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5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notesSlides/notesSlide6.xml" ContentType="application/vnd.openxmlformats-officedocument.presentationml.notesSlide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notesSlides/notesSlide7.xml" ContentType="application/vnd.openxmlformats-officedocument.presentationml.notesSlide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notesSlides/notesSlide8.xml" ContentType="application/vnd.openxmlformats-officedocument.presentationml.notesSlide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</p:sldMasterIdLst>
  <p:notesMasterIdLst>
    <p:notesMasterId r:id="rId65"/>
  </p:notesMasterIdLst>
  <p:handoutMasterIdLst>
    <p:handoutMasterId r:id="rId66"/>
  </p:handoutMasterIdLst>
  <p:sldIdLst>
    <p:sldId id="399" r:id="rId2"/>
    <p:sldId id="2312" r:id="rId3"/>
    <p:sldId id="1596" r:id="rId4"/>
    <p:sldId id="292" r:id="rId5"/>
    <p:sldId id="310" r:id="rId6"/>
    <p:sldId id="2374" r:id="rId7"/>
    <p:sldId id="2375" r:id="rId8"/>
    <p:sldId id="2341" r:id="rId9"/>
    <p:sldId id="2347" r:id="rId10"/>
    <p:sldId id="2348" r:id="rId11"/>
    <p:sldId id="311" r:id="rId12"/>
    <p:sldId id="305" r:id="rId13"/>
    <p:sldId id="308" r:id="rId14"/>
    <p:sldId id="2376" r:id="rId15"/>
    <p:sldId id="312" r:id="rId16"/>
    <p:sldId id="2352" r:id="rId17"/>
    <p:sldId id="327" r:id="rId18"/>
    <p:sldId id="393" r:id="rId19"/>
    <p:sldId id="329" r:id="rId20"/>
    <p:sldId id="330" r:id="rId21"/>
    <p:sldId id="2377" r:id="rId22"/>
    <p:sldId id="514" r:id="rId23"/>
    <p:sldId id="344" r:id="rId24"/>
    <p:sldId id="345" r:id="rId25"/>
    <p:sldId id="346" r:id="rId26"/>
    <p:sldId id="2372" r:id="rId27"/>
    <p:sldId id="347" r:id="rId28"/>
    <p:sldId id="2373" r:id="rId29"/>
    <p:sldId id="2378" r:id="rId30"/>
    <p:sldId id="348" r:id="rId31"/>
    <p:sldId id="372" r:id="rId32"/>
    <p:sldId id="373" r:id="rId33"/>
    <p:sldId id="374" r:id="rId34"/>
    <p:sldId id="394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2355" r:id="rId45"/>
    <p:sldId id="349" r:id="rId46"/>
    <p:sldId id="350" r:id="rId47"/>
    <p:sldId id="2353" r:id="rId48"/>
    <p:sldId id="2367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58" r:id="rId57"/>
    <p:sldId id="359" r:id="rId58"/>
    <p:sldId id="360" r:id="rId59"/>
    <p:sldId id="361" r:id="rId60"/>
    <p:sldId id="362" r:id="rId61"/>
    <p:sldId id="363" r:id="rId62"/>
    <p:sldId id="364" r:id="rId63"/>
    <p:sldId id="365" r:id="rId6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31" autoAdjust="0"/>
    <p:restoredTop sz="93539" autoAdjust="0"/>
  </p:normalViewPr>
  <p:slideViewPr>
    <p:cSldViewPr>
      <p:cViewPr varScale="1">
        <p:scale>
          <a:sx n="111" d="100"/>
          <a:sy n="111" d="100"/>
        </p:scale>
        <p:origin x="56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7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24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17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3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83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2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63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5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68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9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501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83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93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09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49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58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96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3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663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Shape 1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Shape 1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5367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Shape 1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Shape 1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19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3361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hape 1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Shape 1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865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Shape 1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Shape 1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895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Shape 1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889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Shape 15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Shape 1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046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Shape 15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Shape 15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0664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Shape 1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Shape 1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821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Shape 16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Shape 1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664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Shape 16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Shape 16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027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Shape 16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Shape 17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56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Shape 17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Shape 17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26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493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Shape 17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Shape 17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9458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Shape 17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Shape 1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7324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Shape 17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0" name="Shape 1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72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93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94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Shape 8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327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981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Char char="●"/>
              <a:defRPr sz="1800"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6556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60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3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20" r:id="rId12"/>
    <p:sldLayoutId id="214748372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520.xml"/><Relationship Id="rId21" Type="http://schemas.openxmlformats.org/officeDocument/2006/relationships/tags" Target="../tags/tag424.xml"/><Relationship Id="rId42" Type="http://schemas.openxmlformats.org/officeDocument/2006/relationships/tags" Target="../tags/tag445.xml"/><Relationship Id="rId63" Type="http://schemas.openxmlformats.org/officeDocument/2006/relationships/tags" Target="../tags/tag466.xml"/><Relationship Id="rId84" Type="http://schemas.openxmlformats.org/officeDocument/2006/relationships/tags" Target="../tags/tag487.xml"/><Relationship Id="rId138" Type="http://schemas.openxmlformats.org/officeDocument/2006/relationships/tags" Target="../tags/tag541.xml"/><Relationship Id="rId159" Type="http://schemas.openxmlformats.org/officeDocument/2006/relationships/tags" Target="../tags/tag562.xml"/><Relationship Id="rId107" Type="http://schemas.openxmlformats.org/officeDocument/2006/relationships/tags" Target="../tags/tag510.xml"/><Relationship Id="rId11" Type="http://schemas.openxmlformats.org/officeDocument/2006/relationships/tags" Target="../tags/tag414.xml"/><Relationship Id="rId32" Type="http://schemas.openxmlformats.org/officeDocument/2006/relationships/tags" Target="../tags/tag435.xml"/><Relationship Id="rId53" Type="http://schemas.openxmlformats.org/officeDocument/2006/relationships/tags" Target="../tags/tag456.xml"/><Relationship Id="rId74" Type="http://schemas.openxmlformats.org/officeDocument/2006/relationships/tags" Target="../tags/tag477.xml"/><Relationship Id="rId128" Type="http://schemas.openxmlformats.org/officeDocument/2006/relationships/tags" Target="../tags/tag531.xml"/><Relationship Id="rId149" Type="http://schemas.openxmlformats.org/officeDocument/2006/relationships/tags" Target="../tags/tag552.xml"/><Relationship Id="rId5" Type="http://schemas.openxmlformats.org/officeDocument/2006/relationships/tags" Target="../tags/tag408.xml"/><Relationship Id="rId95" Type="http://schemas.openxmlformats.org/officeDocument/2006/relationships/tags" Target="../tags/tag498.xml"/><Relationship Id="rId160" Type="http://schemas.openxmlformats.org/officeDocument/2006/relationships/tags" Target="../tags/tag563.xml"/><Relationship Id="rId22" Type="http://schemas.openxmlformats.org/officeDocument/2006/relationships/tags" Target="../tags/tag425.xml"/><Relationship Id="rId43" Type="http://schemas.openxmlformats.org/officeDocument/2006/relationships/tags" Target="../tags/tag446.xml"/><Relationship Id="rId64" Type="http://schemas.openxmlformats.org/officeDocument/2006/relationships/tags" Target="../tags/tag467.xml"/><Relationship Id="rId118" Type="http://schemas.openxmlformats.org/officeDocument/2006/relationships/tags" Target="../tags/tag521.xml"/><Relationship Id="rId139" Type="http://schemas.openxmlformats.org/officeDocument/2006/relationships/tags" Target="../tags/tag542.xml"/><Relationship Id="rId85" Type="http://schemas.openxmlformats.org/officeDocument/2006/relationships/tags" Target="../tags/tag488.xml"/><Relationship Id="rId150" Type="http://schemas.openxmlformats.org/officeDocument/2006/relationships/tags" Target="../tags/tag553.xml"/><Relationship Id="rId12" Type="http://schemas.openxmlformats.org/officeDocument/2006/relationships/tags" Target="../tags/tag415.xml"/><Relationship Id="rId17" Type="http://schemas.openxmlformats.org/officeDocument/2006/relationships/tags" Target="../tags/tag420.xml"/><Relationship Id="rId33" Type="http://schemas.openxmlformats.org/officeDocument/2006/relationships/tags" Target="../tags/tag436.xml"/><Relationship Id="rId38" Type="http://schemas.openxmlformats.org/officeDocument/2006/relationships/tags" Target="../tags/tag441.xml"/><Relationship Id="rId59" Type="http://schemas.openxmlformats.org/officeDocument/2006/relationships/tags" Target="../tags/tag462.xml"/><Relationship Id="rId103" Type="http://schemas.openxmlformats.org/officeDocument/2006/relationships/tags" Target="../tags/tag506.xml"/><Relationship Id="rId108" Type="http://schemas.openxmlformats.org/officeDocument/2006/relationships/tags" Target="../tags/tag511.xml"/><Relationship Id="rId124" Type="http://schemas.openxmlformats.org/officeDocument/2006/relationships/tags" Target="../tags/tag527.xml"/><Relationship Id="rId129" Type="http://schemas.openxmlformats.org/officeDocument/2006/relationships/tags" Target="../tags/tag532.xml"/><Relationship Id="rId54" Type="http://schemas.openxmlformats.org/officeDocument/2006/relationships/tags" Target="../tags/tag457.xml"/><Relationship Id="rId70" Type="http://schemas.openxmlformats.org/officeDocument/2006/relationships/tags" Target="../tags/tag473.xml"/><Relationship Id="rId75" Type="http://schemas.openxmlformats.org/officeDocument/2006/relationships/tags" Target="../tags/tag478.xml"/><Relationship Id="rId91" Type="http://schemas.openxmlformats.org/officeDocument/2006/relationships/tags" Target="../tags/tag494.xml"/><Relationship Id="rId96" Type="http://schemas.openxmlformats.org/officeDocument/2006/relationships/tags" Target="../tags/tag499.xml"/><Relationship Id="rId140" Type="http://schemas.openxmlformats.org/officeDocument/2006/relationships/tags" Target="../tags/tag543.xml"/><Relationship Id="rId145" Type="http://schemas.openxmlformats.org/officeDocument/2006/relationships/tags" Target="../tags/tag548.xml"/><Relationship Id="rId161" Type="http://schemas.openxmlformats.org/officeDocument/2006/relationships/tags" Target="../tags/tag564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23" Type="http://schemas.openxmlformats.org/officeDocument/2006/relationships/tags" Target="../tags/tag426.xml"/><Relationship Id="rId28" Type="http://schemas.openxmlformats.org/officeDocument/2006/relationships/tags" Target="../tags/tag431.xml"/><Relationship Id="rId49" Type="http://schemas.openxmlformats.org/officeDocument/2006/relationships/tags" Target="../tags/tag452.xml"/><Relationship Id="rId114" Type="http://schemas.openxmlformats.org/officeDocument/2006/relationships/tags" Target="../tags/tag517.xml"/><Relationship Id="rId119" Type="http://schemas.openxmlformats.org/officeDocument/2006/relationships/tags" Target="../tags/tag522.xml"/><Relationship Id="rId44" Type="http://schemas.openxmlformats.org/officeDocument/2006/relationships/tags" Target="../tags/tag447.xml"/><Relationship Id="rId60" Type="http://schemas.openxmlformats.org/officeDocument/2006/relationships/tags" Target="../tags/tag463.xml"/><Relationship Id="rId65" Type="http://schemas.openxmlformats.org/officeDocument/2006/relationships/tags" Target="../tags/tag468.xml"/><Relationship Id="rId81" Type="http://schemas.openxmlformats.org/officeDocument/2006/relationships/tags" Target="../tags/tag484.xml"/><Relationship Id="rId86" Type="http://schemas.openxmlformats.org/officeDocument/2006/relationships/tags" Target="../tags/tag489.xml"/><Relationship Id="rId130" Type="http://schemas.openxmlformats.org/officeDocument/2006/relationships/tags" Target="../tags/tag533.xml"/><Relationship Id="rId135" Type="http://schemas.openxmlformats.org/officeDocument/2006/relationships/tags" Target="../tags/tag538.xml"/><Relationship Id="rId151" Type="http://schemas.openxmlformats.org/officeDocument/2006/relationships/tags" Target="../tags/tag554.xml"/><Relationship Id="rId156" Type="http://schemas.openxmlformats.org/officeDocument/2006/relationships/tags" Target="../tags/tag559.xml"/><Relationship Id="rId13" Type="http://schemas.openxmlformats.org/officeDocument/2006/relationships/tags" Target="../tags/tag416.xml"/><Relationship Id="rId18" Type="http://schemas.openxmlformats.org/officeDocument/2006/relationships/tags" Target="../tags/tag421.xml"/><Relationship Id="rId39" Type="http://schemas.openxmlformats.org/officeDocument/2006/relationships/tags" Target="../tags/tag442.xml"/><Relationship Id="rId109" Type="http://schemas.openxmlformats.org/officeDocument/2006/relationships/tags" Target="../tags/tag512.xml"/><Relationship Id="rId34" Type="http://schemas.openxmlformats.org/officeDocument/2006/relationships/tags" Target="../tags/tag437.xml"/><Relationship Id="rId50" Type="http://schemas.openxmlformats.org/officeDocument/2006/relationships/tags" Target="../tags/tag453.xml"/><Relationship Id="rId55" Type="http://schemas.openxmlformats.org/officeDocument/2006/relationships/tags" Target="../tags/tag458.xml"/><Relationship Id="rId76" Type="http://schemas.openxmlformats.org/officeDocument/2006/relationships/tags" Target="../tags/tag479.xml"/><Relationship Id="rId97" Type="http://schemas.openxmlformats.org/officeDocument/2006/relationships/tags" Target="../tags/tag500.xml"/><Relationship Id="rId104" Type="http://schemas.openxmlformats.org/officeDocument/2006/relationships/tags" Target="../tags/tag507.xml"/><Relationship Id="rId120" Type="http://schemas.openxmlformats.org/officeDocument/2006/relationships/tags" Target="../tags/tag523.xml"/><Relationship Id="rId125" Type="http://schemas.openxmlformats.org/officeDocument/2006/relationships/tags" Target="../tags/tag528.xml"/><Relationship Id="rId141" Type="http://schemas.openxmlformats.org/officeDocument/2006/relationships/tags" Target="../tags/tag544.xml"/><Relationship Id="rId146" Type="http://schemas.openxmlformats.org/officeDocument/2006/relationships/tags" Target="../tags/tag549.xml"/><Relationship Id="rId7" Type="http://schemas.openxmlformats.org/officeDocument/2006/relationships/tags" Target="../tags/tag410.xml"/><Relationship Id="rId71" Type="http://schemas.openxmlformats.org/officeDocument/2006/relationships/tags" Target="../tags/tag474.xml"/><Relationship Id="rId92" Type="http://schemas.openxmlformats.org/officeDocument/2006/relationships/tags" Target="../tags/tag495.xml"/><Relationship Id="rId162" Type="http://schemas.openxmlformats.org/officeDocument/2006/relationships/tags" Target="../tags/tag565.xml"/><Relationship Id="rId2" Type="http://schemas.openxmlformats.org/officeDocument/2006/relationships/tags" Target="../tags/tag405.xml"/><Relationship Id="rId29" Type="http://schemas.openxmlformats.org/officeDocument/2006/relationships/tags" Target="../tags/tag432.xml"/><Relationship Id="rId24" Type="http://schemas.openxmlformats.org/officeDocument/2006/relationships/tags" Target="../tags/tag427.xml"/><Relationship Id="rId40" Type="http://schemas.openxmlformats.org/officeDocument/2006/relationships/tags" Target="../tags/tag443.xml"/><Relationship Id="rId45" Type="http://schemas.openxmlformats.org/officeDocument/2006/relationships/tags" Target="../tags/tag448.xml"/><Relationship Id="rId66" Type="http://schemas.openxmlformats.org/officeDocument/2006/relationships/tags" Target="../tags/tag469.xml"/><Relationship Id="rId87" Type="http://schemas.openxmlformats.org/officeDocument/2006/relationships/tags" Target="../tags/tag490.xml"/><Relationship Id="rId110" Type="http://schemas.openxmlformats.org/officeDocument/2006/relationships/tags" Target="../tags/tag513.xml"/><Relationship Id="rId115" Type="http://schemas.openxmlformats.org/officeDocument/2006/relationships/tags" Target="../tags/tag518.xml"/><Relationship Id="rId131" Type="http://schemas.openxmlformats.org/officeDocument/2006/relationships/tags" Target="../tags/tag534.xml"/><Relationship Id="rId136" Type="http://schemas.openxmlformats.org/officeDocument/2006/relationships/tags" Target="../tags/tag539.xml"/><Relationship Id="rId157" Type="http://schemas.openxmlformats.org/officeDocument/2006/relationships/tags" Target="../tags/tag560.xml"/><Relationship Id="rId61" Type="http://schemas.openxmlformats.org/officeDocument/2006/relationships/tags" Target="../tags/tag464.xml"/><Relationship Id="rId82" Type="http://schemas.openxmlformats.org/officeDocument/2006/relationships/tags" Target="../tags/tag485.xml"/><Relationship Id="rId152" Type="http://schemas.openxmlformats.org/officeDocument/2006/relationships/tags" Target="../tags/tag555.xml"/><Relationship Id="rId19" Type="http://schemas.openxmlformats.org/officeDocument/2006/relationships/tags" Target="../tags/tag422.xml"/><Relationship Id="rId14" Type="http://schemas.openxmlformats.org/officeDocument/2006/relationships/tags" Target="../tags/tag417.xml"/><Relationship Id="rId30" Type="http://schemas.openxmlformats.org/officeDocument/2006/relationships/tags" Target="../tags/tag433.xml"/><Relationship Id="rId35" Type="http://schemas.openxmlformats.org/officeDocument/2006/relationships/tags" Target="../tags/tag438.xml"/><Relationship Id="rId56" Type="http://schemas.openxmlformats.org/officeDocument/2006/relationships/tags" Target="../tags/tag459.xml"/><Relationship Id="rId77" Type="http://schemas.openxmlformats.org/officeDocument/2006/relationships/tags" Target="../tags/tag480.xml"/><Relationship Id="rId100" Type="http://schemas.openxmlformats.org/officeDocument/2006/relationships/tags" Target="../tags/tag503.xml"/><Relationship Id="rId105" Type="http://schemas.openxmlformats.org/officeDocument/2006/relationships/tags" Target="../tags/tag508.xml"/><Relationship Id="rId126" Type="http://schemas.openxmlformats.org/officeDocument/2006/relationships/tags" Target="../tags/tag529.xml"/><Relationship Id="rId147" Type="http://schemas.openxmlformats.org/officeDocument/2006/relationships/tags" Target="../tags/tag550.xml"/><Relationship Id="rId8" Type="http://schemas.openxmlformats.org/officeDocument/2006/relationships/tags" Target="../tags/tag411.xml"/><Relationship Id="rId51" Type="http://schemas.openxmlformats.org/officeDocument/2006/relationships/tags" Target="../tags/tag454.xml"/><Relationship Id="rId72" Type="http://schemas.openxmlformats.org/officeDocument/2006/relationships/tags" Target="../tags/tag475.xml"/><Relationship Id="rId93" Type="http://schemas.openxmlformats.org/officeDocument/2006/relationships/tags" Target="../tags/tag496.xml"/><Relationship Id="rId98" Type="http://schemas.openxmlformats.org/officeDocument/2006/relationships/tags" Target="../tags/tag501.xml"/><Relationship Id="rId121" Type="http://schemas.openxmlformats.org/officeDocument/2006/relationships/tags" Target="../tags/tag524.xml"/><Relationship Id="rId142" Type="http://schemas.openxmlformats.org/officeDocument/2006/relationships/tags" Target="../tags/tag545.xml"/><Relationship Id="rId163" Type="http://schemas.openxmlformats.org/officeDocument/2006/relationships/slideLayout" Target="../slideLayouts/slideLayout2.xml"/><Relationship Id="rId3" Type="http://schemas.openxmlformats.org/officeDocument/2006/relationships/tags" Target="../tags/tag406.xml"/><Relationship Id="rId25" Type="http://schemas.openxmlformats.org/officeDocument/2006/relationships/tags" Target="../tags/tag428.xml"/><Relationship Id="rId46" Type="http://schemas.openxmlformats.org/officeDocument/2006/relationships/tags" Target="../tags/tag449.xml"/><Relationship Id="rId67" Type="http://schemas.openxmlformats.org/officeDocument/2006/relationships/tags" Target="../tags/tag470.xml"/><Relationship Id="rId116" Type="http://schemas.openxmlformats.org/officeDocument/2006/relationships/tags" Target="../tags/tag519.xml"/><Relationship Id="rId137" Type="http://schemas.openxmlformats.org/officeDocument/2006/relationships/tags" Target="../tags/tag540.xml"/><Relationship Id="rId158" Type="http://schemas.openxmlformats.org/officeDocument/2006/relationships/tags" Target="../tags/tag561.xml"/><Relationship Id="rId20" Type="http://schemas.openxmlformats.org/officeDocument/2006/relationships/tags" Target="../tags/tag423.xml"/><Relationship Id="rId41" Type="http://schemas.openxmlformats.org/officeDocument/2006/relationships/tags" Target="../tags/tag444.xml"/><Relationship Id="rId62" Type="http://schemas.openxmlformats.org/officeDocument/2006/relationships/tags" Target="../tags/tag465.xml"/><Relationship Id="rId83" Type="http://schemas.openxmlformats.org/officeDocument/2006/relationships/tags" Target="../tags/tag486.xml"/><Relationship Id="rId88" Type="http://schemas.openxmlformats.org/officeDocument/2006/relationships/tags" Target="../tags/tag491.xml"/><Relationship Id="rId111" Type="http://schemas.openxmlformats.org/officeDocument/2006/relationships/tags" Target="../tags/tag514.xml"/><Relationship Id="rId132" Type="http://schemas.openxmlformats.org/officeDocument/2006/relationships/tags" Target="../tags/tag535.xml"/><Relationship Id="rId153" Type="http://schemas.openxmlformats.org/officeDocument/2006/relationships/tags" Target="../tags/tag556.xml"/><Relationship Id="rId15" Type="http://schemas.openxmlformats.org/officeDocument/2006/relationships/tags" Target="../tags/tag418.xml"/><Relationship Id="rId36" Type="http://schemas.openxmlformats.org/officeDocument/2006/relationships/tags" Target="../tags/tag439.xml"/><Relationship Id="rId57" Type="http://schemas.openxmlformats.org/officeDocument/2006/relationships/tags" Target="../tags/tag460.xml"/><Relationship Id="rId106" Type="http://schemas.openxmlformats.org/officeDocument/2006/relationships/tags" Target="../tags/tag509.xml"/><Relationship Id="rId127" Type="http://schemas.openxmlformats.org/officeDocument/2006/relationships/tags" Target="../tags/tag530.xml"/><Relationship Id="rId10" Type="http://schemas.openxmlformats.org/officeDocument/2006/relationships/tags" Target="../tags/tag413.xml"/><Relationship Id="rId31" Type="http://schemas.openxmlformats.org/officeDocument/2006/relationships/tags" Target="../tags/tag434.xml"/><Relationship Id="rId52" Type="http://schemas.openxmlformats.org/officeDocument/2006/relationships/tags" Target="../tags/tag455.xml"/><Relationship Id="rId73" Type="http://schemas.openxmlformats.org/officeDocument/2006/relationships/tags" Target="../tags/tag476.xml"/><Relationship Id="rId78" Type="http://schemas.openxmlformats.org/officeDocument/2006/relationships/tags" Target="../tags/tag481.xml"/><Relationship Id="rId94" Type="http://schemas.openxmlformats.org/officeDocument/2006/relationships/tags" Target="../tags/tag497.xml"/><Relationship Id="rId99" Type="http://schemas.openxmlformats.org/officeDocument/2006/relationships/tags" Target="../tags/tag502.xml"/><Relationship Id="rId101" Type="http://schemas.openxmlformats.org/officeDocument/2006/relationships/tags" Target="../tags/tag504.xml"/><Relationship Id="rId122" Type="http://schemas.openxmlformats.org/officeDocument/2006/relationships/tags" Target="../tags/tag525.xml"/><Relationship Id="rId143" Type="http://schemas.openxmlformats.org/officeDocument/2006/relationships/tags" Target="../tags/tag546.xml"/><Relationship Id="rId148" Type="http://schemas.openxmlformats.org/officeDocument/2006/relationships/tags" Target="../tags/tag551.xml"/><Relationship Id="rId4" Type="http://schemas.openxmlformats.org/officeDocument/2006/relationships/tags" Target="../tags/tag407.xml"/><Relationship Id="rId9" Type="http://schemas.openxmlformats.org/officeDocument/2006/relationships/tags" Target="../tags/tag412.xml"/><Relationship Id="rId26" Type="http://schemas.openxmlformats.org/officeDocument/2006/relationships/tags" Target="../tags/tag429.xml"/><Relationship Id="rId47" Type="http://schemas.openxmlformats.org/officeDocument/2006/relationships/tags" Target="../tags/tag450.xml"/><Relationship Id="rId68" Type="http://schemas.openxmlformats.org/officeDocument/2006/relationships/tags" Target="../tags/tag471.xml"/><Relationship Id="rId89" Type="http://schemas.openxmlformats.org/officeDocument/2006/relationships/tags" Target="../tags/tag492.xml"/><Relationship Id="rId112" Type="http://schemas.openxmlformats.org/officeDocument/2006/relationships/tags" Target="../tags/tag515.xml"/><Relationship Id="rId133" Type="http://schemas.openxmlformats.org/officeDocument/2006/relationships/tags" Target="../tags/tag536.xml"/><Relationship Id="rId154" Type="http://schemas.openxmlformats.org/officeDocument/2006/relationships/tags" Target="../tags/tag557.xml"/><Relationship Id="rId16" Type="http://schemas.openxmlformats.org/officeDocument/2006/relationships/tags" Target="../tags/tag419.xml"/><Relationship Id="rId37" Type="http://schemas.openxmlformats.org/officeDocument/2006/relationships/tags" Target="../tags/tag440.xml"/><Relationship Id="rId58" Type="http://schemas.openxmlformats.org/officeDocument/2006/relationships/tags" Target="../tags/tag461.xml"/><Relationship Id="rId79" Type="http://schemas.openxmlformats.org/officeDocument/2006/relationships/tags" Target="../tags/tag482.xml"/><Relationship Id="rId102" Type="http://schemas.openxmlformats.org/officeDocument/2006/relationships/tags" Target="../tags/tag505.xml"/><Relationship Id="rId123" Type="http://schemas.openxmlformats.org/officeDocument/2006/relationships/tags" Target="../tags/tag526.xml"/><Relationship Id="rId144" Type="http://schemas.openxmlformats.org/officeDocument/2006/relationships/tags" Target="../tags/tag547.xml"/><Relationship Id="rId90" Type="http://schemas.openxmlformats.org/officeDocument/2006/relationships/tags" Target="../tags/tag493.xml"/><Relationship Id="rId27" Type="http://schemas.openxmlformats.org/officeDocument/2006/relationships/tags" Target="../tags/tag430.xml"/><Relationship Id="rId48" Type="http://schemas.openxmlformats.org/officeDocument/2006/relationships/tags" Target="../tags/tag451.xml"/><Relationship Id="rId69" Type="http://schemas.openxmlformats.org/officeDocument/2006/relationships/tags" Target="../tags/tag472.xml"/><Relationship Id="rId113" Type="http://schemas.openxmlformats.org/officeDocument/2006/relationships/tags" Target="../tags/tag516.xml"/><Relationship Id="rId134" Type="http://schemas.openxmlformats.org/officeDocument/2006/relationships/tags" Target="../tags/tag537.xml"/><Relationship Id="rId80" Type="http://schemas.openxmlformats.org/officeDocument/2006/relationships/tags" Target="../tags/tag483.xml"/><Relationship Id="rId155" Type="http://schemas.openxmlformats.org/officeDocument/2006/relationships/tags" Target="../tags/tag5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13" Type="http://schemas.openxmlformats.org/officeDocument/2006/relationships/tags" Target="../tags/tag578.xml"/><Relationship Id="rId18" Type="http://schemas.openxmlformats.org/officeDocument/2006/relationships/image" Target="../media/image4.png"/><Relationship Id="rId3" Type="http://schemas.openxmlformats.org/officeDocument/2006/relationships/tags" Target="../tags/tag568.xml"/><Relationship Id="rId21" Type="http://schemas.openxmlformats.org/officeDocument/2006/relationships/image" Target="../media/image7.png"/><Relationship Id="rId7" Type="http://schemas.openxmlformats.org/officeDocument/2006/relationships/tags" Target="../tags/tag572.xml"/><Relationship Id="rId12" Type="http://schemas.openxmlformats.org/officeDocument/2006/relationships/tags" Target="../tags/tag577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567.xml"/><Relationship Id="rId16" Type="http://schemas.openxmlformats.org/officeDocument/2006/relationships/slideLayout" Target="../slideLayouts/slideLayout12.xml"/><Relationship Id="rId20" Type="http://schemas.openxmlformats.org/officeDocument/2006/relationships/image" Target="../media/image6.png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tags" Target="../tags/tag576.xml"/><Relationship Id="rId5" Type="http://schemas.openxmlformats.org/officeDocument/2006/relationships/tags" Target="../tags/tag570.xml"/><Relationship Id="rId15" Type="http://schemas.openxmlformats.org/officeDocument/2006/relationships/tags" Target="../tags/tag580.xml"/><Relationship Id="rId10" Type="http://schemas.openxmlformats.org/officeDocument/2006/relationships/tags" Target="../tags/tag575.xml"/><Relationship Id="rId19" Type="http://schemas.openxmlformats.org/officeDocument/2006/relationships/image" Target="../media/image5.png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tags" Target="../tags/tag579.xml"/><Relationship Id="rId2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606.xml"/><Relationship Id="rId21" Type="http://schemas.openxmlformats.org/officeDocument/2006/relationships/tags" Target="../tags/tag601.xml"/><Relationship Id="rId34" Type="http://schemas.openxmlformats.org/officeDocument/2006/relationships/tags" Target="../tags/tag614.xml"/><Relationship Id="rId42" Type="http://schemas.openxmlformats.org/officeDocument/2006/relationships/tags" Target="../tags/tag622.xml"/><Relationship Id="rId47" Type="http://schemas.openxmlformats.org/officeDocument/2006/relationships/tags" Target="../tags/tag627.xml"/><Relationship Id="rId50" Type="http://schemas.openxmlformats.org/officeDocument/2006/relationships/tags" Target="../tags/tag630.xml"/><Relationship Id="rId55" Type="http://schemas.openxmlformats.org/officeDocument/2006/relationships/tags" Target="../tags/tag635.xml"/><Relationship Id="rId63" Type="http://schemas.openxmlformats.org/officeDocument/2006/relationships/image" Target="../media/image4.png"/><Relationship Id="rId7" Type="http://schemas.openxmlformats.org/officeDocument/2006/relationships/tags" Target="../tags/tag587.xml"/><Relationship Id="rId2" Type="http://schemas.openxmlformats.org/officeDocument/2006/relationships/tags" Target="../tags/tag582.xml"/><Relationship Id="rId16" Type="http://schemas.openxmlformats.org/officeDocument/2006/relationships/tags" Target="../tags/tag596.xml"/><Relationship Id="rId29" Type="http://schemas.openxmlformats.org/officeDocument/2006/relationships/tags" Target="../tags/tag609.xml"/><Relationship Id="rId11" Type="http://schemas.openxmlformats.org/officeDocument/2006/relationships/tags" Target="../tags/tag591.xml"/><Relationship Id="rId24" Type="http://schemas.openxmlformats.org/officeDocument/2006/relationships/tags" Target="../tags/tag604.xml"/><Relationship Id="rId32" Type="http://schemas.openxmlformats.org/officeDocument/2006/relationships/tags" Target="../tags/tag612.xml"/><Relationship Id="rId37" Type="http://schemas.openxmlformats.org/officeDocument/2006/relationships/tags" Target="../tags/tag617.xml"/><Relationship Id="rId40" Type="http://schemas.openxmlformats.org/officeDocument/2006/relationships/tags" Target="../tags/tag620.xml"/><Relationship Id="rId45" Type="http://schemas.openxmlformats.org/officeDocument/2006/relationships/tags" Target="../tags/tag625.xml"/><Relationship Id="rId53" Type="http://schemas.openxmlformats.org/officeDocument/2006/relationships/tags" Target="../tags/tag633.xml"/><Relationship Id="rId58" Type="http://schemas.openxmlformats.org/officeDocument/2006/relationships/tags" Target="../tags/tag638.xml"/><Relationship Id="rId5" Type="http://schemas.openxmlformats.org/officeDocument/2006/relationships/tags" Target="../tags/tag585.xml"/><Relationship Id="rId61" Type="http://schemas.openxmlformats.org/officeDocument/2006/relationships/slideLayout" Target="../slideLayouts/slideLayout12.xml"/><Relationship Id="rId19" Type="http://schemas.openxmlformats.org/officeDocument/2006/relationships/tags" Target="../tags/tag599.xml"/><Relationship Id="rId14" Type="http://schemas.openxmlformats.org/officeDocument/2006/relationships/tags" Target="../tags/tag594.xml"/><Relationship Id="rId22" Type="http://schemas.openxmlformats.org/officeDocument/2006/relationships/tags" Target="../tags/tag602.xml"/><Relationship Id="rId27" Type="http://schemas.openxmlformats.org/officeDocument/2006/relationships/tags" Target="../tags/tag607.xml"/><Relationship Id="rId30" Type="http://schemas.openxmlformats.org/officeDocument/2006/relationships/tags" Target="../tags/tag610.xml"/><Relationship Id="rId35" Type="http://schemas.openxmlformats.org/officeDocument/2006/relationships/tags" Target="../tags/tag615.xml"/><Relationship Id="rId43" Type="http://schemas.openxmlformats.org/officeDocument/2006/relationships/tags" Target="../tags/tag623.xml"/><Relationship Id="rId48" Type="http://schemas.openxmlformats.org/officeDocument/2006/relationships/tags" Target="../tags/tag628.xml"/><Relationship Id="rId56" Type="http://schemas.openxmlformats.org/officeDocument/2006/relationships/tags" Target="../tags/tag636.xml"/><Relationship Id="rId64" Type="http://schemas.openxmlformats.org/officeDocument/2006/relationships/image" Target="../media/image5.png"/><Relationship Id="rId8" Type="http://schemas.openxmlformats.org/officeDocument/2006/relationships/tags" Target="../tags/tag588.xml"/><Relationship Id="rId51" Type="http://schemas.openxmlformats.org/officeDocument/2006/relationships/tags" Target="../tags/tag631.xml"/><Relationship Id="rId3" Type="http://schemas.openxmlformats.org/officeDocument/2006/relationships/tags" Target="../tags/tag583.xml"/><Relationship Id="rId12" Type="http://schemas.openxmlformats.org/officeDocument/2006/relationships/tags" Target="../tags/tag592.xml"/><Relationship Id="rId17" Type="http://schemas.openxmlformats.org/officeDocument/2006/relationships/tags" Target="../tags/tag597.xml"/><Relationship Id="rId25" Type="http://schemas.openxmlformats.org/officeDocument/2006/relationships/tags" Target="../tags/tag605.xml"/><Relationship Id="rId33" Type="http://schemas.openxmlformats.org/officeDocument/2006/relationships/tags" Target="../tags/tag613.xml"/><Relationship Id="rId38" Type="http://schemas.openxmlformats.org/officeDocument/2006/relationships/tags" Target="../tags/tag618.xml"/><Relationship Id="rId46" Type="http://schemas.openxmlformats.org/officeDocument/2006/relationships/tags" Target="../tags/tag626.xml"/><Relationship Id="rId59" Type="http://schemas.openxmlformats.org/officeDocument/2006/relationships/tags" Target="../tags/tag639.xml"/><Relationship Id="rId20" Type="http://schemas.openxmlformats.org/officeDocument/2006/relationships/tags" Target="../tags/tag600.xml"/><Relationship Id="rId41" Type="http://schemas.openxmlformats.org/officeDocument/2006/relationships/tags" Target="../tags/tag621.xml"/><Relationship Id="rId54" Type="http://schemas.openxmlformats.org/officeDocument/2006/relationships/tags" Target="../tags/tag634.xml"/><Relationship Id="rId62" Type="http://schemas.openxmlformats.org/officeDocument/2006/relationships/notesSlide" Target="../notesSlides/notesSlide7.xml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15" Type="http://schemas.openxmlformats.org/officeDocument/2006/relationships/tags" Target="../tags/tag595.xml"/><Relationship Id="rId23" Type="http://schemas.openxmlformats.org/officeDocument/2006/relationships/tags" Target="../tags/tag603.xml"/><Relationship Id="rId28" Type="http://schemas.openxmlformats.org/officeDocument/2006/relationships/tags" Target="../tags/tag608.xml"/><Relationship Id="rId36" Type="http://schemas.openxmlformats.org/officeDocument/2006/relationships/tags" Target="../tags/tag616.xml"/><Relationship Id="rId49" Type="http://schemas.openxmlformats.org/officeDocument/2006/relationships/tags" Target="../tags/tag629.xml"/><Relationship Id="rId57" Type="http://schemas.openxmlformats.org/officeDocument/2006/relationships/tags" Target="../tags/tag637.xml"/><Relationship Id="rId10" Type="http://schemas.openxmlformats.org/officeDocument/2006/relationships/tags" Target="../tags/tag590.xml"/><Relationship Id="rId31" Type="http://schemas.openxmlformats.org/officeDocument/2006/relationships/tags" Target="../tags/tag611.xml"/><Relationship Id="rId44" Type="http://schemas.openxmlformats.org/officeDocument/2006/relationships/tags" Target="../tags/tag624.xml"/><Relationship Id="rId52" Type="http://schemas.openxmlformats.org/officeDocument/2006/relationships/tags" Target="../tags/tag632.xml"/><Relationship Id="rId60" Type="http://schemas.openxmlformats.org/officeDocument/2006/relationships/tags" Target="../tags/tag640.xml"/><Relationship Id="rId65" Type="http://schemas.openxmlformats.org/officeDocument/2006/relationships/image" Target="../media/image7.png"/><Relationship Id="rId4" Type="http://schemas.openxmlformats.org/officeDocument/2006/relationships/tags" Target="../tags/tag584.xml"/><Relationship Id="rId9" Type="http://schemas.openxmlformats.org/officeDocument/2006/relationships/tags" Target="../tags/tag589.xml"/><Relationship Id="rId13" Type="http://schemas.openxmlformats.org/officeDocument/2006/relationships/tags" Target="../tags/tag593.xml"/><Relationship Id="rId18" Type="http://schemas.openxmlformats.org/officeDocument/2006/relationships/tags" Target="../tags/tag598.xml"/><Relationship Id="rId39" Type="http://schemas.openxmlformats.org/officeDocument/2006/relationships/tags" Target="../tags/tag6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48.xml"/><Relationship Id="rId13" Type="http://schemas.openxmlformats.org/officeDocument/2006/relationships/tags" Target="../tags/tag653.xml"/><Relationship Id="rId18" Type="http://schemas.openxmlformats.org/officeDocument/2006/relationships/tags" Target="../tags/tag658.xml"/><Relationship Id="rId26" Type="http://schemas.openxmlformats.org/officeDocument/2006/relationships/image" Target="../media/image9.png"/><Relationship Id="rId3" Type="http://schemas.openxmlformats.org/officeDocument/2006/relationships/tags" Target="../tags/tag643.xml"/><Relationship Id="rId21" Type="http://schemas.openxmlformats.org/officeDocument/2006/relationships/tags" Target="../tags/tag661.xml"/><Relationship Id="rId7" Type="http://schemas.openxmlformats.org/officeDocument/2006/relationships/tags" Target="../tags/tag647.xml"/><Relationship Id="rId12" Type="http://schemas.openxmlformats.org/officeDocument/2006/relationships/tags" Target="../tags/tag652.xml"/><Relationship Id="rId17" Type="http://schemas.openxmlformats.org/officeDocument/2006/relationships/tags" Target="../tags/tag657.xml"/><Relationship Id="rId25" Type="http://schemas.openxmlformats.org/officeDocument/2006/relationships/notesSlide" Target="../notesSlides/notesSlide8.xml"/><Relationship Id="rId2" Type="http://schemas.openxmlformats.org/officeDocument/2006/relationships/tags" Target="../tags/tag642.xml"/><Relationship Id="rId16" Type="http://schemas.openxmlformats.org/officeDocument/2006/relationships/tags" Target="../tags/tag656.xml"/><Relationship Id="rId20" Type="http://schemas.openxmlformats.org/officeDocument/2006/relationships/tags" Target="../tags/tag660.xml"/><Relationship Id="rId1" Type="http://schemas.openxmlformats.org/officeDocument/2006/relationships/tags" Target="../tags/tag641.xml"/><Relationship Id="rId6" Type="http://schemas.openxmlformats.org/officeDocument/2006/relationships/tags" Target="../tags/tag646.xml"/><Relationship Id="rId11" Type="http://schemas.openxmlformats.org/officeDocument/2006/relationships/tags" Target="../tags/tag651.xml"/><Relationship Id="rId24" Type="http://schemas.openxmlformats.org/officeDocument/2006/relationships/slideLayout" Target="../slideLayouts/slideLayout12.xml"/><Relationship Id="rId5" Type="http://schemas.openxmlformats.org/officeDocument/2006/relationships/tags" Target="../tags/tag645.xml"/><Relationship Id="rId15" Type="http://schemas.openxmlformats.org/officeDocument/2006/relationships/tags" Target="../tags/tag655.xml"/><Relationship Id="rId23" Type="http://schemas.openxmlformats.org/officeDocument/2006/relationships/tags" Target="../tags/tag663.xml"/><Relationship Id="rId28" Type="http://schemas.openxmlformats.org/officeDocument/2006/relationships/image" Target="../media/image41.png"/><Relationship Id="rId10" Type="http://schemas.openxmlformats.org/officeDocument/2006/relationships/tags" Target="../tags/tag650.xml"/><Relationship Id="rId19" Type="http://schemas.openxmlformats.org/officeDocument/2006/relationships/tags" Target="../tags/tag659.xml"/><Relationship Id="rId4" Type="http://schemas.openxmlformats.org/officeDocument/2006/relationships/tags" Target="../tags/tag644.xml"/><Relationship Id="rId9" Type="http://schemas.openxmlformats.org/officeDocument/2006/relationships/tags" Target="../tags/tag649.xml"/><Relationship Id="rId14" Type="http://schemas.openxmlformats.org/officeDocument/2006/relationships/tags" Target="../tags/tag654.xml"/><Relationship Id="rId22" Type="http://schemas.openxmlformats.org/officeDocument/2006/relationships/tags" Target="../tags/tag662.xml"/><Relationship Id="rId27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689.xml"/><Relationship Id="rId21" Type="http://schemas.openxmlformats.org/officeDocument/2006/relationships/tags" Target="../tags/tag684.xml"/><Relationship Id="rId42" Type="http://schemas.openxmlformats.org/officeDocument/2006/relationships/tags" Target="../tags/tag705.xml"/><Relationship Id="rId47" Type="http://schemas.openxmlformats.org/officeDocument/2006/relationships/tags" Target="../tags/tag710.xml"/><Relationship Id="rId63" Type="http://schemas.openxmlformats.org/officeDocument/2006/relationships/tags" Target="../tags/tag726.xml"/><Relationship Id="rId68" Type="http://schemas.openxmlformats.org/officeDocument/2006/relationships/tags" Target="../tags/tag731.xml"/><Relationship Id="rId2" Type="http://schemas.openxmlformats.org/officeDocument/2006/relationships/tags" Target="../tags/tag665.xml"/><Relationship Id="rId16" Type="http://schemas.openxmlformats.org/officeDocument/2006/relationships/tags" Target="../tags/tag679.xml"/><Relationship Id="rId29" Type="http://schemas.openxmlformats.org/officeDocument/2006/relationships/tags" Target="../tags/tag692.xml"/><Relationship Id="rId11" Type="http://schemas.openxmlformats.org/officeDocument/2006/relationships/tags" Target="../tags/tag674.xml"/><Relationship Id="rId24" Type="http://schemas.openxmlformats.org/officeDocument/2006/relationships/tags" Target="../tags/tag687.xml"/><Relationship Id="rId32" Type="http://schemas.openxmlformats.org/officeDocument/2006/relationships/tags" Target="../tags/tag695.xml"/><Relationship Id="rId37" Type="http://schemas.openxmlformats.org/officeDocument/2006/relationships/tags" Target="../tags/tag700.xml"/><Relationship Id="rId40" Type="http://schemas.openxmlformats.org/officeDocument/2006/relationships/tags" Target="../tags/tag703.xml"/><Relationship Id="rId45" Type="http://schemas.openxmlformats.org/officeDocument/2006/relationships/tags" Target="../tags/tag708.xml"/><Relationship Id="rId53" Type="http://schemas.openxmlformats.org/officeDocument/2006/relationships/tags" Target="../tags/tag716.xml"/><Relationship Id="rId58" Type="http://schemas.openxmlformats.org/officeDocument/2006/relationships/tags" Target="../tags/tag721.xml"/><Relationship Id="rId66" Type="http://schemas.openxmlformats.org/officeDocument/2006/relationships/tags" Target="../tags/tag729.xml"/><Relationship Id="rId74" Type="http://schemas.openxmlformats.org/officeDocument/2006/relationships/tags" Target="../tags/tag737.xml"/><Relationship Id="rId5" Type="http://schemas.openxmlformats.org/officeDocument/2006/relationships/tags" Target="../tags/tag668.xml"/><Relationship Id="rId61" Type="http://schemas.openxmlformats.org/officeDocument/2006/relationships/tags" Target="../tags/tag724.xml"/><Relationship Id="rId19" Type="http://schemas.openxmlformats.org/officeDocument/2006/relationships/tags" Target="../tags/tag682.xml"/><Relationship Id="rId14" Type="http://schemas.openxmlformats.org/officeDocument/2006/relationships/tags" Target="../tags/tag677.xml"/><Relationship Id="rId22" Type="http://schemas.openxmlformats.org/officeDocument/2006/relationships/tags" Target="../tags/tag685.xml"/><Relationship Id="rId27" Type="http://schemas.openxmlformats.org/officeDocument/2006/relationships/tags" Target="../tags/tag690.xml"/><Relationship Id="rId30" Type="http://schemas.openxmlformats.org/officeDocument/2006/relationships/tags" Target="../tags/tag693.xml"/><Relationship Id="rId35" Type="http://schemas.openxmlformats.org/officeDocument/2006/relationships/tags" Target="../tags/tag698.xml"/><Relationship Id="rId43" Type="http://schemas.openxmlformats.org/officeDocument/2006/relationships/tags" Target="../tags/tag706.xml"/><Relationship Id="rId48" Type="http://schemas.openxmlformats.org/officeDocument/2006/relationships/tags" Target="../tags/tag711.xml"/><Relationship Id="rId56" Type="http://schemas.openxmlformats.org/officeDocument/2006/relationships/tags" Target="../tags/tag719.xml"/><Relationship Id="rId64" Type="http://schemas.openxmlformats.org/officeDocument/2006/relationships/tags" Target="../tags/tag727.xml"/><Relationship Id="rId69" Type="http://schemas.openxmlformats.org/officeDocument/2006/relationships/tags" Target="../tags/tag732.xml"/><Relationship Id="rId8" Type="http://schemas.openxmlformats.org/officeDocument/2006/relationships/tags" Target="../tags/tag671.xml"/><Relationship Id="rId51" Type="http://schemas.openxmlformats.org/officeDocument/2006/relationships/tags" Target="../tags/tag714.xml"/><Relationship Id="rId72" Type="http://schemas.openxmlformats.org/officeDocument/2006/relationships/tags" Target="../tags/tag735.xml"/><Relationship Id="rId3" Type="http://schemas.openxmlformats.org/officeDocument/2006/relationships/tags" Target="../tags/tag666.xml"/><Relationship Id="rId12" Type="http://schemas.openxmlformats.org/officeDocument/2006/relationships/tags" Target="../tags/tag675.xml"/><Relationship Id="rId17" Type="http://schemas.openxmlformats.org/officeDocument/2006/relationships/tags" Target="../tags/tag680.xml"/><Relationship Id="rId25" Type="http://schemas.openxmlformats.org/officeDocument/2006/relationships/tags" Target="../tags/tag688.xml"/><Relationship Id="rId33" Type="http://schemas.openxmlformats.org/officeDocument/2006/relationships/tags" Target="../tags/tag696.xml"/><Relationship Id="rId38" Type="http://schemas.openxmlformats.org/officeDocument/2006/relationships/tags" Target="../tags/tag701.xml"/><Relationship Id="rId46" Type="http://schemas.openxmlformats.org/officeDocument/2006/relationships/tags" Target="../tags/tag709.xml"/><Relationship Id="rId59" Type="http://schemas.openxmlformats.org/officeDocument/2006/relationships/tags" Target="../tags/tag722.xml"/><Relationship Id="rId67" Type="http://schemas.openxmlformats.org/officeDocument/2006/relationships/tags" Target="../tags/tag730.xml"/><Relationship Id="rId20" Type="http://schemas.openxmlformats.org/officeDocument/2006/relationships/tags" Target="../tags/tag683.xml"/><Relationship Id="rId41" Type="http://schemas.openxmlformats.org/officeDocument/2006/relationships/tags" Target="../tags/tag704.xml"/><Relationship Id="rId54" Type="http://schemas.openxmlformats.org/officeDocument/2006/relationships/tags" Target="../tags/tag717.xml"/><Relationship Id="rId62" Type="http://schemas.openxmlformats.org/officeDocument/2006/relationships/tags" Target="../tags/tag725.xml"/><Relationship Id="rId70" Type="http://schemas.openxmlformats.org/officeDocument/2006/relationships/tags" Target="../tags/tag733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664.xml"/><Relationship Id="rId6" Type="http://schemas.openxmlformats.org/officeDocument/2006/relationships/tags" Target="../tags/tag669.xml"/><Relationship Id="rId15" Type="http://schemas.openxmlformats.org/officeDocument/2006/relationships/tags" Target="../tags/tag678.xml"/><Relationship Id="rId23" Type="http://schemas.openxmlformats.org/officeDocument/2006/relationships/tags" Target="../tags/tag686.xml"/><Relationship Id="rId28" Type="http://schemas.openxmlformats.org/officeDocument/2006/relationships/tags" Target="../tags/tag691.xml"/><Relationship Id="rId36" Type="http://schemas.openxmlformats.org/officeDocument/2006/relationships/tags" Target="../tags/tag699.xml"/><Relationship Id="rId49" Type="http://schemas.openxmlformats.org/officeDocument/2006/relationships/tags" Target="../tags/tag712.xml"/><Relationship Id="rId57" Type="http://schemas.openxmlformats.org/officeDocument/2006/relationships/tags" Target="../tags/tag720.xml"/><Relationship Id="rId10" Type="http://schemas.openxmlformats.org/officeDocument/2006/relationships/tags" Target="../tags/tag673.xml"/><Relationship Id="rId31" Type="http://schemas.openxmlformats.org/officeDocument/2006/relationships/tags" Target="../tags/tag694.xml"/><Relationship Id="rId44" Type="http://schemas.openxmlformats.org/officeDocument/2006/relationships/tags" Target="../tags/tag707.xml"/><Relationship Id="rId52" Type="http://schemas.openxmlformats.org/officeDocument/2006/relationships/tags" Target="../tags/tag715.xml"/><Relationship Id="rId60" Type="http://schemas.openxmlformats.org/officeDocument/2006/relationships/tags" Target="../tags/tag723.xml"/><Relationship Id="rId65" Type="http://schemas.openxmlformats.org/officeDocument/2006/relationships/tags" Target="../tags/tag728.xml"/><Relationship Id="rId73" Type="http://schemas.openxmlformats.org/officeDocument/2006/relationships/tags" Target="../tags/tag736.xml"/><Relationship Id="rId4" Type="http://schemas.openxmlformats.org/officeDocument/2006/relationships/tags" Target="../tags/tag667.xml"/><Relationship Id="rId9" Type="http://schemas.openxmlformats.org/officeDocument/2006/relationships/tags" Target="../tags/tag672.xml"/><Relationship Id="rId13" Type="http://schemas.openxmlformats.org/officeDocument/2006/relationships/tags" Target="../tags/tag676.xml"/><Relationship Id="rId18" Type="http://schemas.openxmlformats.org/officeDocument/2006/relationships/tags" Target="../tags/tag681.xml"/><Relationship Id="rId39" Type="http://schemas.openxmlformats.org/officeDocument/2006/relationships/tags" Target="../tags/tag702.xml"/><Relationship Id="rId34" Type="http://schemas.openxmlformats.org/officeDocument/2006/relationships/tags" Target="../tags/tag697.xml"/><Relationship Id="rId50" Type="http://schemas.openxmlformats.org/officeDocument/2006/relationships/tags" Target="../tags/tag713.xml"/><Relationship Id="rId55" Type="http://schemas.openxmlformats.org/officeDocument/2006/relationships/tags" Target="../tags/tag718.xml"/><Relationship Id="rId7" Type="http://schemas.openxmlformats.org/officeDocument/2006/relationships/tags" Target="../tags/tag670.xml"/><Relationship Id="rId71" Type="http://schemas.openxmlformats.org/officeDocument/2006/relationships/tags" Target="../tags/tag7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tags" Target="../tags/tag854.xml"/><Relationship Id="rId21" Type="http://schemas.openxmlformats.org/officeDocument/2006/relationships/tags" Target="../tags/tag758.xml"/><Relationship Id="rId42" Type="http://schemas.openxmlformats.org/officeDocument/2006/relationships/tags" Target="../tags/tag779.xml"/><Relationship Id="rId63" Type="http://schemas.openxmlformats.org/officeDocument/2006/relationships/tags" Target="../tags/tag800.xml"/><Relationship Id="rId84" Type="http://schemas.openxmlformats.org/officeDocument/2006/relationships/tags" Target="../tags/tag821.xml"/><Relationship Id="rId16" Type="http://schemas.openxmlformats.org/officeDocument/2006/relationships/tags" Target="../tags/tag753.xml"/><Relationship Id="rId107" Type="http://schemas.openxmlformats.org/officeDocument/2006/relationships/tags" Target="../tags/tag844.xml"/><Relationship Id="rId11" Type="http://schemas.openxmlformats.org/officeDocument/2006/relationships/tags" Target="../tags/tag748.xml"/><Relationship Id="rId32" Type="http://schemas.openxmlformats.org/officeDocument/2006/relationships/tags" Target="../tags/tag769.xml"/><Relationship Id="rId37" Type="http://schemas.openxmlformats.org/officeDocument/2006/relationships/tags" Target="../tags/tag774.xml"/><Relationship Id="rId53" Type="http://schemas.openxmlformats.org/officeDocument/2006/relationships/tags" Target="../tags/tag790.xml"/><Relationship Id="rId58" Type="http://schemas.openxmlformats.org/officeDocument/2006/relationships/tags" Target="../tags/tag795.xml"/><Relationship Id="rId74" Type="http://schemas.openxmlformats.org/officeDocument/2006/relationships/tags" Target="../tags/tag811.xml"/><Relationship Id="rId79" Type="http://schemas.openxmlformats.org/officeDocument/2006/relationships/tags" Target="../tags/tag816.xml"/><Relationship Id="rId102" Type="http://schemas.openxmlformats.org/officeDocument/2006/relationships/tags" Target="../tags/tag839.xml"/><Relationship Id="rId123" Type="http://schemas.openxmlformats.org/officeDocument/2006/relationships/tags" Target="../tags/tag860.xml"/><Relationship Id="rId128" Type="http://schemas.openxmlformats.org/officeDocument/2006/relationships/tags" Target="../tags/tag865.xml"/><Relationship Id="rId5" Type="http://schemas.openxmlformats.org/officeDocument/2006/relationships/tags" Target="../tags/tag742.xml"/><Relationship Id="rId90" Type="http://schemas.openxmlformats.org/officeDocument/2006/relationships/tags" Target="../tags/tag827.xml"/><Relationship Id="rId95" Type="http://schemas.openxmlformats.org/officeDocument/2006/relationships/tags" Target="../tags/tag832.xml"/><Relationship Id="rId22" Type="http://schemas.openxmlformats.org/officeDocument/2006/relationships/tags" Target="../tags/tag759.xml"/><Relationship Id="rId27" Type="http://schemas.openxmlformats.org/officeDocument/2006/relationships/tags" Target="../tags/tag764.xml"/><Relationship Id="rId43" Type="http://schemas.openxmlformats.org/officeDocument/2006/relationships/tags" Target="../tags/tag780.xml"/><Relationship Id="rId48" Type="http://schemas.openxmlformats.org/officeDocument/2006/relationships/tags" Target="../tags/tag785.xml"/><Relationship Id="rId64" Type="http://schemas.openxmlformats.org/officeDocument/2006/relationships/tags" Target="../tags/tag801.xml"/><Relationship Id="rId69" Type="http://schemas.openxmlformats.org/officeDocument/2006/relationships/tags" Target="../tags/tag806.xml"/><Relationship Id="rId113" Type="http://schemas.openxmlformats.org/officeDocument/2006/relationships/tags" Target="../tags/tag850.xml"/><Relationship Id="rId118" Type="http://schemas.openxmlformats.org/officeDocument/2006/relationships/tags" Target="../tags/tag855.xml"/><Relationship Id="rId134" Type="http://schemas.openxmlformats.org/officeDocument/2006/relationships/slideLayout" Target="../slideLayouts/slideLayout2.xml"/><Relationship Id="rId80" Type="http://schemas.openxmlformats.org/officeDocument/2006/relationships/tags" Target="../tags/tag817.xml"/><Relationship Id="rId85" Type="http://schemas.openxmlformats.org/officeDocument/2006/relationships/tags" Target="../tags/tag822.xml"/><Relationship Id="rId12" Type="http://schemas.openxmlformats.org/officeDocument/2006/relationships/tags" Target="../tags/tag749.xml"/><Relationship Id="rId17" Type="http://schemas.openxmlformats.org/officeDocument/2006/relationships/tags" Target="../tags/tag754.xml"/><Relationship Id="rId33" Type="http://schemas.openxmlformats.org/officeDocument/2006/relationships/tags" Target="../tags/tag770.xml"/><Relationship Id="rId38" Type="http://schemas.openxmlformats.org/officeDocument/2006/relationships/tags" Target="../tags/tag775.xml"/><Relationship Id="rId59" Type="http://schemas.openxmlformats.org/officeDocument/2006/relationships/tags" Target="../tags/tag796.xml"/><Relationship Id="rId103" Type="http://schemas.openxmlformats.org/officeDocument/2006/relationships/tags" Target="../tags/tag840.xml"/><Relationship Id="rId108" Type="http://schemas.openxmlformats.org/officeDocument/2006/relationships/tags" Target="../tags/tag845.xml"/><Relationship Id="rId124" Type="http://schemas.openxmlformats.org/officeDocument/2006/relationships/tags" Target="../tags/tag861.xml"/><Relationship Id="rId129" Type="http://schemas.openxmlformats.org/officeDocument/2006/relationships/tags" Target="../tags/tag866.xml"/><Relationship Id="rId54" Type="http://schemas.openxmlformats.org/officeDocument/2006/relationships/tags" Target="../tags/tag791.xml"/><Relationship Id="rId70" Type="http://schemas.openxmlformats.org/officeDocument/2006/relationships/tags" Target="../tags/tag807.xml"/><Relationship Id="rId75" Type="http://schemas.openxmlformats.org/officeDocument/2006/relationships/tags" Target="../tags/tag812.xml"/><Relationship Id="rId91" Type="http://schemas.openxmlformats.org/officeDocument/2006/relationships/tags" Target="../tags/tag828.xml"/><Relationship Id="rId96" Type="http://schemas.openxmlformats.org/officeDocument/2006/relationships/tags" Target="../tags/tag833.xml"/><Relationship Id="rId1" Type="http://schemas.openxmlformats.org/officeDocument/2006/relationships/tags" Target="../tags/tag738.xml"/><Relationship Id="rId6" Type="http://schemas.openxmlformats.org/officeDocument/2006/relationships/tags" Target="../tags/tag743.xml"/><Relationship Id="rId23" Type="http://schemas.openxmlformats.org/officeDocument/2006/relationships/tags" Target="../tags/tag760.xml"/><Relationship Id="rId28" Type="http://schemas.openxmlformats.org/officeDocument/2006/relationships/tags" Target="../tags/tag765.xml"/><Relationship Id="rId49" Type="http://schemas.openxmlformats.org/officeDocument/2006/relationships/tags" Target="../tags/tag786.xml"/><Relationship Id="rId114" Type="http://schemas.openxmlformats.org/officeDocument/2006/relationships/tags" Target="../tags/tag851.xml"/><Relationship Id="rId119" Type="http://schemas.openxmlformats.org/officeDocument/2006/relationships/tags" Target="../tags/tag856.xml"/><Relationship Id="rId44" Type="http://schemas.openxmlformats.org/officeDocument/2006/relationships/tags" Target="../tags/tag781.xml"/><Relationship Id="rId60" Type="http://schemas.openxmlformats.org/officeDocument/2006/relationships/tags" Target="../tags/tag797.xml"/><Relationship Id="rId65" Type="http://schemas.openxmlformats.org/officeDocument/2006/relationships/tags" Target="../tags/tag802.xml"/><Relationship Id="rId81" Type="http://schemas.openxmlformats.org/officeDocument/2006/relationships/tags" Target="../tags/tag818.xml"/><Relationship Id="rId86" Type="http://schemas.openxmlformats.org/officeDocument/2006/relationships/tags" Target="../tags/tag823.xml"/><Relationship Id="rId130" Type="http://schemas.openxmlformats.org/officeDocument/2006/relationships/tags" Target="../tags/tag867.xml"/><Relationship Id="rId13" Type="http://schemas.openxmlformats.org/officeDocument/2006/relationships/tags" Target="../tags/tag750.xml"/><Relationship Id="rId18" Type="http://schemas.openxmlformats.org/officeDocument/2006/relationships/tags" Target="../tags/tag755.xml"/><Relationship Id="rId39" Type="http://schemas.openxmlformats.org/officeDocument/2006/relationships/tags" Target="../tags/tag776.xml"/><Relationship Id="rId109" Type="http://schemas.openxmlformats.org/officeDocument/2006/relationships/tags" Target="../tags/tag846.xml"/><Relationship Id="rId34" Type="http://schemas.openxmlformats.org/officeDocument/2006/relationships/tags" Target="../tags/tag771.xml"/><Relationship Id="rId50" Type="http://schemas.openxmlformats.org/officeDocument/2006/relationships/tags" Target="../tags/tag787.xml"/><Relationship Id="rId55" Type="http://schemas.openxmlformats.org/officeDocument/2006/relationships/tags" Target="../tags/tag792.xml"/><Relationship Id="rId76" Type="http://schemas.openxmlformats.org/officeDocument/2006/relationships/tags" Target="../tags/tag813.xml"/><Relationship Id="rId97" Type="http://schemas.openxmlformats.org/officeDocument/2006/relationships/tags" Target="../tags/tag834.xml"/><Relationship Id="rId104" Type="http://schemas.openxmlformats.org/officeDocument/2006/relationships/tags" Target="../tags/tag841.xml"/><Relationship Id="rId120" Type="http://schemas.openxmlformats.org/officeDocument/2006/relationships/tags" Target="../tags/tag857.xml"/><Relationship Id="rId125" Type="http://schemas.openxmlformats.org/officeDocument/2006/relationships/tags" Target="../tags/tag862.xml"/><Relationship Id="rId7" Type="http://schemas.openxmlformats.org/officeDocument/2006/relationships/tags" Target="../tags/tag744.xml"/><Relationship Id="rId71" Type="http://schemas.openxmlformats.org/officeDocument/2006/relationships/tags" Target="../tags/tag808.xml"/><Relationship Id="rId92" Type="http://schemas.openxmlformats.org/officeDocument/2006/relationships/tags" Target="../tags/tag829.xml"/><Relationship Id="rId2" Type="http://schemas.openxmlformats.org/officeDocument/2006/relationships/tags" Target="../tags/tag739.xml"/><Relationship Id="rId29" Type="http://schemas.openxmlformats.org/officeDocument/2006/relationships/tags" Target="../tags/tag766.xml"/><Relationship Id="rId24" Type="http://schemas.openxmlformats.org/officeDocument/2006/relationships/tags" Target="../tags/tag761.xml"/><Relationship Id="rId40" Type="http://schemas.openxmlformats.org/officeDocument/2006/relationships/tags" Target="../tags/tag777.xml"/><Relationship Id="rId45" Type="http://schemas.openxmlformats.org/officeDocument/2006/relationships/tags" Target="../tags/tag782.xml"/><Relationship Id="rId66" Type="http://schemas.openxmlformats.org/officeDocument/2006/relationships/tags" Target="../tags/tag803.xml"/><Relationship Id="rId87" Type="http://schemas.openxmlformats.org/officeDocument/2006/relationships/tags" Target="../tags/tag824.xml"/><Relationship Id="rId110" Type="http://schemas.openxmlformats.org/officeDocument/2006/relationships/tags" Target="../tags/tag847.xml"/><Relationship Id="rId115" Type="http://schemas.openxmlformats.org/officeDocument/2006/relationships/tags" Target="../tags/tag852.xml"/><Relationship Id="rId131" Type="http://schemas.openxmlformats.org/officeDocument/2006/relationships/tags" Target="../tags/tag868.xml"/><Relationship Id="rId61" Type="http://schemas.openxmlformats.org/officeDocument/2006/relationships/tags" Target="../tags/tag798.xml"/><Relationship Id="rId82" Type="http://schemas.openxmlformats.org/officeDocument/2006/relationships/tags" Target="../tags/tag819.xml"/><Relationship Id="rId19" Type="http://schemas.openxmlformats.org/officeDocument/2006/relationships/tags" Target="../tags/tag756.xml"/><Relationship Id="rId14" Type="http://schemas.openxmlformats.org/officeDocument/2006/relationships/tags" Target="../tags/tag751.xml"/><Relationship Id="rId30" Type="http://schemas.openxmlformats.org/officeDocument/2006/relationships/tags" Target="../tags/tag767.xml"/><Relationship Id="rId35" Type="http://schemas.openxmlformats.org/officeDocument/2006/relationships/tags" Target="../tags/tag772.xml"/><Relationship Id="rId56" Type="http://schemas.openxmlformats.org/officeDocument/2006/relationships/tags" Target="../tags/tag793.xml"/><Relationship Id="rId77" Type="http://schemas.openxmlformats.org/officeDocument/2006/relationships/tags" Target="../tags/tag814.xml"/><Relationship Id="rId100" Type="http://schemas.openxmlformats.org/officeDocument/2006/relationships/tags" Target="../tags/tag837.xml"/><Relationship Id="rId105" Type="http://schemas.openxmlformats.org/officeDocument/2006/relationships/tags" Target="../tags/tag842.xml"/><Relationship Id="rId126" Type="http://schemas.openxmlformats.org/officeDocument/2006/relationships/tags" Target="../tags/tag863.xml"/><Relationship Id="rId8" Type="http://schemas.openxmlformats.org/officeDocument/2006/relationships/tags" Target="../tags/tag745.xml"/><Relationship Id="rId51" Type="http://schemas.openxmlformats.org/officeDocument/2006/relationships/tags" Target="../tags/tag788.xml"/><Relationship Id="rId72" Type="http://schemas.openxmlformats.org/officeDocument/2006/relationships/tags" Target="../tags/tag809.xml"/><Relationship Id="rId93" Type="http://schemas.openxmlformats.org/officeDocument/2006/relationships/tags" Target="../tags/tag830.xml"/><Relationship Id="rId98" Type="http://schemas.openxmlformats.org/officeDocument/2006/relationships/tags" Target="../tags/tag835.xml"/><Relationship Id="rId121" Type="http://schemas.openxmlformats.org/officeDocument/2006/relationships/tags" Target="../tags/tag858.xml"/><Relationship Id="rId3" Type="http://schemas.openxmlformats.org/officeDocument/2006/relationships/tags" Target="../tags/tag740.xml"/><Relationship Id="rId25" Type="http://schemas.openxmlformats.org/officeDocument/2006/relationships/tags" Target="../tags/tag762.xml"/><Relationship Id="rId46" Type="http://schemas.openxmlformats.org/officeDocument/2006/relationships/tags" Target="../tags/tag783.xml"/><Relationship Id="rId67" Type="http://schemas.openxmlformats.org/officeDocument/2006/relationships/tags" Target="../tags/tag804.xml"/><Relationship Id="rId116" Type="http://schemas.openxmlformats.org/officeDocument/2006/relationships/tags" Target="../tags/tag853.xml"/><Relationship Id="rId20" Type="http://schemas.openxmlformats.org/officeDocument/2006/relationships/tags" Target="../tags/tag757.xml"/><Relationship Id="rId41" Type="http://schemas.openxmlformats.org/officeDocument/2006/relationships/tags" Target="../tags/tag778.xml"/><Relationship Id="rId62" Type="http://schemas.openxmlformats.org/officeDocument/2006/relationships/tags" Target="../tags/tag799.xml"/><Relationship Id="rId83" Type="http://schemas.openxmlformats.org/officeDocument/2006/relationships/tags" Target="../tags/tag820.xml"/><Relationship Id="rId88" Type="http://schemas.openxmlformats.org/officeDocument/2006/relationships/tags" Target="../tags/tag825.xml"/><Relationship Id="rId111" Type="http://schemas.openxmlformats.org/officeDocument/2006/relationships/tags" Target="../tags/tag848.xml"/><Relationship Id="rId132" Type="http://schemas.openxmlformats.org/officeDocument/2006/relationships/tags" Target="../tags/tag869.xml"/><Relationship Id="rId15" Type="http://schemas.openxmlformats.org/officeDocument/2006/relationships/tags" Target="../tags/tag752.xml"/><Relationship Id="rId36" Type="http://schemas.openxmlformats.org/officeDocument/2006/relationships/tags" Target="../tags/tag773.xml"/><Relationship Id="rId57" Type="http://schemas.openxmlformats.org/officeDocument/2006/relationships/tags" Target="../tags/tag794.xml"/><Relationship Id="rId106" Type="http://schemas.openxmlformats.org/officeDocument/2006/relationships/tags" Target="../tags/tag843.xml"/><Relationship Id="rId127" Type="http://schemas.openxmlformats.org/officeDocument/2006/relationships/tags" Target="../tags/tag864.xml"/><Relationship Id="rId10" Type="http://schemas.openxmlformats.org/officeDocument/2006/relationships/tags" Target="../tags/tag747.xml"/><Relationship Id="rId31" Type="http://schemas.openxmlformats.org/officeDocument/2006/relationships/tags" Target="../tags/tag768.xml"/><Relationship Id="rId52" Type="http://schemas.openxmlformats.org/officeDocument/2006/relationships/tags" Target="../tags/tag789.xml"/><Relationship Id="rId73" Type="http://schemas.openxmlformats.org/officeDocument/2006/relationships/tags" Target="../tags/tag810.xml"/><Relationship Id="rId78" Type="http://schemas.openxmlformats.org/officeDocument/2006/relationships/tags" Target="../tags/tag815.xml"/><Relationship Id="rId94" Type="http://schemas.openxmlformats.org/officeDocument/2006/relationships/tags" Target="../tags/tag831.xml"/><Relationship Id="rId99" Type="http://schemas.openxmlformats.org/officeDocument/2006/relationships/tags" Target="../tags/tag836.xml"/><Relationship Id="rId101" Type="http://schemas.openxmlformats.org/officeDocument/2006/relationships/tags" Target="../tags/tag838.xml"/><Relationship Id="rId122" Type="http://schemas.openxmlformats.org/officeDocument/2006/relationships/tags" Target="../tags/tag859.xml"/><Relationship Id="rId4" Type="http://schemas.openxmlformats.org/officeDocument/2006/relationships/tags" Target="../tags/tag741.xml"/><Relationship Id="rId9" Type="http://schemas.openxmlformats.org/officeDocument/2006/relationships/tags" Target="../tags/tag746.xml"/><Relationship Id="rId26" Type="http://schemas.openxmlformats.org/officeDocument/2006/relationships/tags" Target="../tags/tag763.xml"/><Relationship Id="rId47" Type="http://schemas.openxmlformats.org/officeDocument/2006/relationships/tags" Target="../tags/tag784.xml"/><Relationship Id="rId68" Type="http://schemas.openxmlformats.org/officeDocument/2006/relationships/tags" Target="../tags/tag805.xml"/><Relationship Id="rId89" Type="http://schemas.openxmlformats.org/officeDocument/2006/relationships/tags" Target="../tags/tag826.xml"/><Relationship Id="rId112" Type="http://schemas.openxmlformats.org/officeDocument/2006/relationships/tags" Target="../tags/tag849.xml"/><Relationship Id="rId133" Type="http://schemas.openxmlformats.org/officeDocument/2006/relationships/tags" Target="../tags/tag87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.gatech.edu/classes/AY2020/cs7643_fal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883.xml"/><Relationship Id="rId18" Type="http://schemas.openxmlformats.org/officeDocument/2006/relationships/tags" Target="../tags/tag888.xml"/><Relationship Id="rId26" Type="http://schemas.openxmlformats.org/officeDocument/2006/relationships/tags" Target="../tags/tag896.xml"/><Relationship Id="rId39" Type="http://schemas.openxmlformats.org/officeDocument/2006/relationships/tags" Target="../tags/tag909.xml"/><Relationship Id="rId21" Type="http://schemas.openxmlformats.org/officeDocument/2006/relationships/tags" Target="../tags/tag891.xml"/><Relationship Id="rId34" Type="http://schemas.openxmlformats.org/officeDocument/2006/relationships/tags" Target="../tags/tag904.xml"/><Relationship Id="rId42" Type="http://schemas.openxmlformats.org/officeDocument/2006/relationships/tags" Target="../tags/tag912.xml"/><Relationship Id="rId47" Type="http://schemas.openxmlformats.org/officeDocument/2006/relationships/tags" Target="../tags/tag917.xml"/><Relationship Id="rId50" Type="http://schemas.openxmlformats.org/officeDocument/2006/relationships/tags" Target="../tags/tag920.xml"/><Relationship Id="rId55" Type="http://schemas.openxmlformats.org/officeDocument/2006/relationships/tags" Target="../tags/tag925.xml"/><Relationship Id="rId7" Type="http://schemas.openxmlformats.org/officeDocument/2006/relationships/tags" Target="../tags/tag877.xml"/><Relationship Id="rId2" Type="http://schemas.openxmlformats.org/officeDocument/2006/relationships/tags" Target="../tags/tag872.xml"/><Relationship Id="rId16" Type="http://schemas.openxmlformats.org/officeDocument/2006/relationships/tags" Target="../tags/tag886.xml"/><Relationship Id="rId29" Type="http://schemas.openxmlformats.org/officeDocument/2006/relationships/tags" Target="../tags/tag899.xml"/><Relationship Id="rId11" Type="http://schemas.openxmlformats.org/officeDocument/2006/relationships/tags" Target="../tags/tag881.xml"/><Relationship Id="rId24" Type="http://schemas.openxmlformats.org/officeDocument/2006/relationships/tags" Target="../tags/tag894.xml"/><Relationship Id="rId32" Type="http://schemas.openxmlformats.org/officeDocument/2006/relationships/tags" Target="../tags/tag902.xml"/><Relationship Id="rId37" Type="http://schemas.openxmlformats.org/officeDocument/2006/relationships/tags" Target="../tags/tag907.xml"/><Relationship Id="rId40" Type="http://schemas.openxmlformats.org/officeDocument/2006/relationships/tags" Target="../tags/tag910.xml"/><Relationship Id="rId45" Type="http://schemas.openxmlformats.org/officeDocument/2006/relationships/tags" Target="../tags/tag915.xml"/><Relationship Id="rId53" Type="http://schemas.openxmlformats.org/officeDocument/2006/relationships/tags" Target="../tags/tag923.xml"/><Relationship Id="rId58" Type="http://schemas.openxmlformats.org/officeDocument/2006/relationships/image" Target="../media/image14.emf"/><Relationship Id="rId5" Type="http://schemas.openxmlformats.org/officeDocument/2006/relationships/tags" Target="../tags/tag875.xml"/><Relationship Id="rId19" Type="http://schemas.openxmlformats.org/officeDocument/2006/relationships/tags" Target="../tags/tag889.xml"/><Relationship Id="rId4" Type="http://schemas.openxmlformats.org/officeDocument/2006/relationships/tags" Target="../tags/tag874.xml"/><Relationship Id="rId9" Type="http://schemas.openxmlformats.org/officeDocument/2006/relationships/tags" Target="../tags/tag879.xml"/><Relationship Id="rId14" Type="http://schemas.openxmlformats.org/officeDocument/2006/relationships/tags" Target="../tags/tag884.xml"/><Relationship Id="rId22" Type="http://schemas.openxmlformats.org/officeDocument/2006/relationships/tags" Target="../tags/tag892.xml"/><Relationship Id="rId27" Type="http://schemas.openxmlformats.org/officeDocument/2006/relationships/tags" Target="../tags/tag897.xml"/><Relationship Id="rId30" Type="http://schemas.openxmlformats.org/officeDocument/2006/relationships/tags" Target="../tags/tag900.xml"/><Relationship Id="rId35" Type="http://schemas.openxmlformats.org/officeDocument/2006/relationships/tags" Target="../tags/tag905.xml"/><Relationship Id="rId43" Type="http://schemas.openxmlformats.org/officeDocument/2006/relationships/tags" Target="../tags/tag913.xml"/><Relationship Id="rId48" Type="http://schemas.openxmlformats.org/officeDocument/2006/relationships/tags" Target="../tags/tag918.xml"/><Relationship Id="rId56" Type="http://schemas.openxmlformats.org/officeDocument/2006/relationships/slideLayout" Target="../slideLayouts/slideLayout2.xml"/><Relationship Id="rId8" Type="http://schemas.openxmlformats.org/officeDocument/2006/relationships/tags" Target="../tags/tag878.xml"/><Relationship Id="rId51" Type="http://schemas.openxmlformats.org/officeDocument/2006/relationships/tags" Target="../tags/tag921.xml"/><Relationship Id="rId3" Type="http://schemas.openxmlformats.org/officeDocument/2006/relationships/tags" Target="../tags/tag873.xml"/><Relationship Id="rId12" Type="http://schemas.openxmlformats.org/officeDocument/2006/relationships/tags" Target="../tags/tag882.xml"/><Relationship Id="rId17" Type="http://schemas.openxmlformats.org/officeDocument/2006/relationships/tags" Target="../tags/tag887.xml"/><Relationship Id="rId25" Type="http://schemas.openxmlformats.org/officeDocument/2006/relationships/tags" Target="../tags/tag895.xml"/><Relationship Id="rId33" Type="http://schemas.openxmlformats.org/officeDocument/2006/relationships/tags" Target="../tags/tag903.xml"/><Relationship Id="rId38" Type="http://schemas.openxmlformats.org/officeDocument/2006/relationships/tags" Target="../tags/tag908.xml"/><Relationship Id="rId46" Type="http://schemas.openxmlformats.org/officeDocument/2006/relationships/tags" Target="../tags/tag916.xml"/><Relationship Id="rId59" Type="http://schemas.openxmlformats.org/officeDocument/2006/relationships/image" Target="../media/image15.emf"/><Relationship Id="rId20" Type="http://schemas.openxmlformats.org/officeDocument/2006/relationships/tags" Target="../tags/tag890.xml"/><Relationship Id="rId41" Type="http://schemas.openxmlformats.org/officeDocument/2006/relationships/tags" Target="../tags/tag911.xml"/><Relationship Id="rId54" Type="http://schemas.openxmlformats.org/officeDocument/2006/relationships/tags" Target="../tags/tag924.xml"/><Relationship Id="rId1" Type="http://schemas.openxmlformats.org/officeDocument/2006/relationships/tags" Target="../tags/tag871.xml"/><Relationship Id="rId6" Type="http://schemas.openxmlformats.org/officeDocument/2006/relationships/tags" Target="../tags/tag876.xml"/><Relationship Id="rId15" Type="http://schemas.openxmlformats.org/officeDocument/2006/relationships/tags" Target="../tags/tag885.xml"/><Relationship Id="rId23" Type="http://schemas.openxmlformats.org/officeDocument/2006/relationships/tags" Target="../tags/tag893.xml"/><Relationship Id="rId28" Type="http://schemas.openxmlformats.org/officeDocument/2006/relationships/tags" Target="../tags/tag898.xml"/><Relationship Id="rId36" Type="http://schemas.openxmlformats.org/officeDocument/2006/relationships/tags" Target="../tags/tag906.xml"/><Relationship Id="rId49" Type="http://schemas.openxmlformats.org/officeDocument/2006/relationships/tags" Target="../tags/tag919.xml"/><Relationship Id="rId57" Type="http://schemas.openxmlformats.org/officeDocument/2006/relationships/image" Target="../media/image13.emf"/><Relationship Id="rId10" Type="http://schemas.openxmlformats.org/officeDocument/2006/relationships/tags" Target="../tags/tag880.xml"/><Relationship Id="rId31" Type="http://schemas.openxmlformats.org/officeDocument/2006/relationships/tags" Target="../tags/tag901.xml"/><Relationship Id="rId44" Type="http://schemas.openxmlformats.org/officeDocument/2006/relationships/tags" Target="../tags/tag914.xml"/><Relationship Id="rId52" Type="http://schemas.openxmlformats.org/officeDocument/2006/relationships/tags" Target="../tags/tag9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951.xml"/><Relationship Id="rId21" Type="http://schemas.openxmlformats.org/officeDocument/2006/relationships/tags" Target="../tags/tag946.xml"/><Relationship Id="rId42" Type="http://schemas.openxmlformats.org/officeDocument/2006/relationships/tags" Target="../tags/tag967.xml"/><Relationship Id="rId47" Type="http://schemas.openxmlformats.org/officeDocument/2006/relationships/tags" Target="../tags/tag972.xml"/><Relationship Id="rId63" Type="http://schemas.openxmlformats.org/officeDocument/2006/relationships/tags" Target="../tags/tag988.xml"/><Relationship Id="rId68" Type="http://schemas.openxmlformats.org/officeDocument/2006/relationships/tags" Target="../tags/tag993.xml"/><Relationship Id="rId7" Type="http://schemas.openxmlformats.org/officeDocument/2006/relationships/tags" Target="../tags/tag932.xml"/><Relationship Id="rId2" Type="http://schemas.openxmlformats.org/officeDocument/2006/relationships/tags" Target="../tags/tag927.xml"/><Relationship Id="rId16" Type="http://schemas.openxmlformats.org/officeDocument/2006/relationships/tags" Target="../tags/tag941.xml"/><Relationship Id="rId29" Type="http://schemas.openxmlformats.org/officeDocument/2006/relationships/tags" Target="../tags/tag954.xml"/><Relationship Id="rId11" Type="http://schemas.openxmlformats.org/officeDocument/2006/relationships/tags" Target="../tags/tag936.xml"/><Relationship Id="rId24" Type="http://schemas.openxmlformats.org/officeDocument/2006/relationships/tags" Target="../tags/tag949.xml"/><Relationship Id="rId32" Type="http://schemas.openxmlformats.org/officeDocument/2006/relationships/tags" Target="../tags/tag957.xml"/><Relationship Id="rId37" Type="http://schemas.openxmlformats.org/officeDocument/2006/relationships/tags" Target="../tags/tag962.xml"/><Relationship Id="rId40" Type="http://schemas.openxmlformats.org/officeDocument/2006/relationships/tags" Target="../tags/tag965.xml"/><Relationship Id="rId45" Type="http://schemas.openxmlformats.org/officeDocument/2006/relationships/tags" Target="../tags/tag970.xml"/><Relationship Id="rId53" Type="http://schemas.openxmlformats.org/officeDocument/2006/relationships/tags" Target="../tags/tag978.xml"/><Relationship Id="rId58" Type="http://schemas.openxmlformats.org/officeDocument/2006/relationships/tags" Target="../tags/tag983.xml"/><Relationship Id="rId66" Type="http://schemas.openxmlformats.org/officeDocument/2006/relationships/tags" Target="../tags/tag991.xml"/><Relationship Id="rId5" Type="http://schemas.openxmlformats.org/officeDocument/2006/relationships/tags" Target="../tags/tag930.xml"/><Relationship Id="rId61" Type="http://schemas.openxmlformats.org/officeDocument/2006/relationships/tags" Target="../tags/tag986.xml"/><Relationship Id="rId19" Type="http://schemas.openxmlformats.org/officeDocument/2006/relationships/tags" Target="../tags/tag944.xml"/><Relationship Id="rId14" Type="http://schemas.openxmlformats.org/officeDocument/2006/relationships/tags" Target="../tags/tag939.xml"/><Relationship Id="rId22" Type="http://schemas.openxmlformats.org/officeDocument/2006/relationships/tags" Target="../tags/tag947.xml"/><Relationship Id="rId27" Type="http://schemas.openxmlformats.org/officeDocument/2006/relationships/tags" Target="../tags/tag952.xml"/><Relationship Id="rId30" Type="http://schemas.openxmlformats.org/officeDocument/2006/relationships/tags" Target="../tags/tag955.xml"/><Relationship Id="rId35" Type="http://schemas.openxmlformats.org/officeDocument/2006/relationships/tags" Target="../tags/tag960.xml"/><Relationship Id="rId43" Type="http://schemas.openxmlformats.org/officeDocument/2006/relationships/tags" Target="../tags/tag968.xml"/><Relationship Id="rId48" Type="http://schemas.openxmlformats.org/officeDocument/2006/relationships/tags" Target="../tags/tag973.xml"/><Relationship Id="rId56" Type="http://schemas.openxmlformats.org/officeDocument/2006/relationships/tags" Target="../tags/tag981.xml"/><Relationship Id="rId64" Type="http://schemas.openxmlformats.org/officeDocument/2006/relationships/tags" Target="../tags/tag989.xml"/><Relationship Id="rId69" Type="http://schemas.openxmlformats.org/officeDocument/2006/relationships/tags" Target="../tags/tag994.xml"/><Relationship Id="rId8" Type="http://schemas.openxmlformats.org/officeDocument/2006/relationships/tags" Target="../tags/tag933.xml"/><Relationship Id="rId51" Type="http://schemas.openxmlformats.org/officeDocument/2006/relationships/tags" Target="../tags/tag976.xml"/><Relationship Id="rId3" Type="http://schemas.openxmlformats.org/officeDocument/2006/relationships/tags" Target="../tags/tag928.xml"/><Relationship Id="rId12" Type="http://schemas.openxmlformats.org/officeDocument/2006/relationships/tags" Target="../tags/tag937.xml"/><Relationship Id="rId17" Type="http://schemas.openxmlformats.org/officeDocument/2006/relationships/tags" Target="../tags/tag942.xml"/><Relationship Id="rId25" Type="http://schemas.openxmlformats.org/officeDocument/2006/relationships/tags" Target="../tags/tag950.xml"/><Relationship Id="rId33" Type="http://schemas.openxmlformats.org/officeDocument/2006/relationships/tags" Target="../tags/tag958.xml"/><Relationship Id="rId38" Type="http://schemas.openxmlformats.org/officeDocument/2006/relationships/tags" Target="../tags/tag963.xml"/><Relationship Id="rId46" Type="http://schemas.openxmlformats.org/officeDocument/2006/relationships/tags" Target="../tags/tag971.xml"/><Relationship Id="rId59" Type="http://schemas.openxmlformats.org/officeDocument/2006/relationships/tags" Target="../tags/tag984.xml"/><Relationship Id="rId67" Type="http://schemas.openxmlformats.org/officeDocument/2006/relationships/tags" Target="../tags/tag992.xml"/><Relationship Id="rId20" Type="http://schemas.openxmlformats.org/officeDocument/2006/relationships/tags" Target="../tags/tag945.xml"/><Relationship Id="rId41" Type="http://schemas.openxmlformats.org/officeDocument/2006/relationships/tags" Target="../tags/tag966.xml"/><Relationship Id="rId54" Type="http://schemas.openxmlformats.org/officeDocument/2006/relationships/tags" Target="../tags/tag979.xml"/><Relationship Id="rId62" Type="http://schemas.openxmlformats.org/officeDocument/2006/relationships/tags" Target="../tags/tag987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926.xml"/><Relationship Id="rId6" Type="http://schemas.openxmlformats.org/officeDocument/2006/relationships/tags" Target="../tags/tag931.xml"/><Relationship Id="rId15" Type="http://schemas.openxmlformats.org/officeDocument/2006/relationships/tags" Target="../tags/tag940.xml"/><Relationship Id="rId23" Type="http://schemas.openxmlformats.org/officeDocument/2006/relationships/tags" Target="../tags/tag948.xml"/><Relationship Id="rId28" Type="http://schemas.openxmlformats.org/officeDocument/2006/relationships/tags" Target="../tags/tag953.xml"/><Relationship Id="rId36" Type="http://schemas.openxmlformats.org/officeDocument/2006/relationships/tags" Target="../tags/tag961.xml"/><Relationship Id="rId49" Type="http://schemas.openxmlformats.org/officeDocument/2006/relationships/tags" Target="../tags/tag974.xml"/><Relationship Id="rId57" Type="http://schemas.openxmlformats.org/officeDocument/2006/relationships/tags" Target="../tags/tag982.xml"/><Relationship Id="rId10" Type="http://schemas.openxmlformats.org/officeDocument/2006/relationships/tags" Target="../tags/tag935.xml"/><Relationship Id="rId31" Type="http://schemas.openxmlformats.org/officeDocument/2006/relationships/tags" Target="../tags/tag956.xml"/><Relationship Id="rId44" Type="http://schemas.openxmlformats.org/officeDocument/2006/relationships/tags" Target="../tags/tag969.xml"/><Relationship Id="rId52" Type="http://schemas.openxmlformats.org/officeDocument/2006/relationships/tags" Target="../tags/tag977.xml"/><Relationship Id="rId60" Type="http://schemas.openxmlformats.org/officeDocument/2006/relationships/tags" Target="../tags/tag985.xml"/><Relationship Id="rId65" Type="http://schemas.openxmlformats.org/officeDocument/2006/relationships/tags" Target="../tags/tag990.xml"/><Relationship Id="rId4" Type="http://schemas.openxmlformats.org/officeDocument/2006/relationships/tags" Target="../tags/tag929.xml"/><Relationship Id="rId9" Type="http://schemas.openxmlformats.org/officeDocument/2006/relationships/tags" Target="../tags/tag934.xml"/><Relationship Id="rId13" Type="http://schemas.openxmlformats.org/officeDocument/2006/relationships/tags" Target="../tags/tag938.xml"/><Relationship Id="rId18" Type="http://schemas.openxmlformats.org/officeDocument/2006/relationships/tags" Target="../tags/tag943.xml"/><Relationship Id="rId39" Type="http://schemas.openxmlformats.org/officeDocument/2006/relationships/tags" Target="../tags/tag964.xml"/><Relationship Id="rId34" Type="http://schemas.openxmlformats.org/officeDocument/2006/relationships/tags" Target="../tags/tag959.xml"/><Relationship Id="rId50" Type="http://schemas.openxmlformats.org/officeDocument/2006/relationships/tags" Target="../tags/tag975.xml"/><Relationship Id="rId55" Type="http://schemas.openxmlformats.org/officeDocument/2006/relationships/tags" Target="../tags/tag9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slideLayout" Target="../slideLayouts/slideLayout1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notesSlide" Target="../notesSlides/notesSlide3.xml"/><Relationship Id="rId61" Type="http://schemas.openxmlformats.org/officeDocument/2006/relationships/tags" Target="../tags/tag61.xml"/><Relationship Id="rId82" Type="http://schemas.openxmlformats.org/officeDocument/2006/relationships/tags" Target="../tags/tag8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3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7.png"/><Relationship Id="rId1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43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4.png"/><Relationship Id="rId9" Type="http://schemas.openxmlformats.org/officeDocument/2006/relationships/image" Target="../media/image37.png"/><Relationship Id="rId14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9" Type="http://schemas.openxmlformats.org/officeDocument/2006/relationships/tags" Target="../tags/tag124.xml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42" Type="http://schemas.openxmlformats.org/officeDocument/2006/relationships/slideLayout" Target="../slideLayouts/slideLayout12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9" Type="http://schemas.openxmlformats.org/officeDocument/2006/relationships/tags" Target="../tags/tag114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40" Type="http://schemas.openxmlformats.org/officeDocument/2006/relationships/tags" Target="../tags/tag125.xml"/><Relationship Id="rId45" Type="http://schemas.openxmlformats.org/officeDocument/2006/relationships/image" Target="../media/image1.png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4" Type="http://schemas.openxmlformats.org/officeDocument/2006/relationships/image" Target="../media/image2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43" Type="http://schemas.openxmlformats.org/officeDocument/2006/relationships/notesSlide" Target="../notesSlides/notesSlide4.xml"/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tags" Target="../tags/tag123.xml"/><Relationship Id="rId20" Type="http://schemas.openxmlformats.org/officeDocument/2006/relationships/tags" Target="../tags/tag105.xml"/><Relationship Id="rId41" Type="http://schemas.openxmlformats.org/officeDocument/2006/relationships/tags" Target="../tags/tag1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image" Target="../media/image2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notesSlide" Target="../notesSlides/notesSlide5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slideLayout" Target="../slideLayouts/slideLayout12.xml"/><Relationship Id="rId30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78.xml"/><Relationship Id="rId21" Type="http://schemas.openxmlformats.org/officeDocument/2006/relationships/tags" Target="../tags/tag173.xml"/><Relationship Id="rId42" Type="http://schemas.openxmlformats.org/officeDocument/2006/relationships/tags" Target="../tags/tag194.xml"/><Relationship Id="rId47" Type="http://schemas.openxmlformats.org/officeDocument/2006/relationships/tags" Target="../tags/tag199.xml"/><Relationship Id="rId63" Type="http://schemas.openxmlformats.org/officeDocument/2006/relationships/tags" Target="../tags/tag215.xml"/><Relationship Id="rId68" Type="http://schemas.openxmlformats.org/officeDocument/2006/relationships/tags" Target="../tags/tag220.xml"/><Relationship Id="rId84" Type="http://schemas.openxmlformats.org/officeDocument/2006/relationships/tags" Target="../tags/tag236.xml"/><Relationship Id="rId89" Type="http://schemas.openxmlformats.org/officeDocument/2006/relationships/tags" Target="../tags/tag241.xml"/><Relationship Id="rId16" Type="http://schemas.openxmlformats.org/officeDocument/2006/relationships/tags" Target="../tags/tag168.xml"/><Relationship Id="rId11" Type="http://schemas.openxmlformats.org/officeDocument/2006/relationships/tags" Target="../tags/tag163.xml"/><Relationship Id="rId32" Type="http://schemas.openxmlformats.org/officeDocument/2006/relationships/tags" Target="../tags/tag184.xml"/><Relationship Id="rId37" Type="http://schemas.openxmlformats.org/officeDocument/2006/relationships/tags" Target="../tags/tag189.xml"/><Relationship Id="rId53" Type="http://schemas.openxmlformats.org/officeDocument/2006/relationships/tags" Target="../tags/tag205.xml"/><Relationship Id="rId58" Type="http://schemas.openxmlformats.org/officeDocument/2006/relationships/tags" Target="../tags/tag210.xml"/><Relationship Id="rId74" Type="http://schemas.openxmlformats.org/officeDocument/2006/relationships/tags" Target="../tags/tag226.xml"/><Relationship Id="rId79" Type="http://schemas.openxmlformats.org/officeDocument/2006/relationships/tags" Target="../tags/tag231.xml"/><Relationship Id="rId102" Type="http://schemas.openxmlformats.org/officeDocument/2006/relationships/tags" Target="../tags/tag254.xml"/><Relationship Id="rId5" Type="http://schemas.openxmlformats.org/officeDocument/2006/relationships/tags" Target="../tags/tag157.xml"/><Relationship Id="rId90" Type="http://schemas.openxmlformats.org/officeDocument/2006/relationships/tags" Target="../tags/tag242.xml"/><Relationship Id="rId95" Type="http://schemas.openxmlformats.org/officeDocument/2006/relationships/tags" Target="../tags/tag247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43" Type="http://schemas.openxmlformats.org/officeDocument/2006/relationships/tags" Target="../tags/tag195.xml"/><Relationship Id="rId48" Type="http://schemas.openxmlformats.org/officeDocument/2006/relationships/tags" Target="../tags/tag200.xml"/><Relationship Id="rId64" Type="http://schemas.openxmlformats.org/officeDocument/2006/relationships/tags" Target="../tags/tag216.xml"/><Relationship Id="rId69" Type="http://schemas.openxmlformats.org/officeDocument/2006/relationships/tags" Target="../tags/tag221.xml"/><Relationship Id="rId80" Type="http://schemas.openxmlformats.org/officeDocument/2006/relationships/tags" Target="../tags/tag232.xml"/><Relationship Id="rId85" Type="http://schemas.openxmlformats.org/officeDocument/2006/relationships/tags" Target="../tags/tag237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33" Type="http://schemas.openxmlformats.org/officeDocument/2006/relationships/tags" Target="../tags/tag185.xml"/><Relationship Id="rId38" Type="http://schemas.openxmlformats.org/officeDocument/2006/relationships/tags" Target="../tags/tag190.xml"/><Relationship Id="rId59" Type="http://schemas.openxmlformats.org/officeDocument/2006/relationships/tags" Target="../tags/tag211.xml"/><Relationship Id="rId103" Type="http://schemas.openxmlformats.org/officeDocument/2006/relationships/tags" Target="../tags/tag255.xml"/><Relationship Id="rId20" Type="http://schemas.openxmlformats.org/officeDocument/2006/relationships/tags" Target="../tags/tag172.xml"/><Relationship Id="rId41" Type="http://schemas.openxmlformats.org/officeDocument/2006/relationships/tags" Target="../tags/tag193.xml"/><Relationship Id="rId54" Type="http://schemas.openxmlformats.org/officeDocument/2006/relationships/tags" Target="../tags/tag206.xml"/><Relationship Id="rId62" Type="http://schemas.openxmlformats.org/officeDocument/2006/relationships/tags" Target="../tags/tag214.xml"/><Relationship Id="rId70" Type="http://schemas.openxmlformats.org/officeDocument/2006/relationships/tags" Target="../tags/tag222.xml"/><Relationship Id="rId75" Type="http://schemas.openxmlformats.org/officeDocument/2006/relationships/tags" Target="../tags/tag227.xml"/><Relationship Id="rId83" Type="http://schemas.openxmlformats.org/officeDocument/2006/relationships/tags" Target="../tags/tag235.xml"/><Relationship Id="rId88" Type="http://schemas.openxmlformats.org/officeDocument/2006/relationships/tags" Target="../tags/tag240.xml"/><Relationship Id="rId91" Type="http://schemas.openxmlformats.org/officeDocument/2006/relationships/tags" Target="../tags/tag243.xml"/><Relationship Id="rId96" Type="http://schemas.openxmlformats.org/officeDocument/2006/relationships/tags" Target="../tags/tag248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tags" Target="../tags/tag188.xml"/><Relationship Id="rId49" Type="http://schemas.openxmlformats.org/officeDocument/2006/relationships/tags" Target="../tags/tag201.xml"/><Relationship Id="rId57" Type="http://schemas.openxmlformats.org/officeDocument/2006/relationships/tags" Target="../tags/tag209.xml"/><Relationship Id="rId10" Type="http://schemas.openxmlformats.org/officeDocument/2006/relationships/tags" Target="../tags/tag162.xml"/><Relationship Id="rId31" Type="http://schemas.openxmlformats.org/officeDocument/2006/relationships/tags" Target="../tags/tag183.xml"/><Relationship Id="rId44" Type="http://schemas.openxmlformats.org/officeDocument/2006/relationships/tags" Target="../tags/tag196.xml"/><Relationship Id="rId52" Type="http://schemas.openxmlformats.org/officeDocument/2006/relationships/tags" Target="../tags/tag204.xml"/><Relationship Id="rId60" Type="http://schemas.openxmlformats.org/officeDocument/2006/relationships/tags" Target="../tags/tag212.xml"/><Relationship Id="rId65" Type="http://schemas.openxmlformats.org/officeDocument/2006/relationships/tags" Target="../tags/tag217.xml"/><Relationship Id="rId73" Type="http://schemas.openxmlformats.org/officeDocument/2006/relationships/tags" Target="../tags/tag225.xml"/><Relationship Id="rId78" Type="http://schemas.openxmlformats.org/officeDocument/2006/relationships/tags" Target="../tags/tag230.xml"/><Relationship Id="rId81" Type="http://schemas.openxmlformats.org/officeDocument/2006/relationships/tags" Target="../tags/tag233.xml"/><Relationship Id="rId86" Type="http://schemas.openxmlformats.org/officeDocument/2006/relationships/tags" Target="../tags/tag238.xml"/><Relationship Id="rId94" Type="http://schemas.openxmlformats.org/officeDocument/2006/relationships/tags" Target="../tags/tag246.xml"/><Relationship Id="rId99" Type="http://schemas.openxmlformats.org/officeDocument/2006/relationships/tags" Target="../tags/tag251.xml"/><Relationship Id="rId101" Type="http://schemas.openxmlformats.org/officeDocument/2006/relationships/tags" Target="../tags/tag253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39" Type="http://schemas.openxmlformats.org/officeDocument/2006/relationships/tags" Target="../tags/tag191.xml"/><Relationship Id="rId34" Type="http://schemas.openxmlformats.org/officeDocument/2006/relationships/tags" Target="../tags/tag186.xml"/><Relationship Id="rId50" Type="http://schemas.openxmlformats.org/officeDocument/2006/relationships/tags" Target="../tags/tag202.xml"/><Relationship Id="rId55" Type="http://schemas.openxmlformats.org/officeDocument/2006/relationships/tags" Target="../tags/tag207.xml"/><Relationship Id="rId76" Type="http://schemas.openxmlformats.org/officeDocument/2006/relationships/tags" Target="../tags/tag228.xml"/><Relationship Id="rId97" Type="http://schemas.openxmlformats.org/officeDocument/2006/relationships/tags" Target="../tags/tag249.xml"/><Relationship Id="rId104" Type="http://schemas.openxmlformats.org/officeDocument/2006/relationships/slideLayout" Target="../slideLayouts/slideLayout2.xml"/><Relationship Id="rId7" Type="http://schemas.openxmlformats.org/officeDocument/2006/relationships/tags" Target="../tags/tag159.xml"/><Relationship Id="rId71" Type="http://schemas.openxmlformats.org/officeDocument/2006/relationships/tags" Target="../tags/tag223.xml"/><Relationship Id="rId92" Type="http://schemas.openxmlformats.org/officeDocument/2006/relationships/tags" Target="../tags/tag244.xml"/><Relationship Id="rId2" Type="http://schemas.openxmlformats.org/officeDocument/2006/relationships/tags" Target="../tags/tag154.xml"/><Relationship Id="rId29" Type="http://schemas.openxmlformats.org/officeDocument/2006/relationships/tags" Target="../tags/tag181.xml"/><Relationship Id="rId24" Type="http://schemas.openxmlformats.org/officeDocument/2006/relationships/tags" Target="../tags/tag176.xml"/><Relationship Id="rId40" Type="http://schemas.openxmlformats.org/officeDocument/2006/relationships/tags" Target="../tags/tag192.xml"/><Relationship Id="rId45" Type="http://schemas.openxmlformats.org/officeDocument/2006/relationships/tags" Target="../tags/tag197.xml"/><Relationship Id="rId66" Type="http://schemas.openxmlformats.org/officeDocument/2006/relationships/tags" Target="../tags/tag218.xml"/><Relationship Id="rId87" Type="http://schemas.openxmlformats.org/officeDocument/2006/relationships/tags" Target="../tags/tag239.xml"/><Relationship Id="rId61" Type="http://schemas.openxmlformats.org/officeDocument/2006/relationships/tags" Target="../tags/tag213.xml"/><Relationship Id="rId82" Type="http://schemas.openxmlformats.org/officeDocument/2006/relationships/tags" Target="../tags/tag234.xml"/><Relationship Id="rId19" Type="http://schemas.openxmlformats.org/officeDocument/2006/relationships/tags" Target="../tags/tag171.xml"/><Relationship Id="rId14" Type="http://schemas.openxmlformats.org/officeDocument/2006/relationships/tags" Target="../tags/tag166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56" Type="http://schemas.openxmlformats.org/officeDocument/2006/relationships/tags" Target="../tags/tag208.xml"/><Relationship Id="rId77" Type="http://schemas.openxmlformats.org/officeDocument/2006/relationships/tags" Target="../tags/tag229.xml"/><Relationship Id="rId100" Type="http://schemas.openxmlformats.org/officeDocument/2006/relationships/tags" Target="../tags/tag252.xml"/><Relationship Id="rId105" Type="http://schemas.openxmlformats.org/officeDocument/2006/relationships/image" Target="../media/image3.emf"/><Relationship Id="rId8" Type="http://schemas.openxmlformats.org/officeDocument/2006/relationships/tags" Target="../tags/tag160.xml"/><Relationship Id="rId51" Type="http://schemas.openxmlformats.org/officeDocument/2006/relationships/tags" Target="../tags/tag203.xml"/><Relationship Id="rId72" Type="http://schemas.openxmlformats.org/officeDocument/2006/relationships/tags" Target="../tags/tag224.xml"/><Relationship Id="rId93" Type="http://schemas.openxmlformats.org/officeDocument/2006/relationships/tags" Target="../tags/tag245.xml"/><Relationship Id="rId98" Type="http://schemas.openxmlformats.org/officeDocument/2006/relationships/tags" Target="../tags/tag250.xml"/><Relationship Id="rId3" Type="http://schemas.openxmlformats.org/officeDocument/2006/relationships/tags" Target="../tags/tag155.xml"/><Relationship Id="rId25" Type="http://schemas.openxmlformats.org/officeDocument/2006/relationships/tags" Target="../tags/tag177.xml"/><Relationship Id="rId46" Type="http://schemas.openxmlformats.org/officeDocument/2006/relationships/tags" Target="../tags/tag198.xml"/><Relationship Id="rId67" Type="http://schemas.openxmlformats.org/officeDocument/2006/relationships/tags" Target="../tags/tag21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372.xml"/><Relationship Id="rId21" Type="http://schemas.openxmlformats.org/officeDocument/2006/relationships/tags" Target="../tags/tag276.xml"/><Relationship Id="rId42" Type="http://schemas.openxmlformats.org/officeDocument/2006/relationships/tags" Target="../tags/tag297.xml"/><Relationship Id="rId63" Type="http://schemas.openxmlformats.org/officeDocument/2006/relationships/tags" Target="../tags/tag318.xml"/><Relationship Id="rId84" Type="http://schemas.openxmlformats.org/officeDocument/2006/relationships/tags" Target="../tags/tag339.xml"/><Relationship Id="rId138" Type="http://schemas.openxmlformats.org/officeDocument/2006/relationships/tags" Target="../tags/tag393.xml"/><Relationship Id="rId107" Type="http://schemas.openxmlformats.org/officeDocument/2006/relationships/tags" Target="../tags/tag362.xml"/><Relationship Id="rId11" Type="http://schemas.openxmlformats.org/officeDocument/2006/relationships/tags" Target="../tags/tag266.xml"/><Relationship Id="rId32" Type="http://schemas.openxmlformats.org/officeDocument/2006/relationships/tags" Target="../tags/tag287.xml"/><Relationship Id="rId53" Type="http://schemas.openxmlformats.org/officeDocument/2006/relationships/tags" Target="../tags/tag308.xml"/><Relationship Id="rId74" Type="http://schemas.openxmlformats.org/officeDocument/2006/relationships/tags" Target="../tags/tag329.xml"/><Relationship Id="rId128" Type="http://schemas.openxmlformats.org/officeDocument/2006/relationships/tags" Target="../tags/tag383.xml"/><Relationship Id="rId149" Type="http://schemas.openxmlformats.org/officeDocument/2006/relationships/slideLayout" Target="../slideLayouts/slideLayout2.xml"/><Relationship Id="rId5" Type="http://schemas.openxmlformats.org/officeDocument/2006/relationships/tags" Target="../tags/tag260.xml"/><Relationship Id="rId95" Type="http://schemas.openxmlformats.org/officeDocument/2006/relationships/tags" Target="../tags/tag350.xml"/><Relationship Id="rId22" Type="http://schemas.openxmlformats.org/officeDocument/2006/relationships/tags" Target="../tags/tag277.xml"/><Relationship Id="rId27" Type="http://schemas.openxmlformats.org/officeDocument/2006/relationships/tags" Target="../tags/tag282.xml"/><Relationship Id="rId43" Type="http://schemas.openxmlformats.org/officeDocument/2006/relationships/tags" Target="../tags/tag298.xml"/><Relationship Id="rId48" Type="http://schemas.openxmlformats.org/officeDocument/2006/relationships/tags" Target="../tags/tag303.xml"/><Relationship Id="rId64" Type="http://schemas.openxmlformats.org/officeDocument/2006/relationships/tags" Target="../tags/tag319.xml"/><Relationship Id="rId69" Type="http://schemas.openxmlformats.org/officeDocument/2006/relationships/tags" Target="../tags/tag324.xml"/><Relationship Id="rId113" Type="http://schemas.openxmlformats.org/officeDocument/2006/relationships/tags" Target="../tags/tag368.xml"/><Relationship Id="rId118" Type="http://schemas.openxmlformats.org/officeDocument/2006/relationships/tags" Target="../tags/tag373.xml"/><Relationship Id="rId134" Type="http://schemas.openxmlformats.org/officeDocument/2006/relationships/tags" Target="../tags/tag389.xml"/><Relationship Id="rId139" Type="http://schemas.openxmlformats.org/officeDocument/2006/relationships/tags" Target="../tags/tag394.xml"/><Relationship Id="rId80" Type="http://schemas.openxmlformats.org/officeDocument/2006/relationships/tags" Target="../tags/tag335.xml"/><Relationship Id="rId85" Type="http://schemas.openxmlformats.org/officeDocument/2006/relationships/tags" Target="../tags/tag340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33" Type="http://schemas.openxmlformats.org/officeDocument/2006/relationships/tags" Target="../tags/tag288.xml"/><Relationship Id="rId38" Type="http://schemas.openxmlformats.org/officeDocument/2006/relationships/tags" Target="../tags/tag293.xml"/><Relationship Id="rId59" Type="http://schemas.openxmlformats.org/officeDocument/2006/relationships/tags" Target="../tags/tag314.xml"/><Relationship Id="rId103" Type="http://schemas.openxmlformats.org/officeDocument/2006/relationships/tags" Target="../tags/tag358.xml"/><Relationship Id="rId108" Type="http://schemas.openxmlformats.org/officeDocument/2006/relationships/tags" Target="../tags/tag363.xml"/><Relationship Id="rId124" Type="http://schemas.openxmlformats.org/officeDocument/2006/relationships/tags" Target="../tags/tag379.xml"/><Relationship Id="rId129" Type="http://schemas.openxmlformats.org/officeDocument/2006/relationships/tags" Target="../tags/tag384.xml"/><Relationship Id="rId54" Type="http://schemas.openxmlformats.org/officeDocument/2006/relationships/tags" Target="../tags/tag309.xml"/><Relationship Id="rId70" Type="http://schemas.openxmlformats.org/officeDocument/2006/relationships/tags" Target="../tags/tag325.xml"/><Relationship Id="rId75" Type="http://schemas.openxmlformats.org/officeDocument/2006/relationships/tags" Target="../tags/tag330.xml"/><Relationship Id="rId91" Type="http://schemas.openxmlformats.org/officeDocument/2006/relationships/tags" Target="../tags/tag346.xml"/><Relationship Id="rId96" Type="http://schemas.openxmlformats.org/officeDocument/2006/relationships/tags" Target="../tags/tag351.xml"/><Relationship Id="rId140" Type="http://schemas.openxmlformats.org/officeDocument/2006/relationships/tags" Target="../tags/tag395.xml"/><Relationship Id="rId145" Type="http://schemas.openxmlformats.org/officeDocument/2006/relationships/tags" Target="../tags/tag400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23" Type="http://schemas.openxmlformats.org/officeDocument/2006/relationships/tags" Target="../tags/tag278.xml"/><Relationship Id="rId28" Type="http://schemas.openxmlformats.org/officeDocument/2006/relationships/tags" Target="../tags/tag283.xml"/><Relationship Id="rId49" Type="http://schemas.openxmlformats.org/officeDocument/2006/relationships/tags" Target="../tags/tag304.xml"/><Relationship Id="rId114" Type="http://schemas.openxmlformats.org/officeDocument/2006/relationships/tags" Target="../tags/tag369.xml"/><Relationship Id="rId119" Type="http://schemas.openxmlformats.org/officeDocument/2006/relationships/tags" Target="../tags/tag374.xml"/><Relationship Id="rId44" Type="http://schemas.openxmlformats.org/officeDocument/2006/relationships/tags" Target="../tags/tag299.xml"/><Relationship Id="rId60" Type="http://schemas.openxmlformats.org/officeDocument/2006/relationships/tags" Target="../tags/tag315.xml"/><Relationship Id="rId65" Type="http://schemas.openxmlformats.org/officeDocument/2006/relationships/tags" Target="../tags/tag320.xml"/><Relationship Id="rId81" Type="http://schemas.openxmlformats.org/officeDocument/2006/relationships/tags" Target="../tags/tag336.xml"/><Relationship Id="rId86" Type="http://schemas.openxmlformats.org/officeDocument/2006/relationships/tags" Target="../tags/tag341.xml"/><Relationship Id="rId130" Type="http://schemas.openxmlformats.org/officeDocument/2006/relationships/tags" Target="../tags/tag385.xml"/><Relationship Id="rId135" Type="http://schemas.openxmlformats.org/officeDocument/2006/relationships/tags" Target="../tags/tag390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39" Type="http://schemas.openxmlformats.org/officeDocument/2006/relationships/tags" Target="../tags/tag294.xml"/><Relationship Id="rId109" Type="http://schemas.openxmlformats.org/officeDocument/2006/relationships/tags" Target="../tags/tag364.xml"/><Relationship Id="rId34" Type="http://schemas.openxmlformats.org/officeDocument/2006/relationships/tags" Target="../tags/tag289.xml"/><Relationship Id="rId50" Type="http://schemas.openxmlformats.org/officeDocument/2006/relationships/tags" Target="../tags/tag305.xml"/><Relationship Id="rId55" Type="http://schemas.openxmlformats.org/officeDocument/2006/relationships/tags" Target="../tags/tag310.xml"/><Relationship Id="rId76" Type="http://schemas.openxmlformats.org/officeDocument/2006/relationships/tags" Target="../tags/tag331.xml"/><Relationship Id="rId97" Type="http://schemas.openxmlformats.org/officeDocument/2006/relationships/tags" Target="../tags/tag352.xml"/><Relationship Id="rId104" Type="http://schemas.openxmlformats.org/officeDocument/2006/relationships/tags" Target="../tags/tag359.xml"/><Relationship Id="rId120" Type="http://schemas.openxmlformats.org/officeDocument/2006/relationships/tags" Target="../tags/tag375.xml"/><Relationship Id="rId125" Type="http://schemas.openxmlformats.org/officeDocument/2006/relationships/tags" Target="../tags/tag380.xml"/><Relationship Id="rId141" Type="http://schemas.openxmlformats.org/officeDocument/2006/relationships/tags" Target="../tags/tag396.xml"/><Relationship Id="rId146" Type="http://schemas.openxmlformats.org/officeDocument/2006/relationships/tags" Target="../tags/tag401.xml"/><Relationship Id="rId7" Type="http://schemas.openxmlformats.org/officeDocument/2006/relationships/tags" Target="../tags/tag262.xml"/><Relationship Id="rId71" Type="http://schemas.openxmlformats.org/officeDocument/2006/relationships/tags" Target="../tags/tag326.xml"/><Relationship Id="rId92" Type="http://schemas.openxmlformats.org/officeDocument/2006/relationships/tags" Target="../tags/tag347.xml"/><Relationship Id="rId2" Type="http://schemas.openxmlformats.org/officeDocument/2006/relationships/tags" Target="../tags/tag257.xml"/><Relationship Id="rId29" Type="http://schemas.openxmlformats.org/officeDocument/2006/relationships/tags" Target="../tags/tag284.xml"/><Relationship Id="rId24" Type="http://schemas.openxmlformats.org/officeDocument/2006/relationships/tags" Target="../tags/tag279.xml"/><Relationship Id="rId40" Type="http://schemas.openxmlformats.org/officeDocument/2006/relationships/tags" Target="../tags/tag295.xml"/><Relationship Id="rId45" Type="http://schemas.openxmlformats.org/officeDocument/2006/relationships/tags" Target="../tags/tag300.xml"/><Relationship Id="rId66" Type="http://schemas.openxmlformats.org/officeDocument/2006/relationships/tags" Target="../tags/tag321.xml"/><Relationship Id="rId87" Type="http://schemas.openxmlformats.org/officeDocument/2006/relationships/tags" Target="../tags/tag342.xml"/><Relationship Id="rId110" Type="http://schemas.openxmlformats.org/officeDocument/2006/relationships/tags" Target="../tags/tag365.xml"/><Relationship Id="rId115" Type="http://schemas.openxmlformats.org/officeDocument/2006/relationships/tags" Target="../tags/tag370.xml"/><Relationship Id="rId131" Type="http://schemas.openxmlformats.org/officeDocument/2006/relationships/tags" Target="../tags/tag386.xml"/><Relationship Id="rId136" Type="http://schemas.openxmlformats.org/officeDocument/2006/relationships/tags" Target="../tags/tag391.xml"/><Relationship Id="rId61" Type="http://schemas.openxmlformats.org/officeDocument/2006/relationships/tags" Target="../tags/tag316.xml"/><Relationship Id="rId82" Type="http://schemas.openxmlformats.org/officeDocument/2006/relationships/tags" Target="../tags/tag337.xml"/><Relationship Id="rId19" Type="http://schemas.openxmlformats.org/officeDocument/2006/relationships/tags" Target="../tags/tag274.xml"/><Relationship Id="rId14" Type="http://schemas.openxmlformats.org/officeDocument/2006/relationships/tags" Target="../tags/tag269.xml"/><Relationship Id="rId30" Type="http://schemas.openxmlformats.org/officeDocument/2006/relationships/tags" Target="../tags/tag285.xml"/><Relationship Id="rId35" Type="http://schemas.openxmlformats.org/officeDocument/2006/relationships/tags" Target="../tags/tag290.xml"/><Relationship Id="rId56" Type="http://schemas.openxmlformats.org/officeDocument/2006/relationships/tags" Target="../tags/tag311.xml"/><Relationship Id="rId77" Type="http://schemas.openxmlformats.org/officeDocument/2006/relationships/tags" Target="../tags/tag332.xml"/><Relationship Id="rId100" Type="http://schemas.openxmlformats.org/officeDocument/2006/relationships/tags" Target="../tags/tag355.xml"/><Relationship Id="rId105" Type="http://schemas.openxmlformats.org/officeDocument/2006/relationships/tags" Target="../tags/tag360.xml"/><Relationship Id="rId126" Type="http://schemas.openxmlformats.org/officeDocument/2006/relationships/tags" Target="../tags/tag381.xml"/><Relationship Id="rId147" Type="http://schemas.openxmlformats.org/officeDocument/2006/relationships/tags" Target="../tags/tag402.xml"/><Relationship Id="rId8" Type="http://schemas.openxmlformats.org/officeDocument/2006/relationships/tags" Target="../tags/tag263.xml"/><Relationship Id="rId51" Type="http://schemas.openxmlformats.org/officeDocument/2006/relationships/tags" Target="../tags/tag306.xml"/><Relationship Id="rId72" Type="http://schemas.openxmlformats.org/officeDocument/2006/relationships/tags" Target="../tags/tag327.xml"/><Relationship Id="rId93" Type="http://schemas.openxmlformats.org/officeDocument/2006/relationships/tags" Target="../tags/tag348.xml"/><Relationship Id="rId98" Type="http://schemas.openxmlformats.org/officeDocument/2006/relationships/tags" Target="../tags/tag353.xml"/><Relationship Id="rId121" Type="http://schemas.openxmlformats.org/officeDocument/2006/relationships/tags" Target="../tags/tag376.xml"/><Relationship Id="rId142" Type="http://schemas.openxmlformats.org/officeDocument/2006/relationships/tags" Target="../tags/tag397.xml"/><Relationship Id="rId3" Type="http://schemas.openxmlformats.org/officeDocument/2006/relationships/tags" Target="../tags/tag258.xml"/><Relationship Id="rId25" Type="http://schemas.openxmlformats.org/officeDocument/2006/relationships/tags" Target="../tags/tag280.xml"/><Relationship Id="rId46" Type="http://schemas.openxmlformats.org/officeDocument/2006/relationships/tags" Target="../tags/tag301.xml"/><Relationship Id="rId67" Type="http://schemas.openxmlformats.org/officeDocument/2006/relationships/tags" Target="../tags/tag322.xml"/><Relationship Id="rId116" Type="http://schemas.openxmlformats.org/officeDocument/2006/relationships/tags" Target="../tags/tag371.xml"/><Relationship Id="rId137" Type="http://schemas.openxmlformats.org/officeDocument/2006/relationships/tags" Target="../tags/tag392.xml"/><Relationship Id="rId20" Type="http://schemas.openxmlformats.org/officeDocument/2006/relationships/tags" Target="../tags/tag275.xml"/><Relationship Id="rId41" Type="http://schemas.openxmlformats.org/officeDocument/2006/relationships/tags" Target="../tags/tag296.xml"/><Relationship Id="rId62" Type="http://schemas.openxmlformats.org/officeDocument/2006/relationships/tags" Target="../tags/tag317.xml"/><Relationship Id="rId83" Type="http://schemas.openxmlformats.org/officeDocument/2006/relationships/tags" Target="../tags/tag338.xml"/><Relationship Id="rId88" Type="http://schemas.openxmlformats.org/officeDocument/2006/relationships/tags" Target="../tags/tag343.xml"/><Relationship Id="rId111" Type="http://schemas.openxmlformats.org/officeDocument/2006/relationships/tags" Target="../tags/tag366.xml"/><Relationship Id="rId132" Type="http://schemas.openxmlformats.org/officeDocument/2006/relationships/tags" Target="../tags/tag387.xml"/><Relationship Id="rId15" Type="http://schemas.openxmlformats.org/officeDocument/2006/relationships/tags" Target="../tags/tag270.xml"/><Relationship Id="rId36" Type="http://schemas.openxmlformats.org/officeDocument/2006/relationships/tags" Target="../tags/tag291.xml"/><Relationship Id="rId57" Type="http://schemas.openxmlformats.org/officeDocument/2006/relationships/tags" Target="../tags/tag312.xml"/><Relationship Id="rId106" Type="http://schemas.openxmlformats.org/officeDocument/2006/relationships/tags" Target="../tags/tag361.xml"/><Relationship Id="rId127" Type="http://schemas.openxmlformats.org/officeDocument/2006/relationships/tags" Target="../tags/tag382.xml"/><Relationship Id="rId10" Type="http://schemas.openxmlformats.org/officeDocument/2006/relationships/tags" Target="../tags/tag265.xml"/><Relationship Id="rId31" Type="http://schemas.openxmlformats.org/officeDocument/2006/relationships/tags" Target="../tags/tag286.xml"/><Relationship Id="rId52" Type="http://schemas.openxmlformats.org/officeDocument/2006/relationships/tags" Target="../tags/tag307.xml"/><Relationship Id="rId73" Type="http://schemas.openxmlformats.org/officeDocument/2006/relationships/tags" Target="../tags/tag328.xml"/><Relationship Id="rId78" Type="http://schemas.openxmlformats.org/officeDocument/2006/relationships/tags" Target="../tags/tag333.xml"/><Relationship Id="rId94" Type="http://schemas.openxmlformats.org/officeDocument/2006/relationships/tags" Target="../tags/tag349.xml"/><Relationship Id="rId99" Type="http://schemas.openxmlformats.org/officeDocument/2006/relationships/tags" Target="../tags/tag354.xml"/><Relationship Id="rId101" Type="http://schemas.openxmlformats.org/officeDocument/2006/relationships/tags" Target="../tags/tag356.xml"/><Relationship Id="rId122" Type="http://schemas.openxmlformats.org/officeDocument/2006/relationships/tags" Target="../tags/tag377.xml"/><Relationship Id="rId143" Type="http://schemas.openxmlformats.org/officeDocument/2006/relationships/tags" Target="../tags/tag398.xml"/><Relationship Id="rId148" Type="http://schemas.openxmlformats.org/officeDocument/2006/relationships/tags" Target="../tags/tag403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26" Type="http://schemas.openxmlformats.org/officeDocument/2006/relationships/tags" Target="../tags/tag281.xml"/><Relationship Id="rId47" Type="http://schemas.openxmlformats.org/officeDocument/2006/relationships/tags" Target="../tags/tag302.xml"/><Relationship Id="rId68" Type="http://schemas.openxmlformats.org/officeDocument/2006/relationships/tags" Target="../tags/tag323.xml"/><Relationship Id="rId89" Type="http://schemas.openxmlformats.org/officeDocument/2006/relationships/tags" Target="../tags/tag344.xml"/><Relationship Id="rId112" Type="http://schemas.openxmlformats.org/officeDocument/2006/relationships/tags" Target="../tags/tag367.xml"/><Relationship Id="rId133" Type="http://schemas.openxmlformats.org/officeDocument/2006/relationships/tags" Target="../tags/tag388.xml"/><Relationship Id="rId16" Type="http://schemas.openxmlformats.org/officeDocument/2006/relationships/tags" Target="../tags/tag271.xml"/><Relationship Id="rId37" Type="http://schemas.openxmlformats.org/officeDocument/2006/relationships/tags" Target="../tags/tag292.xml"/><Relationship Id="rId58" Type="http://schemas.openxmlformats.org/officeDocument/2006/relationships/tags" Target="../tags/tag313.xml"/><Relationship Id="rId79" Type="http://schemas.openxmlformats.org/officeDocument/2006/relationships/tags" Target="../tags/tag334.xml"/><Relationship Id="rId102" Type="http://schemas.openxmlformats.org/officeDocument/2006/relationships/tags" Target="../tags/tag357.xml"/><Relationship Id="rId123" Type="http://schemas.openxmlformats.org/officeDocument/2006/relationships/tags" Target="../tags/tag378.xml"/><Relationship Id="rId144" Type="http://schemas.openxmlformats.org/officeDocument/2006/relationships/tags" Target="../tags/tag399.xml"/><Relationship Id="rId90" Type="http://schemas.openxmlformats.org/officeDocument/2006/relationships/tags" Target="../tags/tag3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 dirty="0"/>
              <a:t>Georgia 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Variational Auto-Encoders (VAEs)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>
                <a:solidFill>
                  <a:prstClr val="black"/>
                </a:solidFill>
                <a:latin typeface="Arial"/>
                <a:ea typeface="Osaka"/>
                <a:cs typeface="Osaka"/>
              </a:rPr>
              <a:t>Variational 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Inference, ELBO</a:t>
            </a:r>
          </a:p>
        </p:txBody>
      </p:sp>
    </p:spTree>
    <p:extLst>
      <p:ext uri="{BB962C8B-B14F-4D97-AF65-F5344CB8AC3E}">
        <p14:creationId xmlns:p14="http://schemas.microsoft.com/office/powerpoint/2010/main" val="264432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9CA1-9E2A-EB44-B019-8155D2D4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C490-9566-C447-BC7B-0FBCB786D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8533B-96A8-424C-95E5-69276686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3CC49-B4E8-BF43-95D6-0E6D318A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126" name="SMARTInkShape-Group311"/>
          <p:cNvGrpSpPr/>
          <p:nvPr/>
        </p:nvGrpSpPr>
        <p:grpSpPr>
          <a:xfrm>
            <a:off x="1053703" y="4572000"/>
            <a:ext cx="1446161" cy="990656"/>
            <a:chOff x="1053703" y="4572000"/>
            <a:chExt cx="1446161" cy="990656"/>
          </a:xfrm>
        </p:grpSpPr>
        <p:sp>
          <p:nvSpPr>
            <p:cNvPr id="116" name="SMARTInkShape-1220"/>
            <p:cNvSpPr/>
            <p:nvPr>
              <p:custDataLst>
                <p:tags r:id="rId153"/>
              </p:custDataLst>
            </p:nvPr>
          </p:nvSpPr>
          <p:spPr bwMode="auto">
            <a:xfrm>
              <a:off x="2162226" y="4723805"/>
              <a:ext cx="86769" cy="53579"/>
            </a:xfrm>
            <a:custGeom>
              <a:avLst/>
              <a:gdLst/>
              <a:ahLst/>
              <a:cxnLst/>
              <a:rect l="0" t="0" r="0" b="0"/>
              <a:pathLst>
                <a:path w="86769" h="53579">
                  <a:moveTo>
                    <a:pt x="7688" y="0"/>
                  </a:moveTo>
                  <a:lnTo>
                    <a:pt x="7688" y="0"/>
                  </a:lnTo>
                  <a:lnTo>
                    <a:pt x="7688" y="4740"/>
                  </a:lnTo>
                  <a:lnTo>
                    <a:pt x="6696" y="6136"/>
                  </a:lnTo>
                  <a:lnTo>
                    <a:pt x="5042" y="7067"/>
                  </a:lnTo>
                  <a:lnTo>
                    <a:pt x="0" y="8561"/>
                  </a:lnTo>
                  <a:lnTo>
                    <a:pt x="1956" y="11412"/>
                  </a:lnTo>
                  <a:lnTo>
                    <a:pt x="3867" y="13561"/>
                  </a:lnTo>
                  <a:lnTo>
                    <a:pt x="8635" y="15949"/>
                  </a:lnTo>
                  <a:lnTo>
                    <a:pt x="33320" y="17747"/>
                  </a:lnTo>
                  <a:lnTo>
                    <a:pt x="45159" y="17826"/>
                  </a:lnTo>
                  <a:lnTo>
                    <a:pt x="51792" y="20490"/>
                  </a:lnTo>
                  <a:lnTo>
                    <a:pt x="58048" y="23989"/>
                  </a:lnTo>
                  <a:lnTo>
                    <a:pt x="67148" y="26952"/>
                  </a:lnTo>
                  <a:lnTo>
                    <a:pt x="77352" y="34368"/>
                  </a:lnTo>
                  <a:lnTo>
                    <a:pt x="78337" y="37764"/>
                  </a:lnTo>
                  <a:lnTo>
                    <a:pt x="78600" y="40059"/>
                  </a:lnTo>
                  <a:lnTo>
                    <a:pt x="79768" y="41589"/>
                  </a:lnTo>
                  <a:lnTo>
                    <a:pt x="86768" y="44245"/>
                  </a:lnTo>
                  <a:lnTo>
                    <a:pt x="84837" y="47115"/>
                  </a:lnTo>
                  <a:lnTo>
                    <a:pt x="79126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7" name="SMARTInkShape-1221"/>
            <p:cNvSpPr/>
            <p:nvPr>
              <p:custDataLst>
                <p:tags r:id="rId154"/>
              </p:custDataLst>
            </p:nvPr>
          </p:nvSpPr>
          <p:spPr bwMode="auto">
            <a:xfrm>
              <a:off x="2348508" y="4572000"/>
              <a:ext cx="151356" cy="759024"/>
            </a:xfrm>
            <a:custGeom>
              <a:avLst/>
              <a:gdLst/>
              <a:ahLst/>
              <a:cxnLst/>
              <a:rect l="0" t="0" r="0" b="0"/>
              <a:pathLst>
                <a:path w="151356" h="759024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6"/>
                  </a:lnTo>
                  <a:lnTo>
                    <a:pt x="2646" y="7068"/>
                  </a:lnTo>
                  <a:lnTo>
                    <a:pt x="4740" y="7689"/>
                  </a:lnTo>
                  <a:lnTo>
                    <a:pt x="6137" y="9094"/>
                  </a:lnTo>
                  <a:lnTo>
                    <a:pt x="11024" y="18480"/>
                  </a:lnTo>
                  <a:lnTo>
                    <a:pt x="46420" y="60065"/>
                  </a:lnTo>
                  <a:lnTo>
                    <a:pt x="77807" y="100037"/>
                  </a:lnTo>
                  <a:lnTo>
                    <a:pt x="100293" y="142424"/>
                  </a:lnTo>
                  <a:lnTo>
                    <a:pt x="112950" y="182208"/>
                  </a:lnTo>
                  <a:lnTo>
                    <a:pt x="128827" y="226518"/>
                  </a:lnTo>
                  <a:lnTo>
                    <a:pt x="134501" y="250230"/>
                  </a:lnTo>
                  <a:lnTo>
                    <a:pt x="140269" y="276953"/>
                  </a:lnTo>
                  <a:lnTo>
                    <a:pt x="146678" y="319874"/>
                  </a:lnTo>
                  <a:lnTo>
                    <a:pt x="149526" y="355486"/>
                  </a:lnTo>
                  <a:lnTo>
                    <a:pt x="150792" y="387852"/>
                  </a:lnTo>
                  <a:lnTo>
                    <a:pt x="151355" y="421417"/>
                  </a:lnTo>
                  <a:lnTo>
                    <a:pt x="150612" y="455187"/>
                  </a:lnTo>
                  <a:lnTo>
                    <a:pt x="146975" y="486732"/>
                  </a:lnTo>
                  <a:lnTo>
                    <a:pt x="142052" y="519935"/>
                  </a:lnTo>
                  <a:lnTo>
                    <a:pt x="134571" y="553543"/>
                  </a:lnTo>
                  <a:lnTo>
                    <a:pt x="121325" y="585017"/>
                  </a:lnTo>
                  <a:lnTo>
                    <a:pt x="108162" y="615541"/>
                  </a:lnTo>
                  <a:lnTo>
                    <a:pt x="94705" y="645644"/>
                  </a:lnTo>
                  <a:lnTo>
                    <a:pt x="78802" y="675560"/>
                  </a:lnTo>
                  <a:lnTo>
                    <a:pt x="61812" y="708037"/>
                  </a:lnTo>
                  <a:lnTo>
                    <a:pt x="35719" y="7590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8" name="SMARTInkShape-1222"/>
            <p:cNvSpPr/>
            <p:nvPr>
              <p:custDataLst>
                <p:tags r:id="rId155"/>
              </p:custDataLst>
            </p:nvPr>
          </p:nvSpPr>
          <p:spPr bwMode="auto">
            <a:xfrm>
              <a:off x="2027039" y="4777383"/>
              <a:ext cx="196454" cy="62509"/>
            </a:xfrm>
            <a:custGeom>
              <a:avLst/>
              <a:gdLst/>
              <a:ahLst/>
              <a:cxnLst/>
              <a:rect l="0" t="0" r="0" b="0"/>
              <a:pathLst>
                <a:path w="196454" h="62509">
                  <a:moveTo>
                    <a:pt x="0" y="62508"/>
                  </a:moveTo>
                  <a:lnTo>
                    <a:pt x="0" y="62508"/>
                  </a:lnTo>
                  <a:lnTo>
                    <a:pt x="15231" y="48268"/>
                  </a:lnTo>
                  <a:lnTo>
                    <a:pt x="46756" y="37001"/>
                  </a:lnTo>
                  <a:lnTo>
                    <a:pt x="74547" y="34802"/>
                  </a:lnTo>
                  <a:lnTo>
                    <a:pt x="91381" y="28666"/>
                  </a:lnTo>
                  <a:lnTo>
                    <a:pt x="118345" y="26044"/>
                  </a:lnTo>
                  <a:lnTo>
                    <a:pt x="132851" y="20725"/>
                  </a:lnTo>
                  <a:lnTo>
                    <a:pt x="163863" y="15779"/>
                  </a:lnTo>
                  <a:lnTo>
                    <a:pt x="177646" y="9831"/>
                  </a:lnTo>
                  <a:lnTo>
                    <a:pt x="187080" y="8965"/>
                  </a:lnTo>
                  <a:lnTo>
                    <a:pt x="19645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" name="SMARTInkShape-1223"/>
            <p:cNvSpPr/>
            <p:nvPr>
              <p:custDataLst>
                <p:tags r:id="rId156"/>
              </p:custDataLst>
            </p:nvPr>
          </p:nvSpPr>
          <p:spPr bwMode="auto">
            <a:xfrm>
              <a:off x="2080617" y="4964949"/>
              <a:ext cx="123217" cy="236823"/>
            </a:xfrm>
            <a:custGeom>
              <a:avLst/>
              <a:gdLst/>
              <a:ahLst/>
              <a:cxnLst/>
              <a:rect l="0" t="0" r="0" b="0"/>
              <a:pathLst>
                <a:path w="123217" h="236823">
                  <a:moveTo>
                    <a:pt x="0" y="26746"/>
                  </a:moveTo>
                  <a:lnTo>
                    <a:pt x="0" y="26746"/>
                  </a:lnTo>
                  <a:lnTo>
                    <a:pt x="0" y="19058"/>
                  </a:lnTo>
                  <a:lnTo>
                    <a:pt x="6137" y="10933"/>
                  </a:lnTo>
                  <a:lnTo>
                    <a:pt x="7689" y="5496"/>
                  </a:lnTo>
                  <a:lnTo>
                    <a:pt x="9095" y="3650"/>
                  </a:lnTo>
                  <a:lnTo>
                    <a:pt x="13302" y="1598"/>
                  </a:lnTo>
                  <a:lnTo>
                    <a:pt x="43472" y="0"/>
                  </a:lnTo>
                  <a:lnTo>
                    <a:pt x="60065" y="4710"/>
                  </a:lnTo>
                  <a:lnTo>
                    <a:pt x="87609" y="20949"/>
                  </a:lnTo>
                  <a:lnTo>
                    <a:pt x="96153" y="29461"/>
                  </a:lnTo>
                  <a:lnTo>
                    <a:pt x="118941" y="60888"/>
                  </a:lnTo>
                  <a:lnTo>
                    <a:pt x="123216" y="82503"/>
                  </a:lnTo>
                  <a:lnTo>
                    <a:pt x="117169" y="121665"/>
                  </a:lnTo>
                  <a:lnTo>
                    <a:pt x="111276" y="133755"/>
                  </a:lnTo>
                  <a:lnTo>
                    <a:pt x="86562" y="175566"/>
                  </a:lnTo>
                  <a:lnTo>
                    <a:pt x="56404" y="216253"/>
                  </a:lnTo>
                  <a:lnTo>
                    <a:pt x="41738" y="226984"/>
                  </a:lnTo>
                  <a:lnTo>
                    <a:pt x="31659" y="231597"/>
                  </a:lnTo>
                  <a:lnTo>
                    <a:pt x="30036" y="233758"/>
                  </a:lnTo>
                  <a:lnTo>
                    <a:pt x="28954" y="236192"/>
                  </a:lnTo>
                  <a:lnTo>
                    <a:pt x="27240" y="236822"/>
                  </a:lnTo>
                  <a:lnTo>
                    <a:pt x="25106" y="236251"/>
                  </a:lnTo>
                  <a:lnTo>
                    <a:pt x="19291" y="232943"/>
                  </a:lnTo>
                  <a:lnTo>
                    <a:pt x="18284" y="222889"/>
                  </a:lnTo>
                  <a:lnTo>
                    <a:pt x="30326" y="185428"/>
                  </a:lnTo>
                  <a:lnTo>
                    <a:pt x="44722" y="142562"/>
                  </a:lnTo>
                  <a:lnTo>
                    <a:pt x="66670" y="98148"/>
                  </a:lnTo>
                  <a:lnTo>
                    <a:pt x="89297" y="624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0" name="SMARTInkShape-1224"/>
            <p:cNvSpPr/>
            <p:nvPr>
              <p:custDataLst>
                <p:tags r:id="rId157"/>
              </p:custDataLst>
            </p:nvPr>
          </p:nvSpPr>
          <p:spPr bwMode="auto">
            <a:xfrm>
              <a:off x="2205681" y="4875783"/>
              <a:ext cx="151758" cy="266196"/>
            </a:xfrm>
            <a:custGeom>
              <a:avLst/>
              <a:gdLst/>
              <a:ahLst/>
              <a:cxnLst/>
              <a:rect l="0" t="0" r="0" b="0"/>
              <a:pathLst>
                <a:path w="151758" h="266196">
                  <a:moveTo>
                    <a:pt x="26741" y="26615"/>
                  </a:moveTo>
                  <a:lnTo>
                    <a:pt x="26741" y="26615"/>
                  </a:lnTo>
                  <a:lnTo>
                    <a:pt x="31481" y="17134"/>
                  </a:lnTo>
                  <a:lnTo>
                    <a:pt x="31886" y="13350"/>
                  </a:lnTo>
                  <a:lnTo>
                    <a:pt x="26818" y="0"/>
                  </a:lnTo>
                  <a:lnTo>
                    <a:pt x="26764" y="4618"/>
                  </a:lnTo>
                  <a:lnTo>
                    <a:pt x="25764" y="5997"/>
                  </a:lnTo>
                  <a:lnTo>
                    <a:pt x="22007" y="7530"/>
                  </a:lnTo>
                  <a:lnTo>
                    <a:pt x="20608" y="8930"/>
                  </a:lnTo>
                  <a:lnTo>
                    <a:pt x="19055" y="13133"/>
                  </a:lnTo>
                  <a:lnTo>
                    <a:pt x="17065" y="23916"/>
                  </a:lnTo>
                  <a:lnTo>
                    <a:pt x="11747" y="32651"/>
                  </a:lnTo>
                  <a:lnTo>
                    <a:pt x="9448" y="44490"/>
                  </a:lnTo>
                  <a:lnTo>
                    <a:pt x="7964" y="60352"/>
                  </a:lnTo>
                  <a:lnTo>
                    <a:pt x="1828" y="80978"/>
                  </a:lnTo>
                  <a:lnTo>
                    <a:pt x="322" y="118383"/>
                  </a:lnTo>
                  <a:lnTo>
                    <a:pt x="0" y="161572"/>
                  </a:lnTo>
                  <a:lnTo>
                    <a:pt x="2612" y="187649"/>
                  </a:lnTo>
                  <a:lnTo>
                    <a:pt x="15399" y="228595"/>
                  </a:lnTo>
                  <a:lnTo>
                    <a:pt x="16203" y="232706"/>
                  </a:lnTo>
                  <a:lnTo>
                    <a:pt x="26816" y="247973"/>
                  </a:lnTo>
                  <a:lnTo>
                    <a:pt x="34381" y="253981"/>
                  </a:lnTo>
                  <a:lnTo>
                    <a:pt x="44218" y="260009"/>
                  </a:lnTo>
                  <a:lnTo>
                    <a:pt x="47322" y="262579"/>
                  </a:lnTo>
                  <a:lnTo>
                    <a:pt x="56063" y="265433"/>
                  </a:lnTo>
                  <a:lnTo>
                    <a:pt x="61172" y="266195"/>
                  </a:lnTo>
                  <a:lnTo>
                    <a:pt x="69494" y="264395"/>
                  </a:lnTo>
                  <a:lnTo>
                    <a:pt x="82403" y="255157"/>
                  </a:lnTo>
                  <a:lnTo>
                    <a:pt x="117373" y="224591"/>
                  </a:lnTo>
                  <a:lnTo>
                    <a:pt x="144418" y="182510"/>
                  </a:lnTo>
                  <a:lnTo>
                    <a:pt x="151757" y="1694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1" name="SMARTInkShape-1225"/>
            <p:cNvSpPr/>
            <p:nvPr>
              <p:custDataLst>
                <p:tags r:id="rId158"/>
              </p:custDataLst>
            </p:nvPr>
          </p:nvSpPr>
          <p:spPr bwMode="auto">
            <a:xfrm>
              <a:off x="1857410" y="4705945"/>
              <a:ext cx="26683" cy="489168"/>
            </a:xfrm>
            <a:custGeom>
              <a:avLst/>
              <a:gdLst/>
              <a:ahLst/>
              <a:cxnLst/>
              <a:rect l="0" t="0" r="0" b="0"/>
              <a:pathLst>
                <a:path w="26683" h="489168">
                  <a:moveTo>
                    <a:pt x="17825" y="0"/>
                  </a:moveTo>
                  <a:lnTo>
                    <a:pt x="17825" y="0"/>
                  </a:lnTo>
                  <a:lnTo>
                    <a:pt x="18817" y="32037"/>
                  </a:lnTo>
                  <a:lnTo>
                    <a:pt x="25513" y="72129"/>
                  </a:lnTo>
                  <a:lnTo>
                    <a:pt x="26509" y="115414"/>
                  </a:lnTo>
                  <a:lnTo>
                    <a:pt x="26682" y="155354"/>
                  </a:lnTo>
                  <a:lnTo>
                    <a:pt x="25741" y="193757"/>
                  </a:lnTo>
                  <a:lnTo>
                    <a:pt x="20611" y="236113"/>
                  </a:lnTo>
                  <a:lnTo>
                    <a:pt x="18650" y="280082"/>
                  </a:lnTo>
                  <a:lnTo>
                    <a:pt x="17077" y="323538"/>
                  </a:lnTo>
                  <a:lnTo>
                    <a:pt x="11760" y="361990"/>
                  </a:lnTo>
                  <a:lnTo>
                    <a:pt x="8751" y="400503"/>
                  </a:lnTo>
                  <a:lnTo>
                    <a:pt x="3009" y="443774"/>
                  </a:lnTo>
                  <a:lnTo>
                    <a:pt x="18" y="488182"/>
                  </a:lnTo>
                  <a:lnTo>
                    <a:pt x="0" y="489167"/>
                  </a:lnTo>
                  <a:lnTo>
                    <a:pt x="981" y="488829"/>
                  </a:lnTo>
                  <a:lnTo>
                    <a:pt x="8895" y="482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2" name="SMARTInkShape-1226"/>
            <p:cNvSpPr/>
            <p:nvPr>
              <p:custDataLst>
                <p:tags r:id="rId159"/>
              </p:custDataLst>
            </p:nvPr>
          </p:nvSpPr>
          <p:spPr bwMode="auto">
            <a:xfrm>
              <a:off x="1527027" y="4897253"/>
              <a:ext cx="241052" cy="316275"/>
            </a:xfrm>
            <a:custGeom>
              <a:avLst/>
              <a:gdLst/>
              <a:ahLst/>
              <a:cxnLst/>
              <a:rect l="0" t="0" r="0" b="0"/>
              <a:pathLst>
                <a:path w="241052" h="316275">
                  <a:moveTo>
                    <a:pt x="17809" y="5145"/>
                  </a:moveTo>
                  <a:lnTo>
                    <a:pt x="17809" y="5145"/>
                  </a:lnTo>
                  <a:lnTo>
                    <a:pt x="17809" y="0"/>
                  </a:lnTo>
                  <a:lnTo>
                    <a:pt x="17809" y="5138"/>
                  </a:lnTo>
                  <a:lnTo>
                    <a:pt x="57762" y="5145"/>
                  </a:lnTo>
                  <a:lnTo>
                    <a:pt x="98250" y="5145"/>
                  </a:lnTo>
                  <a:lnTo>
                    <a:pt x="139667" y="5145"/>
                  </a:lnTo>
                  <a:lnTo>
                    <a:pt x="181397" y="5145"/>
                  </a:lnTo>
                  <a:lnTo>
                    <a:pt x="183423" y="6137"/>
                  </a:lnTo>
                  <a:lnTo>
                    <a:pt x="184773" y="7791"/>
                  </a:lnTo>
                  <a:lnTo>
                    <a:pt x="186940" y="12834"/>
                  </a:lnTo>
                  <a:lnTo>
                    <a:pt x="187459" y="27345"/>
                  </a:lnTo>
                  <a:lnTo>
                    <a:pt x="169381" y="67939"/>
                  </a:lnTo>
                  <a:lnTo>
                    <a:pt x="148563" y="104585"/>
                  </a:lnTo>
                  <a:lnTo>
                    <a:pt x="135706" y="129529"/>
                  </a:lnTo>
                  <a:lnTo>
                    <a:pt x="101979" y="167168"/>
                  </a:lnTo>
                  <a:lnTo>
                    <a:pt x="74057" y="207272"/>
                  </a:lnTo>
                  <a:lnTo>
                    <a:pt x="43325" y="245640"/>
                  </a:lnTo>
                  <a:lnTo>
                    <a:pt x="9763" y="288041"/>
                  </a:lnTo>
                  <a:lnTo>
                    <a:pt x="4311" y="295580"/>
                  </a:lnTo>
                  <a:lnTo>
                    <a:pt x="524" y="306824"/>
                  </a:lnTo>
                  <a:lnTo>
                    <a:pt x="0" y="316274"/>
                  </a:lnTo>
                  <a:lnTo>
                    <a:pt x="42656" y="300854"/>
                  </a:lnTo>
                  <a:lnTo>
                    <a:pt x="83865" y="283639"/>
                  </a:lnTo>
                  <a:lnTo>
                    <a:pt x="124493" y="264253"/>
                  </a:lnTo>
                  <a:lnTo>
                    <a:pt x="168818" y="239967"/>
                  </a:lnTo>
                  <a:lnTo>
                    <a:pt x="196665" y="230537"/>
                  </a:lnTo>
                  <a:lnTo>
                    <a:pt x="213579" y="220561"/>
                  </a:lnTo>
                  <a:lnTo>
                    <a:pt x="229346" y="218563"/>
                  </a:lnTo>
                  <a:lnTo>
                    <a:pt x="241051" y="2105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3" name="SMARTInkShape-1227"/>
            <p:cNvSpPr/>
            <p:nvPr>
              <p:custDataLst>
                <p:tags r:id="rId160"/>
              </p:custDataLst>
            </p:nvPr>
          </p:nvSpPr>
          <p:spPr bwMode="auto">
            <a:xfrm>
              <a:off x="1343766" y="4732734"/>
              <a:ext cx="138563" cy="677698"/>
            </a:xfrm>
            <a:custGeom>
              <a:avLst/>
              <a:gdLst/>
              <a:ahLst/>
              <a:cxnLst/>
              <a:rect l="0" t="0" r="0" b="0"/>
              <a:pathLst>
                <a:path w="138563" h="677698">
                  <a:moveTo>
                    <a:pt x="138562" y="0"/>
                  </a:moveTo>
                  <a:lnTo>
                    <a:pt x="138562" y="0"/>
                  </a:lnTo>
                  <a:lnTo>
                    <a:pt x="125260" y="0"/>
                  </a:lnTo>
                  <a:lnTo>
                    <a:pt x="120082" y="2646"/>
                  </a:lnTo>
                  <a:lnTo>
                    <a:pt x="114474" y="6137"/>
                  </a:lnTo>
                  <a:lnTo>
                    <a:pt x="105738" y="9094"/>
                  </a:lnTo>
                  <a:lnTo>
                    <a:pt x="77264" y="34629"/>
                  </a:lnTo>
                  <a:lnTo>
                    <a:pt x="51495" y="75517"/>
                  </a:lnTo>
                  <a:lnTo>
                    <a:pt x="29703" y="116623"/>
                  </a:lnTo>
                  <a:lnTo>
                    <a:pt x="17767" y="161024"/>
                  </a:lnTo>
                  <a:lnTo>
                    <a:pt x="15422" y="191620"/>
                  </a:lnTo>
                  <a:lnTo>
                    <a:pt x="11734" y="222418"/>
                  </a:lnTo>
                  <a:lnTo>
                    <a:pt x="7780" y="253635"/>
                  </a:lnTo>
                  <a:lnTo>
                    <a:pt x="6023" y="287351"/>
                  </a:lnTo>
                  <a:lnTo>
                    <a:pt x="5242" y="322181"/>
                  </a:lnTo>
                  <a:lnTo>
                    <a:pt x="3903" y="357504"/>
                  </a:lnTo>
                  <a:lnTo>
                    <a:pt x="0" y="393047"/>
                  </a:lnTo>
                  <a:lnTo>
                    <a:pt x="250" y="428687"/>
                  </a:lnTo>
                  <a:lnTo>
                    <a:pt x="2676" y="463380"/>
                  </a:lnTo>
                  <a:lnTo>
                    <a:pt x="3754" y="495334"/>
                  </a:lnTo>
                  <a:lnTo>
                    <a:pt x="4233" y="526074"/>
                  </a:lnTo>
                  <a:lnTo>
                    <a:pt x="7149" y="568624"/>
                  </a:lnTo>
                  <a:lnTo>
                    <a:pt x="11651" y="603721"/>
                  </a:lnTo>
                  <a:lnTo>
                    <a:pt x="12283" y="613817"/>
                  </a:lnTo>
                  <a:lnTo>
                    <a:pt x="27394" y="646987"/>
                  </a:lnTo>
                  <a:lnTo>
                    <a:pt x="41241" y="667729"/>
                  </a:lnTo>
                  <a:lnTo>
                    <a:pt x="48345" y="673800"/>
                  </a:lnTo>
                  <a:lnTo>
                    <a:pt x="54809" y="676498"/>
                  </a:lnTo>
                  <a:lnTo>
                    <a:pt x="60990" y="677697"/>
                  </a:lnTo>
                  <a:lnTo>
                    <a:pt x="74788" y="673632"/>
                  </a:lnTo>
                  <a:lnTo>
                    <a:pt x="102844" y="6429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4" name="SMARTInkShape-1228"/>
            <p:cNvSpPr/>
            <p:nvPr>
              <p:custDataLst>
                <p:tags r:id="rId161"/>
              </p:custDataLst>
            </p:nvPr>
          </p:nvSpPr>
          <p:spPr bwMode="auto">
            <a:xfrm>
              <a:off x="1053703" y="4898061"/>
              <a:ext cx="232089" cy="352595"/>
            </a:xfrm>
            <a:custGeom>
              <a:avLst/>
              <a:gdLst/>
              <a:ahLst/>
              <a:cxnLst/>
              <a:rect l="0" t="0" r="0" b="0"/>
              <a:pathLst>
                <a:path w="232089" h="352595">
                  <a:moveTo>
                    <a:pt x="0" y="75775"/>
                  </a:moveTo>
                  <a:lnTo>
                    <a:pt x="0" y="75775"/>
                  </a:lnTo>
                  <a:lnTo>
                    <a:pt x="4741" y="71035"/>
                  </a:lnTo>
                  <a:lnTo>
                    <a:pt x="7068" y="66061"/>
                  </a:lnTo>
                  <a:lnTo>
                    <a:pt x="13303" y="50043"/>
                  </a:lnTo>
                  <a:lnTo>
                    <a:pt x="21126" y="41849"/>
                  </a:lnTo>
                  <a:lnTo>
                    <a:pt x="30225" y="33909"/>
                  </a:lnTo>
                  <a:lnTo>
                    <a:pt x="46797" y="15286"/>
                  </a:lnTo>
                  <a:lnTo>
                    <a:pt x="57510" y="9203"/>
                  </a:lnTo>
                  <a:lnTo>
                    <a:pt x="80556" y="5299"/>
                  </a:lnTo>
                  <a:lnTo>
                    <a:pt x="123171" y="0"/>
                  </a:lnTo>
                  <a:lnTo>
                    <a:pt x="166580" y="8824"/>
                  </a:lnTo>
                  <a:lnTo>
                    <a:pt x="196439" y="32109"/>
                  </a:lnTo>
                  <a:lnTo>
                    <a:pt x="215523" y="50394"/>
                  </a:lnTo>
                  <a:lnTo>
                    <a:pt x="219811" y="59864"/>
                  </a:lnTo>
                  <a:lnTo>
                    <a:pt x="230730" y="99701"/>
                  </a:lnTo>
                  <a:lnTo>
                    <a:pt x="232088" y="141266"/>
                  </a:lnTo>
                  <a:lnTo>
                    <a:pt x="231155" y="159120"/>
                  </a:lnTo>
                  <a:lnTo>
                    <a:pt x="216725" y="200791"/>
                  </a:lnTo>
                  <a:lnTo>
                    <a:pt x="215921" y="206744"/>
                  </a:lnTo>
                  <a:lnTo>
                    <a:pt x="209736" y="218650"/>
                  </a:lnTo>
                  <a:lnTo>
                    <a:pt x="180061" y="260322"/>
                  </a:lnTo>
                  <a:lnTo>
                    <a:pt x="138031" y="296041"/>
                  </a:lnTo>
                  <a:lnTo>
                    <a:pt x="112336" y="318861"/>
                  </a:lnTo>
                  <a:lnTo>
                    <a:pt x="70300" y="339348"/>
                  </a:lnTo>
                  <a:lnTo>
                    <a:pt x="57982" y="343378"/>
                  </a:lnTo>
                  <a:lnTo>
                    <a:pt x="44649" y="352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5" name="SMARTInkShape-1229"/>
            <p:cNvSpPr/>
            <p:nvPr>
              <p:custDataLst>
                <p:tags r:id="rId162"/>
              </p:custDataLst>
            </p:nvPr>
          </p:nvSpPr>
          <p:spPr bwMode="auto">
            <a:xfrm>
              <a:off x="1071563" y="5027446"/>
              <a:ext cx="44649" cy="535210"/>
            </a:xfrm>
            <a:custGeom>
              <a:avLst/>
              <a:gdLst/>
              <a:ahLst/>
              <a:cxnLst/>
              <a:rect l="0" t="0" r="0" b="0"/>
              <a:pathLst>
                <a:path w="44649" h="535210">
                  <a:moveTo>
                    <a:pt x="44648" y="8899"/>
                  </a:moveTo>
                  <a:lnTo>
                    <a:pt x="44648" y="8899"/>
                  </a:lnTo>
                  <a:lnTo>
                    <a:pt x="39908" y="8899"/>
                  </a:lnTo>
                  <a:lnTo>
                    <a:pt x="38511" y="7906"/>
                  </a:lnTo>
                  <a:lnTo>
                    <a:pt x="37580" y="6252"/>
                  </a:lnTo>
                  <a:lnTo>
                    <a:pt x="36960" y="4157"/>
                  </a:lnTo>
                  <a:lnTo>
                    <a:pt x="35554" y="2761"/>
                  </a:lnTo>
                  <a:lnTo>
                    <a:pt x="28139" y="336"/>
                  </a:lnTo>
                  <a:lnTo>
                    <a:pt x="19219" y="0"/>
                  </a:lnTo>
                  <a:lnTo>
                    <a:pt x="18766" y="981"/>
                  </a:lnTo>
                  <a:lnTo>
                    <a:pt x="18262" y="4718"/>
                  </a:lnTo>
                  <a:lnTo>
                    <a:pt x="17135" y="6111"/>
                  </a:lnTo>
                  <a:lnTo>
                    <a:pt x="13238" y="7659"/>
                  </a:lnTo>
                  <a:lnTo>
                    <a:pt x="11802" y="9064"/>
                  </a:lnTo>
                  <a:lnTo>
                    <a:pt x="6851" y="18448"/>
                  </a:lnTo>
                  <a:lnTo>
                    <a:pt x="4567" y="21217"/>
                  </a:lnTo>
                  <a:lnTo>
                    <a:pt x="2030" y="29586"/>
                  </a:lnTo>
                  <a:lnTo>
                    <a:pt x="178" y="72438"/>
                  </a:lnTo>
                  <a:lnTo>
                    <a:pt x="35" y="112069"/>
                  </a:lnTo>
                  <a:lnTo>
                    <a:pt x="4751" y="146403"/>
                  </a:lnTo>
                  <a:lnTo>
                    <a:pt x="7691" y="181711"/>
                  </a:lnTo>
                  <a:lnTo>
                    <a:pt x="8563" y="217308"/>
                  </a:lnTo>
                  <a:lnTo>
                    <a:pt x="13561" y="252991"/>
                  </a:lnTo>
                  <a:lnTo>
                    <a:pt x="16586" y="293439"/>
                  </a:lnTo>
                  <a:lnTo>
                    <a:pt x="17482" y="336844"/>
                  </a:lnTo>
                  <a:lnTo>
                    <a:pt x="17747" y="376383"/>
                  </a:lnTo>
                  <a:lnTo>
                    <a:pt x="13085" y="413234"/>
                  </a:lnTo>
                  <a:lnTo>
                    <a:pt x="9750" y="454112"/>
                  </a:lnTo>
                  <a:lnTo>
                    <a:pt x="9037" y="495123"/>
                  </a:lnTo>
                  <a:lnTo>
                    <a:pt x="8930" y="535209"/>
                  </a:lnTo>
                  <a:lnTo>
                    <a:pt x="4189" y="530848"/>
                  </a:lnTo>
                  <a:lnTo>
                    <a:pt x="1861" y="523319"/>
                  </a:lnTo>
                  <a:lnTo>
                    <a:pt x="109" y="480202"/>
                  </a:lnTo>
                  <a:lnTo>
                    <a:pt x="14" y="437263"/>
                  </a:lnTo>
                  <a:lnTo>
                    <a:pt x="0" y="41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0" name="SMARTInkShape-Group312"/>
          <p:cNvGrpSpPr/>
          <p:nvPr/>
        </p:nvGrpSpPr>
        <p:grpSpPr>
          <a:xfrm>
            <a:off x="3866555" y="2714625"/>
            <a:ext cx="375048" cy="401837"/>
            <a:chOff x="3866555" y="2714625"/>
            <a:chExt cx="375048" cy="401837"/>
          </a:xfrm>
        </p:grpSpPr>
        <p:sp>
          <p:nvSpPr>
            <p:cNvPr id="127" name="SMARTInkShape-1230"/>
            <p:cNvSpPr/>
            <p:nvPr>
              <p:custDataLst>
                <p:tags r:id="rId150"/>
              </p:custDataLst>
            </p:nvPr>
          </p:nvSpPr>
          <p:spPr bwMode="auto">
            <a:xfrm>
              <a:off x="4098727" y="2973586"/>
              <a:ext cx="125016" cy="142876"/>
            </a:xfrm>
            <a:custGeom>
              <a:avLst/>
              <a:gdLst/>
              <a:ahLst/>
              <a:cxnLst/>
              <a:rect l="0" t="0" r="0" b="0"/>
              <a:pathLst>
                <a:path w="125016" h="142876">
                  <a:moveTo>
                    <a:pt x="125015" y="0"/>
                  </a:moveTo>
                  <a:lnTo>
                    <a:pt x="125015" y="0"/>
                  </a:lnTo>
                  <a:lnTo>
                    <a:pt x="94963" y="32037"/>
                  </a:lnTo>
                  <a:lnTo>
                    <a:pt x="82156" y="54141"/>
                  </a:lnTo>
                  <a:lnTo>
                    <a:pt x="43708" y="95483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8" name="SMARTInkShape-1231"/>
            <p:cNvSpPr/>
            <p:nvPr>
              <p:custDataLst>
                <p:tags r:id="rId151"/>
              </p:custDataLst>
            </p:nvPr>
          </p:nvSpPr>
          <p:spPr bwMode="auto">
            <a:xfrm>
              <a:off x="3866555" y="2955727"/>
              <a:ext cx="98227" cy="98227"/>
            </a:xfrm>
            <a:custGeom>
              <a:avLst/>
              <a:gdLst/>
              <a:ahLst/>
              <a:cxnLst/>
              <a:rect l="0" t="0" r="0" b="0"/>
              <a:pathLst>
                <a:path w="98227" h="98227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4740" y="12428"/>
                  </a:lnTo>
                  <a:lnTo>
                    <a:pt x="9713" y="15445"/>
                  </a:lnTo>
                  <a:lnTo>
                    <a:pt x="15231" y="17778"/>
                  </a:lnTo>
                  <a:lnTo>
                    <a:pt x="20991" y="22122"/>
                  </a:lnTo>
                  <a:lnTo>
                    <a:pt x="56556" y="65385"/>
                  </a:lnTo>
                  <a:lnTo>
                    <a:pt x="98226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9" name="SMARTInkShape-1232"/>
            <p:cNvSpPr/>
            <p:nvPr>
              <p:custDataLst>
                <p:tags r:id="rId152"/>
              </p:custDataLst>
            </p:nvPr>
          </p:nvSpPr>
          <p:spPr bwMode="auto">
            <a:xfrm>
              <a:off x="4009430" y="2714625"/>
              <a:ext cx="232173" cy="375048"/>
            </a:xfrm>
            <a:custGeom>
              <a:avLst/>
              <a:gdLst/>
              <a:ahLst/>
              <a:cxnLst/>
              <a:rect l="0" t="0" r="0" b="0"/>
              <a:pathLst>
                <a:path w="232173" h="375048">
                  <a:moveTo>
                    <a:pt x="232172" y="0"/>
                  </a:moveTo>
                  <a:lnTo>
                    <a:pt x="232172" y="0"/>
                  </a:lnTo>
                  <a:lnTo>
                    <a:pt x="218906" y="15250"/>
                  </a:lnTo>
                  <a:lnTo>
                    <a:pt x="202619" y="54410"/>
                  </a:lnTo>
                  <a:lnTo>
                    <a:pt x="183413" y="90453"/>
                  </a:lnTo>
                  <a:lnTo>
                    <a:pt x="157864" y="134762"/>
                  </a:lnTo>
                  <a:lnTo>
                    <a:pt x="135741" y="169906"/>
                  </a:lnTo>
                  <a:lnTo>
                    <a:pt x="113972" y="205454"/>
                  </a:lnTo>
                  <a:lnTo>
                    <a:pt x="91316" y="241123"/>
                  </a:lnTo>
                  <a:lnTo>
                    <a:pt x="65883" y="283990"/>
                  </a:lnTo>
                  <a:lnTo>
                    <a:pt x="38417" y="324875"/>
                  </a:lnTo>
                  <a:lnTo>
                    <a:pt x="13674" y="354841"/>
                  </a:lnTo>
                  <a:lnTo>
                    <a:pt x="7689" y="365421"/>
                  </a:lnTo>
                  <a:lnTo>
                    <a:pt x="0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31" name="SMARTInkShape-1233"/>
          <p:cNvSpPr/>
          <p:nvPr>
            <p:custDataLst>
              <p:tags r:id="rId1"/>
            </p:custDataLst>
          </p:nvPr>
        </p:nvSpPr>
        <p:spPr bwMode="auto">
          <a:xfrm>
            <a:off x="3562945" y="3116465"/>
            <a:ext cx="839318" cy="884036"/>
          </a:xfrm>
          <a:custGeom>
            <a:avLst/>
            <a:gdLst/>
            <a:ahLst/>
            <a:cxnLst/>
            <a:rect l="0" t="0" r="0" b="0"/>
            <a:pathLst>
              <a:path w="839318" h="884036">
                <a:moveTo>
                  <a:pt x="62508" y="705441"/>
                </a:moveTo>
                <a:lnTo>
                  <a:pt x="62508" y="705441"/>
                </a:lnTo>
                <a:lnTo>
                  <a:pt x="62508" y="714370"/>
                </a:lnTo>
                <a:lnTo>
                  <a:pt x="77739" y="728610"/>
                </a:lnTo>
                <a:lnTo>
                  <a:pt x="89366" y="734161"/>
                </a:lnTo>
                <a:lnTo>
                  <a:pt x="105957" y="744518"/>
                </a:lnTo>
                <a:lnTo>
                  <a:pt x="134480" y="748989"/>
                </a:lnTo>
                <a:lnTo>
                  <a:pt x="171107" y="754685"/>
                </a:lnTo>
                <a:lnTo>
                  <a:pt x="214503" y="758448"/>
                </a:lnTo>
                <a:lnTo>
                  <a:pt x="254810" y="758907"/>
                </a:lnTo>
                <a:lnTo>
                  <a:pt x="289261" y="758986"/>
                </a:lnTo>
                <a:lnTo>
                  <a:pt x="324604" y="754269"/>
                </a:lnTo>
                <a:lnTo>
                  <a:pt x="360211" y="746587"/>
                </a:lnTo>
                <a:lnTo>
                  <a:pt x="400637" y="742768"/>
                </a:lnTo>
                <a:lnTo>
                  <a:pt x="444035" y="736896"/>
                </a:lnTo>
                <a:lnTo>
                  <a:pt x="488313" y="728872"/>
                </a:lnTo>
                <a:lnTo>
                  <a:pt x="528111" y="724951"/>
                </a:lnTo>
                <a:lnTo>
                  <a:pt x="569779" y="723790"/>
                </a:lnTo>
                <a:lnTo>
                  <a:pt x="608803" y="723446"/>
                </a:lnTo>
                <a:lnTo>
                  <a:pt x="650417" y="723329"/>
                </a:lnTo>
                <a:lnTo>
                  <a:pt x="687300" y="725952"/>
                </a:lnTo>
                <a:lnTo>
                  <a:pt x="728780" y="734325"/>
                </a:lnTo>
                <a:lnTo>
                  <a:pt x="740140" y="739135"/>
                </a:lnTo>
                <a:lnTo>
                  <a:pt x="759020" y="741159"/>
                </a:lnTo>
                <a:lnTo>
                  <a:pt x="750461" y="732598"/>
                </a:lnTo>
                <a:lnTo>
                  <a:pt x="750203" y="727599"/>
                </a:lnTo>
                <a:lnTo>
                  <a:pt x="749174" y="726166"/>
                </a:lnTo>
                <a:lnTo>
                  <a:pt x="747497" y="725211"/>
                </a:lnTo>
                <a:lnTo>
                  <a:pt x="745386" y="724574"/>
                </a:lnTo>
                <a:lnTo>
                  <a:pt x="743979" y="723157"/>
                </a:lnTo>
                <a:lnTo>
                  <a:pt x="742415" y="718937"/>
                </a:lnTo>
                <a:lnTo>
                  <a:pt x="741169" y="676002"/>
                </a:lnTo>
                <a:lnTo>
                  <a:pt x="742159" y="665568"/>
                </a:lnTo>
                <a:lnTo>
                  <a:pt x="756396" y="624787"/>
                </a:lnTo>
                <a:lnTo>
                  <a:pt x="770976" y="587945"/>
                </a:lnTo>
                <a:lnTo>
                  <a:pt x="778751" y="544521"/>
                </a:lnTo>
                <a:lnTo>
                  <a:pt x="791020" y="500034"/>
                </a:lnTo>
                <a:lnTo>
                  <a:pt x="798993" y="455407"/>
                </a:lnTo>
                <a:lnTo>
                  <a:pt x="810124" y="410761"/>
                </a:lnTo>
                <a:lnTo>
                  <a:pt x="816853" y="370302"/>
                </a:lnTo>
                <a:lnTo>
                  <a:pt x="820608" y="330230"/>
                </a:lnTo>
                <a:lnTo>
                  <a:pt x="823995" y="287771"/>
                </a:lnTo>
                <a:lnTo>
                  <a:pt x="829184" y="245687"/>
                </a:lnTo>
                <a:lnTo>
                  <a:pt x="830083" y="210928"/>
                </a:lnTo>
                <a:lnTo>
                  <a:pt x="836523" y="170756"/>
                </a:lnTo>
                <a:lnTo>
                  <a:pt x="838825" y="134158"/>
                </a:lnTo>
                <a:lnTo>
                  <a:pt x="839317" y="90313"/>
                </a:lnTo>
                <a:lnTo>
                  <a:pt x="838376" y="69641"/>
                </a:lnTo>
                <a:lnTo>
                  <a:pt x="826088" y="28567"/>
                </a:lnTo>
                <a:lnTo>
                  <a:pt x="819486" y="9552"/>
                </a:lnTo>
                <a:lnTo>
                  <a:pt x="817191" y="6367"/>
                </a:lnTo>
                <a:lnTo>
                  <a:pt x="811996" y="2828"/>
                </a:lnTo>
                <a:lnTo>
                  <a:pt x="803492" y="835"/>
                </a:lnTo>
                <a:lnTo>
                  <a:pt x="772664" y="0"/>
                </a:lnTo>
                <a:lnTo>
                  <a:pt x="767401" y="2644"/>
                </a:lnTo>
                <a:lnTo>
                  <a:pt x="752221" y="14818"/>
                </a:lnTo>
                <a:lnTo>
                  <a:pt x="743889" y="17947"/>
                </a:lnTo>
                <a:lnTo>
                  <a:pt x="735137" y="23725"/>
                </a:lnTo>
                <a:lnTo>
                  <a:pt x="726259" y="26870"/>
                </a:lnTo>
                <a:lnTo>
                  <a:pt x="717345" y="32653"/>
                </a:lnTo>
                <a:lnTo>
                  <a:pt x="681110" y="43284"/>
                </a:lnTo>
                <a:lnTo>
                  <a:pt x="639931" y="45557"/>
                </a:lnTo>
                <a:lnTo>
                  <a:pt x="605451" y="52322"/>
                </a:lnTo>
                <a:lnTo>
                  <a:pt x="562337" y="53409"/>
                </a:lnTo>
                <a:lnTo>
                  <a:pt x="522065" y="58282"/>
                </a:lnTo>
                <a:lnTo>
                  <a:pt x="487620" y="61253"/>
                </a:lnTo>
                <a:lnTo>
                  <a:pt x="456168" y="61948"/>
                </a:lnTo>
                <a:lnTo>
                  <a:pt x="422015" y="62257"/>
                </a:lnTo>
                <a:lnTo>
                  <a:pt x="380475" y="62430"/>
                </a:lnTo>
                <a:lnTo>
                  <a:pt x="343031" y="62482"/>
                </a:lnTo>
                <a:lnTo>
                  <a:pt x="307794" y="61505"/>
                </a:lnTo>
                <a:lnTo>
                  <a:pt x="266072" y="55435"/>
                </a:lnTo>
                <a:lnTo>
                  <a:pt x="231633" y="51479"/>
                </a:lnTo>
                <a:lnTo>
                  <a:pt x="189181" y="45995"/>
                </a:lnTo>
                <a:lnTo>
                  <a:pt x="153125" y="45903"/>
                </a:lnTo>
                <a:lnTo>
                  <a:pt x="114888" y="52368"/>
                </a:lnTo>
                <a:lnTo>
                  <a:pt x="88252" y="54328"/>
                </a:lnTo>
                <a:lnTo>
                  <a:pt x="69107" y="61231"/>
                </a:lnTo>
                <a:lnTo>
                  <a:pt x="55399" y="62392"/>
                </a:lnTo>
                <a:lnTo>
                  <a:pt x="54792" y="63422"/>
                </a:lnTo>
                <a:lnTo>
                  <a:pt x="54118" y="67211"/>
                </a:lnTo>
                <a:lnTo>
                  <a:pt x="52946" y="68618"/>
                </a:lnTo>
                <a:lnTo>
                  <a:pt x="48998" y="70182"/>
                </a:lnTo>
                <a:lnTo>
                  <a:pt x="47548" y="71592"/>
                </a:lnTo>
                <a:lnTo>
                  <a:pt x="45937" y="75803"/>
                </a:lnTo>
                <a:lnTo>
                  <a:pt x="45031" y="83752"/>
                </a:lnTo>
                <a:lnTo>
                  <a:pt x="47464" y="89476"/>
                </a:lnTo>
                <a:lnTo>
                  <a:pt x="50861" y="95327"/>
                </a:lnTo>
                <a:lnTo>
                  <a:pt x="52773" y="105192"/>
                </a:lnTo>
                <a:lnTo>
                  <a:pt x="53531" y="145750"/>
                </a:lnTo>
                <a:lnTo>
                  <a:pt x="53572" y="187898"/>
                </a:lnTo>
                <a:lnTo>
                  <a:pt x="50931" y="225959"/>
                </a:lnTo>
                <a:lnTo>
                  <a:pt x="46510" y="262409"/>
                </a:lnTo>
                <a:lnTo>
                  <a:pt x="45201" y="301982"/>
                </a:lnTo>
                <a:lnTo>
                  <a:pt x="44812" y="341489"/>
                </a:lnTo>
                <a:lnTo>
                  <a:pt x="44697" y="381968"/>
                </a:lnTo>
                <a:lnTo>
                  <a:pt x="44663" y="421743"/>
                </a:lnTo>
                <a:lnTo>
                  <a:pt x="47299" y="462302"/>
                </a:lnTo>
                <a:lnTo>
                  <a:pt x="51718" y="499455"/>
                </a:lnTo>
                <a:lnTo>
                  <a:pt x="53027" y="538244"/>
                </a:lnTo>
                <a:lnTo>
                  <a:pt x="53415" y="578511"/>
                </a:lnTo>
                <a:lnTo>
                  <a:pt x="53530" y="615577"/>
                </a:lnTo>
                <a:lnTo>
                  <a:pt x="53564" y="651695"/>
                </a:lnTo>
                <a:lnTo>
                  <a:pt x="50928" y="687532"/>
                </a:lnTo>
                <a:lnTo>
                  <a:pt x="43864" y="723286"/>
                </a:lnTo>
                <a:lnTo>
                  <a:pt x="37328" y="766182"/>
                </a:lnTo>
                <a:lnTo>
                  <a:pt x="28908" y="803319"/>
                </a:lnTo>
                <a:lnTo>
                  <a:pt x="17690" y="839318"/>
                </a:lnTo>
                <a:lnTo>
                  <a:pt x="0" y="88403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45" name="SMARTInkShape-Group314"/>
          <p:cNvGrpSpPr/>
          <p:nvPr/>
        </p:nvGrpSpPr>
        <p:grpSpPr>
          <a:xfrm>
            <a:off x="6491883" y="3000583"/>
            <a:ext cx="2553474" cy="767055"/>
            <a:chOff x="6491883" y="3000583"/>
            <a:chExt cx="2553474" cy="767055"/>
          </a:xfrm>
        </p:grpSpPr>
        <p:sp>
          <p:nvSpPr>
            <p:cNvPr id="132" name="SMARTInkShape-1234"/>
            <p:cNvSpPr/>
            <p:nvPr>
              <p:custDataLst>
                <p:tags r:id="rId137"/>
              </p:custDataLst>
            </p:nvPr>
          </p:nvSpPr>
          <p:spPr bwMode="auto">
            <a:xfrm>
              <a:off x="6904044" y="3224893"/>
              <a:ext cx="78973" cy="337358"/>
            </a:xfrm>
            <a:custGeom>
              <a:avLst/>
              <a:gdLst/>
              <a:ahLst/>
              <a:cxnLst/>
              <a:rect l="0" t="0" r="0" b="0"/>
              <a:pathLst>
                <a:path w="78973" h="337358">
                  <a:moveTo>
                    <a:pt x="78972" y="25513"/>
                  </a:moveTo>
                  <a:lnTo>
                    <a:pt x="78972" y="25513"/>
                  </a:lnTo>
                  <a:lnTo>
                    <a:pt x="61512" y="8054"/>
                  </a:lnTo>
                  <a:lnTo>
                    <a:pt x="61147" y="0"/>
                  </a:lnTo>
                  <a:lnTo>
                    <a:pt x="61123" y="3843"/>
                  </a:lnTo>
                  <a:lnTo>
                    <a:pt x="63762" y="8606"/>
                  </a:lnTo>
                  <a:lnTo>
                    <a:pt x="65855" y="11265"/>
                  </a:lnTo>
                  <a:lnTo>
                    <a:pt x="68182" y="19511"/>
                  </a:lnTo>
                  <a:lnTo>
                    <a:pt x="69675" y="45715"/>
                  </a:lnTo>
                  <a:lnTo>
                    <a:pt x="62840" y="80546"/>
                  </a:lnTo>
                  <a:lnTo>
                    <a:pt x="51936" y="124615"/>
                  </a:lnTo>
                  <a:lnTo>
                    <a:pt x="43180" y="159718"/>
                  </a:lnTo>
                  <a:lnTo>
                    <a:pt x="34301" y="195254"/>
                  </a:lnTo>
                  <a:lnTo>
                    <a:pt x="25387" y="230919"/>
                  </a:lnTo>
                  <a:lnTo>
                    <a:pt x="13486" y="273785"/>
                  </a:lnTo>
                  <a:lnTo>
                    <a:pt x="3316" y="316539"/>
                  </a:lnTo>
                  <a:lnTo>
                    <a:pt x="0" y="330135"/>
                  </a:lnTo>
                  <a:lnTo>
                    <a:pt x="527" y="332774"/>
                  </a:lnTo>
                  <a:lnTo>
                    <a:pt x="1871" y="334533"/>
                  </a:lnTo>
                  <a:lnTo>
                    <a:pt x="6415" y="337357"/>
                  </a:lnTo>
                  <a:lnTo>
                    <a:pt x="28496" y="296053"/>
                  </a:lnTo>
                  <a:lnTo>
                    <a:pt x="34323" y="2844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3" name="SMARTInkShape-1235"/>
            <p:cNvSpPr/>
            <p:nvPr>
              <p:custDataLst>
                <p:tags r:id="rId138"/>
              </p:custDataLst>
            </p:nvPr>
          </p:nvSpPr>
          <p:spPr bwMode="auto">
            <a:xfrm>
              <a:off x="6947297" y="3223667"/>
              <a:ext cx="151806" cy="160686"/>
            </a:xfrm>
            <a:custGeom>
              <a:avLst/>
              <a:gdLst/>
              <a:ahLst/>
              <a:cxnLst/>
              <a:rect l="0" t="0" r="0" b="0"/>
              <a:pathLst>
                <a:path w="151806" h="160686">
                  <a:moveTo>
                    <a:pt x="0" y="62458"/>
                  </a:moveTo>
                  <a:lnTo>
                    <a:pt x="0" y="62458"/>
                  </a:lnTo>
                  <a:lnTo>
                    <a:pt x="0" y="20542"/>
                  </a:lnTo>
                  <a:lnTo>
                    <a:pt x="0" y="119"/>
                  </a:lnTo>
                  <a:lnTo>
                    <a:pt x="4741" y="0"/>
                  </a:lnTo>
                  <a:lnTo>
                    <a:pt x="6137" y="976"/>
                  </a:lnTo>
                  <a:lnTo>
                    <a:pt x="7068" y="2618"/>
                  </a:lnTo>
                  <a:lnTo>
                    <a:pt x="7689" y="4705"/>
                  </a:lnTo>
                  <a:lnTo>
                    <a:pt x="9094" y="6097"/>
                  </a:lnTo>
                  <a:lnTo>
                    <a:pt x="18479" y="10976"/>
                  </a:lnTo>
                  <a:lnTo>
                    <a:pt x="60938" y="43422"/>
                  </a:lnTo>
                  <a:lnTo>
                    <a:pt x="100143" y="86671"/>
                  </a:lnTo>
                  <a:lnTo>
                    <a:pt x="109992" y="95047"/>
                  </a:lnTo>
                  <a:lnTo>
                    <a:pt x="133762" y="134061"/>
                  </a:lnTo>
                  <a:lnTo>
                    <a:pt x="151805" y="1606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4" name="SMARTInkShape-1236"/>
            <p:cNvSpPr/>
            <p:nvPr>
              <p:custDataLst>
                <p:tags r:id="rId139"/>
              </p:custDataLst>
            </p:nvPr>
          </p:nvSpPr>
          <p:spPr bwMode="auto">
            <a:xfrm>
              <a:off x="6545938" y="3437930"/>
              <a:ext cx="160258" cy="53469"/>
            </a:xfrm>
            <a:custGeom>
              <a:avLst/>
              <a:gdLst/>
              <a:ahLst/>
              <a:cxnLst/>
              <a:rect l="0" t="0" r="0" b="0"/>
              <a:pathLst>
                <a:path w="160258" h="53469">
                  <a:moveTo>
                    <a:pt x="17382" y="35718"/>
                  </a:moveTo>
                  <a:lnTo>
                    <a:pt x="17382" y="35718"/>
                  </a:lnTo>
                  <a:lnTo>
                    <a:pt x="12642" y="40459"/>
                  </a:lnTo>
                  <a:lnTo>
                    <a:pt x="7669" y="42786"/>
                  </a:lnTo>
                  <a:lnTo>
                    <a:pt x="0" y="44539"/>
                  </a:lnTo>
                  <a:lnTo>
                    <a:pt x="7253" y="52327"/>
                  </a:lnTo>
                  <a:lnTo>
                    <a:pt x="12838" y="53207"/>
                  </a:lnTo>
                  <a:lnTo>
                    <a:pt x="25517" y="53468"/>
                  </a:lnTo>
                  <a:lnTo>
                    <a:pt x="33566" y="50883"/>
                  </a:lnTo>
                  <a:lnTo>
                    <a:pt x="40449" y="47419"/>
                  </a:lnTo>
                  <a:lnTo>
                    <a:pt x="81971" y="33672"/>
                  </a:lnTo>
                  <a:lnTo>
                    <a:pt x="121684" y="14762"/>
                  </a:lnTo>
                  <a:lnTo>
                    <a:pt x="16025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5" name="SMARTInkShape-1237"/>
            <p:cNvSpPr/>
            <p:nvPr>
              <p:custDataLst>
                <p:tags r:id="rId140"/>
              </p:custDataLst>
            </p:nvPr>
          </p:nvSpPr>
          <p:spPr bwMode="auto">
            <a:xfrm>
              <a:off x="6527602" y="3281055"/>
              <a:ext cx="160735" cy="22930"/>
            </a:xfrm>
            <a:custGeom>
              <a:avLst/>
              <a:gdLst/>
              <a:ahLst/>
              <a:cxnLst/>
              <a:rect l="0" t="0" r="0" b="0"/>
              <a:pathLst>
                <a:path w="160735" h="22930">
                  <a:moveTo>
                    <a:pt x="0" y="22929"/>
                  </a:moveTo>
                  <a:lnTo>
                    <a:pt x="0" y="22929"/>
                  </a:lnTo>
                  <a:lnTo>
                    <a:pt x="13303" y="22929"/>
                  </a:lnTo>
                  <a:lnTo>
                    <a:pt x="18479" y="20283"/>
                  </a:lnTo>
                  <a:lnTo>
                    <a:pt x="21249" y="18189"/>
                  </a:lnTo>
                  <a:lnTo>
                    <a:pt x="29618" y="15862"/>
                  </a:lnTo>
                  <a:lnTo>
                    <a:pt x="55688" y="11517"/>
                  </a:lnTo>
                  <a:lnTo>
                    <a:pt x="72063" y="6980"/>
                  </a:lnTo>
                  <a:lnTo>
                    <a:pt x="107210" y="2592"/>
                  </a:lnTo>
                  <a:lnTo>
                    <a:pt x="113145" y="441"/>
                  </a:lnTo>
                  <a:lnTo>
                    <a:pt x="118094" y="0"/>
                  </a:lnTo>
                  <a:lnTo>
                    <a:pt x="145688" y="5486"/>
                  </a:lnTo>
                  <a:lnTo>
                    <a:pt x="153386" y="9554"/>
                  </a:lnTo>
                  <a:lnTo>
                    <a:pt x="155835" y="12028"/>
                  </a:lnTo>
                  <a:lnTo>
                    <a:pt x="160734" y="22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6" name="SMARTInkShape-1238"/>
            <p:cNvSpPr/>
            <p:nvPr>
              <p:custDataLst>
                <p:tags r:id="rId141"/>
              </p:custDataLst>
            </p:nvPr>
          </p:nvSpPr>
          <p:spPr bwMode="auto">
            <a:xfrm>
              <a:off x="6491883" y="3191707"/>
              <a:ext cx="125016" cy="22982"/>
            </a:xfrm>
            <a:custGeom>
              <a:avLst/>
              <a:gdLst/>
              <a:ahLst/>
              <a:cxnLst/>
              <a:rect l="0" t="0" r="0" b="0"/>
              <a:pathLst>
                <a:path w="125016" h="22982">
                  <a:moveTo>
                    <a:pt x="0" y="22981"/>
                  </a:moveTo>
                  <a:lnTo>
                    <a:pt x="0" y="22981"/>
                  </a:lnTo>
                  <a:lnTo>
                    <a:pt x="4740" y="18240"/>
                  </a:lnTo>
                  <a:lnTo>
                    <a:pt x="9713" y="15913"/>
                  </a:lnTo>
                  <a:lnTo>
                    <a:pt x="12429" y="15292"/>
                  </a:lnTo>
                  <a:lnTo>
                    <a:pt x="24908" y="8159"/>
                  </a:lnTo>
                  <a:lnTo>
                    <a:pt x="68383" y="4208"/>
                  </a:lnTo>
                  <a:lnTo>
                    <a:pt x="78679" y="416"/>
                  </a:lnTo>
                  <a:lnTo>
                    <a:pt x="83210" y="0"/>
                  </a:lnTo>
                  <a:lnTo>
                    <a:pt x="110011" y="4863"/>
                  </a:lnTo>
                  <a:lnTo>
                    <a:pt x="112036" y="5941"/>
                  </a:lnTo>
                  <a:lnTo>
                    <a:pt x="113386" y="7652"/>
                  </a:lnTo>
                  <a:lnTo>
                    <a:pt x="114286" y="9785"/>
                  </a:lnTo>
                  <a:lnTo>
                    <a:pt x="115878" y="11207"/>
                  </a:lnTo>
                  <a:lnTo>
                    <a:pt x="125015" y="140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7" name="SMARTInkShape-1239"/>
            <p:cNvSpPr/>
            <p:nvPr>
              <p:custDataLst>
                <p:tags r:id="rId142"/>
              </p:custDataLst>
            </p:nvPr>
          </p:nvSpPr>
          <p:spPr bwMode="auto">
            <a:xfrm>
              <a:off x="8384977" y="3205758"/>
              <a:ext cx="17860" cy="8931"/>
            </a:xfrm>
            <a:custGeom>
              <a:avLst/>
              <a:gdLst/>
              <a:ahLst/>
              <a:cxnLst/>
              <a:rect l="0" t="0" r="0" b="0"/>
              <a:pathLst>
                <a:path w="17860" h="8931">
                  <a:moveTo>
                    <a:pt x="0" y="8930"/>
                  </a:moveTo>
                  <a:lnTo>
                    <a:pt x="0" y="8930"/>
                  </a:lnTo>
                  <a:lnTo>
                    <a:pt x="4740" y="4189"/>
                  </a:lnTo>
                  <a:lnTo>
                    <a:pt x="9713" y="1862"/>
                  </a:lnTo>
                  <a:lnTo>
                    <a:pt x="1785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8" name="SMARTInkShape-1240"/>
            <p:cNvSpPr/>
            <p:nvPr>
              <p:custDataLst>
                <p:tags r:id="rId143"/>
              </p:custDataLst>
            </p:nvPr>
          </p:nvSpPr>
          <p:spPr bwMode="auto">
            <a:xfrm>
              <a:off x="8376047" y="3303984"/>
              <a:ext cx="178595" cy="116087"/>
            </a:xfrm>
            <a:custGeom>
              <a:avLst/>
              <a:gdLst/>
              <a:ahLst/>
              <a:cxnLst/>
              <a:rect l="0" t="0" r="0" b="0"/>
              <a:pathLst>
                <a:path w="178595" h="116087">
                  <a:moveTo>
                    <a:pt x="0" y="0"/>
                  </a:moveTo>
                  <a:lnTo>
                    <a:pt x="0" y="0"/>
                  </a:lnTo>
                  <a:lnTo>
                    <a:pt x="43472" y="0"/>
                  </a:lnTo>
                  <a:lnTo>
                    <a:pt x="64848" y="993"/>
                  </a:lnTo>
                  <a:lnTo>
                    <a:pt x="82299" y="7068"/>
                  </a:lnTo>
                  <a:lnTo>
                    <a:pt x="122152" y="8821"/>
                  </a:lnTo>
                  <a:lnTo>
                    <a:pt x="142200" y="8927"/>
                  </a:lnTo>
                  <a:lnTo>
                    <a:pt x="142675" y="13670"/>
                  </a:lnTo>
                  <a:lnTo>
                    <a:pt x="141749" y="15066"/>
                  </a:lnTo>
                  <a:lnTo>
                    <a:pt x="140140" y="15997"/>
                  </a:lnTo>
                  <a:lnTo>
                    <a:pt x="138075" y="16618"/>
                  </a:lnTo>
                  <a:lnTo>
                    <a:pt x="124775" y="27410"/>
                  </a:lnTo>
                  <a:lnTo>
                    <a:pt x="95574" y="53594"/>
                  </a:lnTo>
                  <a:lnTo>
                    <a:pt x="51078" y="83345"/>
                  </a:lnTo>
                  <a:lnTo>
                    <a:pt x="28565" y="105392"/>
                  </a:lnTo>
                  <a:lnTo>
                    <a:pt x="27578" y="109019"/>
                  </a:lnTo>
                  <a:lnTo>
                    <a:pt x="26945" y="114690"/>
                  </a:lnTo>
                  <a:lnTo>
                    <a:pt x="27885" y="115155"/>
                  </a:lnTo>
                  <a:lnTo>
                    <a:pt x="70941" y="116085"/>
                  </a:lnTo>
                  <a:lnTo>
                    <a:pt x="113660" y="116086"/>
                  </a:lnTo>
                  <a:lnTo>
                    <a:pt x="136785" y="115094"/>
                  </a:lnTo>
                  <a:lnTo>
                    <a:pt x="147906" y="108957"/>
                  </a:lnTo>
                  <a:lnTo>
                    <a:pt x="157485" y="101847"/>
                  </a:lnTo>
                  <a:lnTo>
                    <a:pt x="169610" y="96296"/>
                  </a:lnTo>
                  <a:lnTo>
                    <a:pt x="178594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9" name="SMARTInkShape-1241"/>
            <p:cNvSpPr/>
            <p:nvPr>
              <p:custDataLst>
                <p:tags r:id="rId144"/>
              </p:custDataLst>
            </p:nvPr>
          </p:nvSpPr>
          <p:spPr bwMode="auto">
            <a:xfrm>
              <a:off x="8537313" y="3000583"/>
              <a:ext cx="508044" cy="410144"/>
            </a:xfrm>
            <a:custGeom>
              <a:avLst/>
              <a:gdLst/>
              <a:ahLst/>
              <a:cxnLst/>
              <a:rect l="0" t="0" r="0" b="0"/>
              <a:pathLst>
                <a:path w="508044" h="410144">
                  <a:moveTo>
                    <a:pt x="115554" y="303401"/>
                  </a:moveTo>
                  <a:lnTo>
                    <a:pt x="115554" y="303401"/>
                  </a:lnTo>
                  <a:lnTo>
                    <a:pt x="115554" y="295713"/>
                  </a:lnTo>
                  <a:lnTo>
                    <a:pt x="123243" y="286892"/>
                  </a:lnTo>
                  <a:lnTo>
                    <a:pt x="124116" y="281202"/>
                  </a:lnTo>
                  <a:lnTo>
                    <a:pt x="123247" y="279672"/>
                  </a:lnTo>
                  <a:lnTo>
                    <a:pt x="121675" y="278652"/>
                  </a:lnTo>
                  <a:lnTo>
                    <a:pt x="119635" y="277972"/>
                  </a:lnTo>
                  <a:lnTo>
                    <a:pt x="118274" y="276527"/>
                  </a:lnTo>
                  <a:lnTo>
                    <a:pt x="116763" y="272275"/>
                  </a:lnTo>
                  <a:lnTo>
                    <a:pt x="115368" y="270744"/>
                  </a:lnTo>
                  <a:lnTo>
                    <a:pt x="103231" y="263345"/>
                  </a:lnTo>
                  <a:lnTo>
                    <a:pt x="94595" y="255373"/>
                  </a:lnTo>
                  <a:lnTo>
                    <a:pt x="86065" y="252290"/>
                  </a:lnTo>
                  <a:lnTo>
                    <a:pt x="59364" y="249967"/>
                  </a:lnTo>
                  <a:lnTo>
                    <a:pt x="53208" y="252533"/>
                  </a:lnTo>
                  <a:lnTo>
                    <a:pt x="50178" y="254606"/>
                  </a:lnTo>
                  <a:lnTo>
                    <a:pt x="28133" y="260852"/>
                  </a:lnTo>
                  <a:lnTo>
                    <a:pt x="24531" y="263129"/>
                  </a:lnTo>
                  <a:lnTo>
                    <a:pt x="5531" y="287400"/>
                  </a:lnTo>
                  <a:lnTo>
                    <a:pt x="2163" y="296620"/>
                  </a:lnTo>
                  <a:lnTo>
                    <a:pt x="0" y="318709"/>
                  </a:lnTo>
                  <a:lnTo>
                    <a:pt x="7203" y="354040"/>
                  </a:lnTo>
                  <a:lnTo>
                    <a:pt x="9585" y="358989"/>
                  </a:lnTo>
                  <a:lnTo>
                    <a:pt x="37919" y="386591"/>
                  </a:lnTo>
                  <a:lnTo>
                    <a:pt x="44008" y="389984"/>
                  </a:lnTo>
                  <a:lnTo>
                    <a:pt x="56001" y="392162"/>
                  </a:lnTo>
                  <a:lnTo>
                    <a:pt x="61966" y="389814"/>
                  </a:lnTo>
                  <a:lnTo>
                    <a:pt x="64946" y="387799"/>
                  </a:lnTo>
                  <a:lnTo>
                    <a:pt x="66932" y="385463"/>
                  </a:lnTo>
                  <a:lnTo>
                    <a:pt x="70383" y="376434"/>
                  </a:lnTo>
                  <a:lnTo>
                    <a:pt x="70860" y="357809"/>
                  </a:lnTo>
                  <a:lnTo>
                    <a:pt x="68239" y="349742"/>
                  </a:lnTo>
                  <a:lnTo>
                    <a:pt x="64760" y="341856"/>
                  </a:lnTo>
                  <a:lnTo>
                    <a:pt x="61809" y="327253"/>
                  </a:lnTo>
                  <a:lnTo>
                    <a:pt x="55091" y="316201"/>
                  </a:lnTo>
                  <a:lnTo>
                    <a:pt x="47809" y="306642"/>
                  </a:lnTo>
                  <a:lnTo>
                    <a:pt x="45211" y="297527"/>
                  </a:lnTo>
                  <a:lnTo>
                    <a:pt x="44129" y="277136"/>
                  </a:lnTo>
                  <a:lnTo>
                    <a:pt x="44117" y="289928"/>
                  </a:lnTo>
                  <a:lnTo>
                    <a:pt x="59930" y="334122"/>
                  </a:lnTo>
                  <a:lnTo>
                    <a:pt x="82848" y="376089"/>
                  </a:lnTo>
                  <a:lnTo>
                    <a:pt x="94725" y="394525"/>
                  </a:lnTo>
                  <a:lnTo>
                    <a:pt x="112578" y="407141"/>
                  </a:lnTo>
                  <a:lnTo>
                    <a:pt x="121507" y="409545"/>
                  </a:lnTo>
                  <a:lnTo>
                    <a:pt x="127460" y="410108"/>
                  </a:lnTo>
                  <a:lnTo>
                    <a:pt x="129445" y="409265"/>
                  </a:lnTo>
                  <a:lnTo>
                    <a:pt x="130767" y="407712"/>
                  </a:lnTo>
                  <a:lnTo>
                    <a:pt x="133229" y="403340"/>
                  </a:lnTo>
                  <a:lnTo>
                    <a:pt x="145687" y="389555"/>
                  </a:lnTo>
                  <a:lnTo>
                    <a:pt x="148791" y="381049"/>
                  </a:lnTo>
                  <a:lnTo>
                    <a:pt x="151162" y="371645"/>
                  </a:lnTo>
                  <a:lnTo>
                    <a:pt x="157083" y="358789"/>
                  </a:lnTo>
                  <a:lnTo>
                    <a:pt x="164533" y="320323"/>
                  </a:lnTo>
                  <a:lnTo>
                    <a:pt x="169215" y="277236"/>
                  </a:lnTo>
                  <a:lnTo>
                    <a:pt x="175992" y="235345"/>
                  </a:lnTo>
                  <a:lnTo>
                    <a:pt x="181442" y="202709"/>
                  </a:lnTo>
                  <a:lnTo>
                    <a:pt x="187171" y="168360"/>
                  </a:lnTo>
                  <a:lnTo>
                    <a:pt x="194016" y="134242"/>
                  </a:lnTo>
                  <a:lnTo>
                    <a:pt x="203673" y="102542"/>
                  </a:lnTo>
                  <a:lnTo>
                    <a:pt x="215526" y="66286"/>
                  </a:lnTo>
                  <a:lnTo>
                    <a:pt x="224410" y="27890"/>
                  </a:lnTo>
                  <a:lnTo>
                    <a:pt x="231603" y="0"/>
                  </a:lnTo>
                  <a:lnTo>
                    <a:pt x="217398" y="30266"/>
                  </a:lnTo>
                  <a:lnTo>
                    <a:pt x="206969" y="73460"/>
                  </a:lnTo>
                  <a:lnTo>
                    <a:pt x="195752" y="116906"/>
                  </a:lnTo>
                  <a:lnTo>
                    <a:pt x="186941" y="151901"/>
                  </a:lnTo>
                  <a:lnTo>
                    <a:pt x="180693" y="187406"/>
                  </a:lnTo>
                  <a:lnTo>
                    <a:pt x="176195" y="223061"/>
                  </a:lnTo>
                  <a:lnTo>
                    <a:pt x="170528" y="265924"/>
                  </a:lnTo>
                  <a:lnTo>
                    <a:pt x="169316" y="309453"/>
                  </a:lnTo>
                  <a:lnTo>
                    <a:pt x="169143" y="349094"/>
                  </a:lnTo>
                  <a:lnTo>
                    <a:pt x="171783" y="356121"/>
                  </a:lnTo>
                  <a:lnTo>
                    <a:pt x="177953" y="365739"/>
                  </a:lnTo>
                  <a:lnTo>
                    <a:pt x="190481" y="345777"/>
                  </a:lnTo>
                  <a:lnTo>
                    <a:pt x="210834" y="317149"/>
                  </a:lnTo>
                  <a:lnTo>
                    <a:pt x="220071" y="296893"/>
                  </a:lnTo>
                  <a:lnTo>
                    <a:pt x="222530" y="289594"/>
                  </a:lnTo>
                  <a:lnTo>
                    <a:pt x="229546" y="276825"/>
                  </a:lnTo>
                  <a:lnTo>
                    <a:pt x="231629" y="259168"/>
                  </a:lnTo>
                  <a:lnTo>
                    <a:pt x="231640" y="301426"/>
                  </a:lnTo>
                  <a:lnTo>
                    <a:pt x="231640" y="344000"/>
                  </a:lnTo>
                  <a:lnTo>
                    <a:pt x="231640" y="350550"/>
                  </a:lnTo>
                  <a:lnTo>
                    <a:pt x="234286" y="356767"/>
                  </a:lnTo>
                  <a:lnTo>
                    <a:pt x="237777" y="362838"/>
                  </a:lnTo>
                  <a:lnTo>
                    <a:pt x="239329" y="368844"/>
                  </a:lnTo>
                  <a:lnTo>
                    <a:pt x="240734" y="370842"/>
                  </a:lnTo>
                  <a:lnTo>
                    <a:pt x="242663" y="372175"/>
                  </a:lnTo>
                  <a:lnTo>
                    <a:pt x="248149" y="374313"/>
                  </a:lnTo>
                  <a:lnTo>
                    <a:pt x="253840" y="374683"/>
                  </a:lnTo>
                  <a:lnTo>
                    <a:pt x="255370" y="373743"/>
                  </a:lnTo>
                  <a:lnTo>
                    <a:pt x="256389" y="372124"/>
                  </a:lnTo>
                  <a:lnTo>
                    <a:pt x="257070" y="370052"/>
                  </a:lnTo>
                  <a:lnTo>
                    <a:pt x="270739" y="353844"/>
                  </a:lnTo>
                  <a:lnTo>
                    <a:pt x="285271" y="336453"/>
                  </a:lnTo>
                  <a:lnTo>
                    <a:pt x="306057" y="297292"/>
                  </a:lnTo>
                  <a:lnTo>
                    <a:pt x="319725" y="279542"/>
                  </a:lnTo>
                  <a:lnTo>
                    <a:pt x="359156" y="247000"/>
                  </a:lnTo>
                  <a:lnTo>
                    <a:pt x="368019" y="243607"/>
                  </a:lnTo>
                  <a:lnTo>
                    <a:pt x="391927" y="240908"/>
                  </a:lnTo>
                  <a:lnTo>
                    <a:pt x="392374" y="266041"/>
                  </a:lnTo>
                  <a:lnTo>
                    <a:pt x="391382" y="266588"/>
                  </a:lnTo>
                  <a:lnTo>
                    <a:pt x="387634" y="267196"/>
                  </a:lnTo>
                  <a:lnTo>
                    <a:pt x="386237" y="268350"/>
                  </a:lnTo>
                  <a:lnTo>
                    <a:pt x="383448" y="276598"/>
                  </a:lnTo>
                  <a:lnTo>
                    <a:pt x="383445" y="276612"/>
                  </a:lnTo>
                  <a:lnTo>
                    <a:pt x="383445" y="268924"/>
                  </a:lnTo>
                  <a:lnTo>
                    <a:pt x="382453" y="268510"/>
                  </a:lnTo>
                  <a:lnTo>
                    <a:pt x="344714" y="267683"/>
                  </a:lnTo>
                  <a:lnTo>
                    <a:pt x="338779" y="270329"/>
                  </a:lnTo>
                  <a:lnTo>
                    <a:pt x="335809" y="272423"/>
                  </a:lnTo>
                  <a:lnTo>
                    <a:pt x="333828" y="275804"/>
                  </a:lnTo>
                  <a:lnTo>
                    <a:pt x="328003" y="292842"/>
                  </a:lnTo>
                  <a:lnTo>
                    <a:pt x="317591" y="310796"/>
                  </a:lnTo>
                  <a:lnTo>
                    <a:pt x="313661" y="327641"/>
                  </a:lnTo>
                  <a:lnTo>
                    <a:pt x="312153" y="362970"/>
                  </a:lnTo>
                  <a:lnTo>
                    <a:pt x="314717" y="372210"/>
                  </a:lnTo>
                  <a:lnTo>
                    <a:pt x="318173" y="379623"/>
                  </a:lnTo>
                  <a:lnTo>
                    <a:pt x="321111" y="389376"/>
                  </a:lnTo>
                  <a:lnTo>
                    <a:pt x="325313" y="395521"/>
                  </a:lnTo>
                  <a:lnTo>
                    <a:pt x="330488" y="398913"/>
                  </a:lnTo>
                  <a:lnTo>
                    <a:pt x="336096" y="401414"/>
                  </a:lnTo>
                  <a:lnTo>
                    <a:pt x="344832" y="407407"/>
                  </a:lnTo>
                  <a:lnTo>
                    <a:pt x="353703" y="409624"/>
                  </a:lnTo>
                  <a:lnTo>
                    <a:pt x="359643" y="410143"/>
                  </a:lnTo>
                  <a:lnTo>
                    <a:pt x="361624" y="409289"/>
                  </a:lnTo>
                  <a:lnTo>
                    <a:pt x="362944" y="407727"/>
                  </a:lnTo>
                  <a:lnTo>
                    <a:pt x="363824" y="405694"/>
                  </a:lnTo>
                  <a:lnTo>
                    <a:pt x="365403" y="404339"/>
                  </a:lnTo>
                  <a:lnTo>
                    <a:pt x="369804" y="402833"/>
                  </a:lnTo>
                  <a:lnTo>
                    <a:pt x="371374" y="401439"/>
                  </a:lnTo>
                  <a:lnTo>
                    <a:pt x="380376" y="385475"/>
                  </a:lnTo>
                  <a:lnTo>
                    <a:pt x="383528" y="371596"/>
                  </a:lnTo>
                  <a:lnTo>
                    <a:pt x="389312" y="358775"/>
                  </a:lnTo>
                  <a:lnTo>
                    <a:pt x="392106" y="318834"/>
                  </a:lnTo>
                  <a:lnTo>
                    <a:pt x="392364" y="275421"/>
                  </a:lnTo>
                  <a:lnTo>
                    <a:pt x="384685" y="248245"/>
                  </a:lnTo>
                  <a:lnTo>
                    <a:pt x="383279" y="245794"/>
                  </a:lnTo>
                  <a:lnTo>
                    <a:pt x="381350" y="244161"/>
                  </a:lnTo>
                  <a:lnTo>
                    <a:pt x="376560" y="241353"/>
                  </a:lnTo>
                  <a:lnTo>
                    <a:pt x="371125" y="236798"/>
                  </a:lnTo>
                  <a:lnTo>
                    <a:pt x="368286" y="236179"/>
                  </a:lnTo>
                  <a:lnTo>
                    <a:pt x="365401" y="236758"/>
                  </a:lnTo>
                  <a:lnTo>
                    <a:pt x="358383" y="240077"/>
                  </a:lnTo>
                  <a:lnTo>
                    <a:pt x="352427" y="245392"/>
                  </a:lnTo>
                  <a:lnTo>
                    <a:pt x="349815" y="250499"/>
                  </a:lnTo>
                  <a:lnTo>
                    <a:pt x="347909" y="267742"/>
                  </a:lnTo>
                  <a:lnTo>
                    <a:pt x="347737" y="288522"/>
                  </a:lnTo>
                  <a:lnTo>
                    <a:pt x="350377" y="294473"/>
                  </a:lnTo>
                  <a:lnTo>
                    <a:pt x="360156" y="306378"/>
                  </a:lnTo>
                  <a:lnTo>
                    <a:pt x="365818" y="309685"/>
                  </a:lnTo>
                  <a:lnTo>
                    <a:pt x="380498" y="312974"/>
                  </a:lnTo>
                  <a:lnTo>
                    <a:pt x="386435" y="316916"/>
                  </a:lnTo>
                  <a:lnTo>
                    <a:pt x="389406" y="317372"/>
                  </a:lnTo>
                  <a:lnTo>
                    <a:pt x="392381" y="316684"/>
                  </a:lnTo>
                  <a:lnTo>
                    <a:pt x="398330" y="314266"/>
                  </a:lnTo>
                  <a:lnTo>
                    <a:pt x="407258" y="311912"/>
                  </a:lnTo>
                  <a:lnTo>
                    <a:pt x="427909" y="295559"/>
                  </a:lnTo>
                  <a:lnTo>
                    <a:pt x="445833" y="294473"/>
                  </a:lnTo>
                  <a:lnTo>
                    <a:pt x="445917" y="299212"/>
                  </a:lnTo>
                  <a:lnTo>
                    <a:pt x="443291" y="304185"/>
                  </a:lnTo>
                  <a:lnTo>
                    <a:pt x="431130" y="319142"/>
                  </a:lnTo>
                  <a:lnTo>
                    <a:pt x="429444" y="324618"/>
                  </a:lnTo>
                  <a:lnTo>
                    <a:pt x="428001" y="326476"/>
                  </a:lnTo>
                  <a:lnTo>
                    <a:pt x="423752" y="328539"/>
                  </a:lnTo>
                  <a:lnTo>
                    <a:pt x="422223" y="330082"/>
                  </a:lnTo>
                  <a:lnTo>
                    <a:pt x="419567" y="337734"/>
                  </a:lnTo>
                  <a:lnTo>
                    <a:pt x="419164" y="348014"/>
                  </a:lnTo>
                  <a:lnTo>
                    <a:pt x="423904" y="348039"/>
                  </a:lnTo>
                  <a:lnTo>
                    <a:pt x="428877" y="345399"/>
                  </a:lnTo>
                  <a:lnTo>
                    <a:pt x="453592" y="326924"/>
                  </a:lnTo>
                  <a:lnTo>
                    <a:pt x="456999" y="322060"/>
                  </a:lnTo>
                  <a:lnTo>
                    <a:pt x="461255" y="318817"/>
                  </a:lnTo>
                  <a:lnTo>
                    <a:pt x="486746" y="307756"/>
                  </a:lnTo>
                  <a:lnTo>
                    <a:pt x="490016" y="308289"/>
                  </a:lnTo>
                  <a:lnTo>
                    <a:pt x="497650" y="311532"/>
                  </a:lnTo>
                  <a:lnTo>
                    <a:pt x="503713" y="312095"/>
                  </a:lnTo>
                  <a:lnTo>
                    <a:pt x="505296" y="313165"/>
                  </a:lnTo>
                  <a:lnTo>
                    <a:pt x="506350" y="314872"/>
                  </a:lnTo>
                  <a:lnTo>
                    <a:pt x="508043" y="319999"/>
                  </a:lnTo>
                  <a:lnTo>
                    <a:pt x="501338" y="330808"/>
                  </a:lnTo>
                  <a:lnTo>
                    <a:pt x="500735" y="333579"/>
                  </a:lnTo>
                  <a:lnTo>
                    <a:pt x="492621" y="348104"/>
                  </a:lnTo>
                  <a:lnTo>
                    <a:pt x="490999" y="359967"/>
                  </a:lnTo>
                  <a:lnTo>
                    <a:pt x="489875" y="361947"/>
                  </a:lnTo>
                  <a:lnTo>
                    <a:pt x="488132" y="363268"/>
                  </a:lnTo>
                  <a:lnTo>
                    <a:pt x="485979" y="364148"/>
                  </a:lnTo>
                  <a:lnTo>
                    <a:pt x="484543" y="365727"/>
                  </a:lnTo>
                  <a:lnTo>
                    <a:pt x="482050" y="373443"/>
                  </a:lnTo>
                  <a:lnTo>
                    <a:pt x="481746" y="379708"/>
                  </a:lnTo>
                  <a:lnTo>
                    <a:pt x="481671" y="3748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0" name="SMARTInkShape-1242"/>
            <p:cNvSpPr/>
            <p:nvPr>
              <p:custDataLst>
                <p:tags r:id="rId145"/>
              </p:custDataLst>
            </p:nvPr>
          </p:nvSpPr>
          <p:spPr bwMode="auto">
            <a:xfrm>
              <a:off x="8777883" y="3036094"/>
              <a:ext cx="8931" cy="8930"/>
            </a:xfrm>
            <a:custGeom>
              <a:avLst/>
              <a:gdLst/>
              <a:ahLst/>
              <a:cxnLst/>
              <a:rect l="0" t="0" r="0" b="0"/>
              <a:pathLst>
                <a:path w="8931" h="8930">
                  <a:moveTo>
                    <a:pt x="0" y="8929"/>
                  </a:moveTo>
                  <a:lnTo>
                    <a:pt x="0" y="8929"/>
                  </a:lnTo>
                  <a:lnTo>
                    <a:pt x="4741" y="8929"/>
                  </a:lnTo>
                  <a:lnTo>
                    <a:pt x="6137" y="7937"/>
                  </a:lnTo>
                  <a:lnTo>
                    <a:pt x="7068" y="6283"/>
                  </a:lnTo>
                  <a:lnTo>
                    <a:pt x="89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1" name="SMARTInkShape-1243"/>
            <p:cNvSpPr/>
            <p:nvPr>
              <p:custDataLst>
                <p:tags r:id="rId146"/>
              </p:custDataLst>
            </p:nvPr>
          </p:nvSpPr>
          <p:spPr bwMode="auto">
            <a:xfrm>
              <a:off x="7090329" y="3171648"/>
              <a:ext cx="187367" cy="382369"/>
            </a:xfrm>
            <a:custGeom>
              <a:avLst/>
              <a:gdLst/>
              <a:ahLst/>
              <a:cxnLst/>
              <a:rect l="0" t="0" r="0" b="0"/>
              <a:pathLst>
                <a:path w="187367" h="382369">
                  <a:moveTo>
                    <a:pt x="98069" y="51969"/>
                  </a:moveTo>
                  <a:lnTo>
                    <a:pt x="98069" y="51969"/>
                  </a:lnTo>
                  <a:lnTo>
                    <a:pt x="91933" y="37711"/>
                  </a:lnTo>
                  <a:lnTo>
                    <a:pt x="89172" y="16533"/>
                  </a:lnTo>
                  <a:lnTo>
                    <a:pt x="88154" y="25420"/>
                  </a:lnTo>
                  <a:lnTo>
                    <a:pt x="73910" y="62512"/>
                  </a:lnTo>
                  <a:lnTo>
                    <a:pt x="53401" y="104215"/>
                  </a:lnTo>
                  <a:lnTo>
                    <a:pt x="28492" y="148217"/>
                  </a:lnTo>
                  <a:lnTo>
                    <a:pt x="5905" y="191752"/>
                  </a:lnTo>
                  <a:lnTo>
                    <a:pt x="1040" y="208528"/>
                  </a:lnTo>
                  <a:lnTo>
                    <a:pt x="0" y="219712"/>
                  </a:lnTo>
                  <a:lnTo>
                    <a:pt x="940" y="219360"/>
                  </a:lnTo>
                  <a:lnTo>
                    <a:pt x="37344" y="184118"/>
                  </a:lnTo>
                  <a:lnTo>
                    <a:pt x="56345" y="157007"/>
                  </a:lnTo>
                  <a:lnTo>
                    <a:pt x="70682" y="120343"/>
                  </a:lnTo>
                  <a:lnTo>
                    <a:pt x="82678" y="86780"/>
                  </a:lnTo>
                  <a:lnTo>
                    <a:pt x="99769" y="44624"/>
                  </a:lnTo>
                  <a:lnTo>
                    <a:pt x="118837" y="10610"/>
                  </a:lnTo>
                  <a:lnTo>
                    <a:pt x="131623" y="0"/>
                  </a:lnTo>
                  <a:lnTo>
                    <a:pt x="133337" y="456"/>
                  </a:lnTo>
                  <a:lnTo>
                    <a:pt x="137887" y="3608"/>
                  </a:lnTo>
                  <a:lnTo>
                    <a:pt x="140571" y="10962"/>
                  </a:lnTo>
                  <a:lnTo>
                    <a:pt x="142592" y="53946"/>
                  </a:lnTo>
                  <a:lnTo>
                    <a:pt x="135633" y="96878"/>
                  </a:lnTo>
                  <a:lnTo>
                    <a:pt x="129412" y="137128"/>
                  </a:lnTo>
                  <a:lnTo>
                    <a:pt x="126207" y="171570"/>
                  </a:lnTo>
                  <a:lnTo>
                    <a:pt x="125125" y="212626"/>
                  </a:lnTo>
                  <a:lnTo>
                    <a:pt x="127558" y="255278"/>
                  </a:lnTo>
                  <a:lnTo>
                    <a:pt x="137298" y="292661"/>
                  </a:lnTo>
                  <a:lnTo>
                    <a:pt x="144650" y="335019"/>
                  </a:lnTo>
                  <a:lnTo>
                    <a:pt x="150522" y="348426"/>
                  </a:lnTo>
                  <a:lnTo>
                    <a:pt x="164984" y="366137"/>
                  </a:lnTo>
                  <a:lnTo>
                    <a:pt x="187366" y="382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2" name="SMARTInkShape-1244"/>
            <p:cNvSpPr/>
            <p:nvPr>
              <p:custDataLst>
                <p:tags r:id="rId147"/>
              </p:custDataLst>
            </p:nvPr>
          </p:nvSpPr>
          <p:spPr bwMode="auto">
            <a:xfrm>
              <a:off x="7268923" y="3339750"/>
              <a:ext cx="758867" cy="427888"/>
            </a:xfrm>
            <a:custGeom>
              <a:avLst/>
              <a:gdLst/>
              <a:ahLst/>
              <a:cxnLst/>
              <a:rect l="0" t="0" r="0" b="0"/>
              <a:pathLst>
                <a:path w="758867" h="427888">
                  <a:moveTo>
                    <a:pt x="80210" y="142828"/>
                  </a:moveTo>
                  <a:lnTo>
                    <a:pt x="80210" y="142828"/>
                  </a:lnTo>
                  <a:lnTo>
                    <a:pt x="80210" y="135139"/>
                  </a:lnTo>
                  <a:lnTo>
                    <a:pt x="86347" y="127014"/>
                  </a:lnTo>
                  <a:lnTo>
                    <a:pt x="89304" y="118740"/>
                  </a:lnTo>
                  <a:lnTo>
                    <a:pt x="95031" y="110004"/>
                  </a:lnTo>
                  <a:lnTo>
                    <a:pt x="97169" y="101132"/>
                  </a:lnTo>
                  <a:lnTo>
                    <a:pt x="97951" y="91011"/>
                  </a:lnTo>
                  <a:lnTo>
                    <a:pt x="91909" y="81476"/>
                  </a:lnTo>
                  <a:lnTo>
                    <a:pt x="88968" y="68977"/>
                  </a:lnTo>
                  <a:lnTo>
                    <a:pt x="87040" y="66805"/>
                  </a:lnTo>
                  <a:lnTo>
                    <a:pt x="71096" y="55775"/>
                  </a:lnTo>
                  <a:lnTo>
                    <a:pt x="65245" y="53536"/>
                  </a:lnTo>
                  <a:lnTo>
                    <a:pt x="56373" y="47690"/>
                  </a:lnTo>
                  <a:lnTo>
                    <a:pt x="50433" y="45974"/>
                  </a:lnTo>
                  <a:lnTo>
                    <a:pt x="24895" y="52410"/>
                  </a:lnTo>
                  <a:lnTo>
                    <a:pt x="18253" y="55679"/>
                  </a:lnTo>
                  <a:lnTo>
                    <a:pt x="11994" y="61431"/>
                  </a:lnTo>
                  <a:lnTo>
                    <a:pt x="5904" y="70602"/>
                  </a:lnTo>
                  <a:lnTo>
                    <a:pt x="1639" y="86921"/>
                  </a:lnTo>
                  <a:lnTo>
                    <a:pt x="0" y="126790"/>
                  </a:lnTo>
                  <a:lnTo>
                    <a:pt x="4630" y="147557"/>
                  </a:lnTo>
                  <a:lnTo>
                    <a:pt x="17941" y="175740"/>
                  </a:lnTo>
                  <a:lnTo>
                    <a:pt x="24754" y="183252"/>
                  </a:lnTo>
                  <a:lnTo>
                    <a:pt x="50618" y="201258"/>
                  </a:lnTo>
                  <a:lnTo>
                    <a:pt x="72907" y="204799"/>
                  </a:lnTo>
                  <a:lnTo>
                    <a:pt x="75342" y="203986"/>
                  </a:lnTo>
                  <a:lnTo>
                    <a:pt x="76964" y="202451"/>
                  </a:lnTo>
                  <a:lnTo>
                    <a:pt x="78046" y="200436"/>
                  </a:lnTo>
                  <a:lnTo>
                    <a:pt x="79759" y="199093"/>
                  </a:lnTo>
                  <a:lnTo>
                    <a:pt x="84309" y="197600"/>
                  </a:lnTo>
                  <a:lnTo>
                    <a:pt x="85920" y="196210"/>
                  </a:lnTo>
                  <a:lnTo>
                    <a:pt x="87709" y="192020"/>
                  </a:lnTo>
                  <a:lnTo>
                    <a:pt x="89115" y="147826"/>
                  </a:lnTo>
                  <a:lnTo>
                    <a:pt x="89137" y="106842"/>
                  </a:lnTo>
                  <a:lnTo>
                    <a:pt x="90131" y="87076"/>
                  </a:lnTo>
                  <a:lnTo>
                    <a:pt x="97961" y="46529"/>
                  </a:lnTo>
                  <a:lnTo>
                    <a:pt x="97004" y="46879"/>
                  </a:lnTo>
                  <a:lnTo>
                    <a:pt x="90371" y="52459"/>
                  </a:lnTo>
                  <a:lnTo>
                    <a:pt x="89248" y="61125"/>
                  </a:lnTo>
                  <a:lnTo>
                    <a:pt x="89149" y="82461"/>
                  </a:lnTo>
                  <a:lnTo>
                    <a:pt x="91789" y="88878"/>
                  </a:lnTo>
                  <a:lnTo>
                    <a:pt x="95278" y="95038"/>
                  </a:lnTo>
                  <a:lnTo>
                    <a:pt x="98234" y="104084"/>
                  </a:lnTo>
                  <a:lnTo>
                    <a:pt x="110389" y="119009"/>
                  </a:lnTo>
                  <a:lnTo>
                    <a:pt x="118758" y="122320"/>
                  </a:lnTo>
                  <a:lnTo>
                    <a:pt x="154518" y="124923"/>
                  </a:lnTo>
                  <a:lnTo>
                    <a:pt x="163175" y="119657"/>
                  </a:lnTo>
                  <a:lnTo>
                    <a:pt x="172646" y="112686"/>
                  </a:lnTo>
                  <a:lnTo>
                    <a:pt x="182563" y="107769"/>
                  </a:lnTo>
                  <a:lnTo>
                    <a:pt x="185231" y="103103"/>
                  </a:lnTo>
                  <a:lnTo>
                    <a:pt x="186944" y="91031"/>
                  </a:lnTo>
                  <a:lnTo>
                    <a:pt x="187350" y="59844"/>
                  </a:lnTo>
                  <a:lnTo>
                    <a:pt x="184714" y="53691"/>
                  </a:lnTo>
                  <a:lnTo>
                    <a:pt x="181225" y="47649"/>
                  </a:lnTo>
                  <a:lnTo>
                    <a:pt x="178804" y="37445"/>
                  </a:lnTo>
                  <a:lnTo>
                    <a:pt x="177689" y="36854"/>
                  </a:lnTo>
                  <a:lnTo>
                    <a:pt x="169884" y="35718"/>
                  </a:lnTo>
                  <a:lnTo>
                    <a:pt x="169618" y="40426"/>
                  </a:lnTo>
                  <a:lnTo>
                    <a:pt x="170573" y="41818"/>
                  </a:lnTo>
                  <a:lnTo>
                    <a:pt x="172203" y="42745"/>
                  </a:lnTo>
                  <a:lnTo>
                    <a:pt x="174280" y="43364"/>
                  </a:lnTo>
                  <a:lnTo>
                    <a:pt x="175666" y="44769"/>
                  </a:lnTo>
                  <a:lnTo>
                    <a:pt x="179185" y="53623"/>
                  </a:lnTo>
                  <a:lnTo>
                    <a:pt x="202165" y="78251"/>
                  </a:lnTo>
                  <a:lnTo>
                    <a:pt x="204319" y="86542"/>
                  </a:lnTo>
                  <a:lnTo>
                    <a:pt x="205218" y="128131"/>
                  </a:lnTo>
                  <a:lnTo>
                    <a:pt x="205224" y="145437"/>
                  </a:lnTo>
                  <a:lnTo>
                    <a:pt x="207870" y="151594"/>
                  </a:lnTo>
                  <a:lnTo>
                    <a:pt x="217654" y="163632"/>
                  </a:lnTo>
                  <a:lnTo>
                    <a:pt x="225963" y="166957"/>
                  </a:lnTo>
                  <a:lnTo>
                    <a:pt x="268360" y="169548"/>
                  </a:lnTo>
                  <a:lnTo>
                    <a:pt x="291445" y="168616"/>
                  </a:lnTo>
                  <a:lnTo>
                    <a:pt x="306288" y="162485"/>
                  </a:lnTo>
                  <a:lnTo>
                    <a:pt x="340784" y="139805"/>
                  </a:lnTo>
                  <a:lnTo>
                    <a:pt x="344849" y="131232"/>
                  </a:lnTo>
                  <a:lnTo>
                    <a:pt x="348015" y="88629"/>
                  </a:lnTo>
                  <a:lnTo>
                    <a:pt x="347097" y="60395"/>
                  </a:lnTo>
                  <a:lnTo>
                    <a:pt x="341030" y="42723"/>
                  </a:lnTo>
                  <a:lnTo>
                    <a:pt x="339005" y="32853"/>
                  </a:lnTo>
                  <a:lnTo>
                    <a:pt x="332266" y="18432"/>
                  </a:lnTo>
                  <a:lnTo>
                    <a:pt x="331591" y="15249"/>
                  </a:lnTo>
                  <a:lnTo>
                    <a:pt x="321714" y="486"/>
                  </a:lnTo>
                  <a:lnTo>
                    <a:pt x="313658" y="0"/>
                  </a:lnTo>
                  <a:lnTo>
                    <a:pt x="300065" y="12386"/>
                  </a:lnTo>
                  <a:lnTo>
                    <a:pt x="296986" y="20692"/>
                  </a:lnTo>
                  <a:lnTo>
                    <a:pt x="294586" y="63087"/>
                  </a:lnTo>
                  <a:lnTo>
                    <a:pt x="295542" y="73653"/>
                  </a:lnTo>
                  <a:lnTo>
                    <a:pt x="309756" y="101016"/>
                  </a:lnTo>
                  <a:lnTo>
                    <a:pt x="324334" y="118605"/>
                  </a:lnTo>
                  <a:lnTo>
                    <a:pt x="330261" y="122140"/>
                  </a:lnTo>
                  <a:lnTo>
                    <a:pt x="338989" y="124596"/>
                  </a:lnTo>
                  <a:lnTo>
                    <a:pt x="351445" y="124920"/>
                  </a:lnTo>
                  <a:lnTo>
                    <a:pt x="353306" y="123944"/>
                  </a:lnTo>
                  <a:lnTo>
                    <a:pt x="354548" y="122301"/>
                  </a:lnTo>
                  <a:lnTo>
                    <a:pt x="355375" y="120214"/>
                  </a:lnTo>
                  <a:lnTo>
                    <a:pt x="356919" y="118822"/>
                  </a:lnTo>
                  <a:lnTo>
                    <a:pt x="365924" y="116048"/>
                  </a:lnTo>
                  <a:lnTo>
                    <a:pt x="370689" y="120782"/>
                  </a:lnTo>
                  <a:lnTo>
                    <a:pt x="373023" y="125754"/>
                  </a:lnTo>
                  <a:lnTo>
                    <a:pt x="374817" y="165035"/>
                  </a:lnTo>
                  <a:lnTo>
                    <a:pt x="374879" y="205908"/>
                  </a:lnTo>
                  <a:lnTo>
                    <a:pt x="372242" y="250060"/>
                  </a:lnTo>
                  <a:lnTo>
                    <a:pt x="365795" y="294643"/>
                  </a:lnTo>
                  <a:lnTo>
                    <a:pt x="353640" y="339282"/>
                  </a:lnTo>
                  <a:lnTo>
                    <a:pt x="341762" y="381284"/>
                  </a:lnTo>
                  <a:lnTo>
                    <a:pt x="337293" y="401005"/>
                  </a:lnTo>
                  <a:lnTo>
                    <a:pt x="329685" y="416770"/>
                  </a:lnTo>
                  <a:lnTo>
                    <a:pt x="322966" y="426246"/>
                  </a:lnTo>
                  <a:lnTo>
                    <a:pt x="319401" y="427542"/>
                  </a:lnTo>
                  <a:lnTo>
                    <a:pt x="317061" y="427887"/>
                  </a:lnTo>
                  <a:lnTo>
                    <a:pt x="311816" y="425625"/>
                  </a:lnTo>
                  <a:lnTo>
                    <a:pt x="309027" y="423633"/>
                  </a:lnTo>
                  <a:lnTo>
                    <a:pt x="305929" y="418773"/>
                  </a:lnTo>
                  <a:lnTo>
                    <a:pt x="295446" y="385715"/>
                  </a:lnTo>
                  <a:lnTo>
                    <a:pt x="294603" y="344791"/>
                  </a:lnTo>
                  <a:lnTo>
                    <a:pt x="297184" y="311816"/>
                  </a:lnTo>
                  <a:lnTo>
                    <a:pt x="309755" y="273891"/>
                  </a:lnTo>
                  <a:lnTo>
                    <a:pt x="319431" y="250123"/>
                  </a:lnTo>
                  <a:lnTo>
                    <a:pt x="350200" y="205518"/>
                  </a:lnTo>
                  <a:lnTo>
                    <a:pt x="366581" y="190176"/>
                  </a:lnTo>
                  <a:lnTo>
                    <a:pt x="409840" y="152379"/>
                  </a:lnTo>
                  <a:lnTo>
                    <a:pt x="419310" y="140366"/>
                  </a:lnTo>
                  <a:lnTo>
                    <a:pt x="443675" y="107278"/>
                  </a:lnTo>
                  <a:lnTo>
                    <a:pt x="446140" y="101231"/>
                  </a:lnTo>
                  <a:lnTo>
                    <a:pt x="452114" y="92249"/>
                  </a:lnTo>
                  <a:lnTo>
                    <a:pt x="463277" y="57336"/>
                  </a:lnTo>
                  <a:lnTo>
                    <a:pt x="464176" y="44766"/>
                  </a:lnTo>
                  <a:lnTo>
                    <a:pt x="456497" y="44616"/>
                  </a:lnTo>
                  <a:lnTo>
                    <a:pt x="442937" y="57032"/>
                  </a:lnTo>
                  <a:lnTo>
                    <a:pt x="439859" y="62693"/>
                  </a:lnTo>
                  <a:lnTo>
                    <a:pt x="429853" y="103427"/>
                  </a:lnTo>
                  <a:lnTo>
                    <a:pt x="429733" y="128798"/>
                  </a:lnTo>
                  <a:lnTo>
                    <a:pt x="443723" y="171754"/>
                  </a:lnTo>
                  <a:lnTo>
                    <a:pt x="467178" y="212498"/>
                  </a:lnTo>
                  <a:lnTo>
                    <a:pt x="473122" y="218441"/>
                  </a:lnTo>
                  <a:lnTo>
                    <a:pt x="479072" y="221082"/>
                  </a:lnTo>
                  <a:lnTo>
                    <a:pt x="485024" y="222256"/>
                  </a:lnTo>
                  <a:lnTo>
                    <a:pt x="488000" y="221577"/>
                  </a:lnTo>
                  <a:lnTo>
                    <a:pt x="496929" y="215881"/>
                  </a:lnTo>
                  <a:lnTo>
                    <a:pt x="514788" y="198271"/>
                  </a:lnTo>
                  <a:lnTo>
                    <a:pt x="522725" y="184281"/>
                  </a:lnTo>
                  <a:lnTo>
                    <a:pt x="525518" y="171426"/>
                  </a:lnTo>
                  <a:lnTo>
                    <a:pt x="529108" y="144067"/>
                  </a:lnTo>
                  <a:lnTo>
                    <a:pt x="540903" y="106097"/>
                  </a:lnTo>
                  <a:lnTo>
                    <a:pt x="548813" y="67068"/>
                  </a:lnTo>
                  <a:lnTo>
                    <a:pt x="561923" y="37633"/>
                  </a:lnTo>
                  <a:lnTo>
                    <a:pt x="563079" y="36979"/>
                  </a:lnTo>
                  <a:lnTo>
                    <a:pt x="567008" y="36253"/>
                  </a:lnTo>
                  <a:lnTo>
                    <a:pt x="568453" y="37052"/>
                  </a:lnTo>
                  <a:lnTo>
                    <a:pt x="569416" y="38576"/>
                  </a:lnTo>
                  <a:lnTo>
                    <a:pt x="570058" y="40584"/>
                  </a:lnTo>
                  <a:lnTo>
                    <a:pt x="578241" y="53786"/>
                  </a:lnTo>
                  <a:lnTo>
                    <a:pt x="587287" y="98418"/>
                  </a:lnTo>
                  <a:lnTo>
                    <a:pt x="589090" y="139866"/>
                  </a:lnTo>
                  <a:lnTo>
                    <a:pt x="581093" y="180532"/>
                  </a:lnTo>
                  <a:lnTo>
                    <a:pt x="580275" y="205167"/>
                  </a:lnTo>
                  <a:lnTo>
                    <a:pt x="580273" y="200546"/>
                  </a:lnTo>
                  <a:lnTo>
                    <a:pt x="582918" y="195600"/>
                  </a:lnTo>
                  <a:lnTo>
                    <a:pt x="586409" y="190095"/>
                  </a:lnTo>
                  <a:lnTo>
                    <a:pt x="588374" y="180425"/>
                  </a:lnTo>
                  <a:lnTo>
                    <a:pt x="593833" y="149457"/>
                  </a:lnTo>
                  <a:lnTo>
                    <a:pt x="614924" y="105666"/>
                  </a:lnTo>
                  <a:lnTo>
                    <a:pt x="629083" y="78234"/>
                  </a:lnTo>
                  <a:lnTo>
                    <a:pt x="635554" y="56353"/>
                  </a:lnTo>
                  <a:lnTo>
                    <a:pt x="646093" y="42182"/>
                  </a:lnTo>
                  <a:lnTo>
                    <a:pt x="651859" y="38565"/>
                  </a:lnTo>
                  <a:lnTo>
                    <a:pt x="654786" y="37601"/>
                  </a:lnTo>
                  <a:lnTo>
                    <a:pt x="656737" y="37950"/>
                  </a:lnTo>
                  <a:lnTo>
                    <a:pt x="658038" y="39175"/>
                  </a:lnTo>
                  <a:lnTo>
                    <a:pt x="658905" y="40984"/>
                  </a:lnTo>
                  <a:lnTo>
                    <a:pt x="660475" y="42190"/>
                  </a:lnTo>
                  <a:lnTo>
                    <a:pt x="664866" y="43530"/>
                  </a:lnTo>
                  <a:lnTo>
                    <a:pt x="666433" y="44879"/>
                  </a:lnTo>
                  <a:lnTo>
                    <a:pt x="668175" y="49024"/>
                  </a:lnTo>
                  <a:lnTo>
                    <a:pt x="670479" y="74635"/>
                  </a:lnTo>
                  <a:lnTo>
                    <a:pt x="674273" y="82093"/>
                  </a:lnTo>
                  <a:lnTo>
                    <a:pt x="673975" y="94007"/>
                  </a:lnTo>
                  <a:lnTo>
                    <a:pt x="672519" y="107239"/>
                  </a:lnTo>
                  <a:lnTo>
                    <a:pt x="682948" y="149077"/>
                  </a:lnTo>
                  <a:lnTo>
                    <a:pt x="696552" y="175940"/>
                  </a:lnTo>
                  <a:lnTo>
                    <a:pt x="717205" y="199230"/>
                  </a:lnTo>
                  <a:lnTo>
                    <a:pt x="723152" y="202622"/>
                  </a:lnTo>
                  <a:lnTo>
                    <a:pt x="735054" y="204800"/>
                  </a:lnTo>
                  <a:lnTo>
                    <a:pt x="741007" y="202452"/>
                  </a:lnTo>
                  <a:lnTo>
                    <a:pt x="746960" y="199093"/>
                  </a:lnTo>
                  <a:lnTo>
                    <a:pt x="752913" y="197600"/>
                  </a:lnTo>
                  <a:lnTo>
                    <a:pt x="754897" y="196210"/>
                  </a:lnTo>
                  <a:lnTo>
                    <a:pt x="756220" y="194291"/>
                  </a:lnTo>
                  <a:lnTo>
                    <a:pt x="758866" y="1874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3" name="SMARTInkShape-1245"/>
            <p:cNvSpPr/>
            <p:nvPr>
              <p:custDataLst>
                <p:tags r:id="rId148"/>
              </p:custDataLst>
            </p:nvPr>
          </p:nvSpPr>
          <p:spPr bwMode="auto">
            <a:xfrm>
              <a:off x="8002228" y="3073949"/>
              <a:ext cx="400609" cy="443780"/>
            </a:xfrm>
            <a:custGeom>
              <a:avLst/>
              <a:gdLst/>
              <a:ahLst/>
              <a:cxnLst/>
              <a:rect l="0" t="0" r="0" b="0"/>
              <a:pathLst>
                <a:path w="400609" h="443780">
                  <a:moveTo>
                    <a:pt x="159506" y="274684"/>
                  </a:moveTo>
                  <a:lnTo>
                    <a:pt x="159506" y="274684"/>
                  </a:lnTo>
                  <a:lnTo>
                    <a:pt x="154766" y="274684"/>
                  </a:lnTo>
                  <a:lnTo>
                    <a:pt x="149792" y="272038"/>
                  </a:lnTo>
                  <a:lnTo>
                    <a:pt x="147078" y="269943"/>
                  </a:lnTo>
                  <a:lnTo>
                    <a:pt x="144060" y="264970"/>
                  </a:lnTo>
                  <a:lnTo>
                    <a:pt x="143256" y="262255"/>
                  </a:lnTo>
                  <a:lnTo>
                    <a:pt x="140735" y="260444"/>
                  </a:lnTo>
                  <a:lnTo>
                    <a:pt x="125077" y="254894"/>
                  </a:lnTo>
                  <a:lnTo>
                    <a:pt x="121671" y="252561"/>
                  </a:lnTo>
                  <a:lnTo>
                    <a:pt x="118408" y="251998"/>
                  </a:lnTo>
                  <a:lnTo>
                    <a:pt x="115240" y="252614"/>
                  </a:lnTo>
                  <a:lnTo>
                    <a:pt x="108082" y="254953"/>
                  </a:lnTo>
                  <a:lnTo>
                    <a:pt x="87319" y="259100"/>
                  </a:lnTo>
                  <a:lnTo>
                    <a:pt x="49639" y="277529"/>
                  </a:lnTo>
                  <a:lnTo>
                    <a:pt x="35270" y="287855"/>
                  </a:lnTo>
                  <a:lnTo>
                    <a:pt x="25577" y="299058"/>
                  </a:lnTo>
                  <a:lnTo>
                    <a:pt x="4987" y="341953"/>
                  </a:lnTo>
                  <a:lnTo>
                    <a:pt x="0" y="366722"/>
                  </a:lnTo>
                  <a:lnTo>
                    <a:pt x="128" y="384747"/>
                  </a:lnTo>
                  <a:lnTo>
                    <a:pt x="6009" y="401663"/>
                  </a:lnTo>
                  <a:lnTo>
                    <a:pt x="19777" y="420010"/>
                  </a:lnTo>
                  <a:lnTo>
                    <a:pt x="28283" y="423609"/>
                  </a:lnTo>
                  <a:lnTo>
                    <a:pt x="33328" y="424569"/>
                  </a:lnTo>
                  <a:lnTo>
                    <a:pt x="44227" y="422989"/>
                  </a:lnTo>
                  <a:lnTo>
                    <a:pt x="85140" y="410188"/>
                  </a:lnTo>
                  <a:lnTo>
                    <a:pt x="94374" y="406676"/>
                  </a:lnTo>
                  <a:lnTo>
                    <a:pt x="98225" y="404351"/>
                  </a:lnTo>
                  <a:lnTo>
                    <a:pt x="117680" y="379991"/>
                  </a:lnTo>
                  <a:lnTo>
                    <a:pt x="121073" y="373411"/>
                  </a:lnTo>
                  <a:lnTo>
                    <a:pt x="122983" y="361483"/>
                  </a:lnTo>
                  <a:lnTo>
                    <a:pt x="123740" y="322163"/>
                  </a:lnTo>
                  <a:lnTo>
                    <a:pt x="123785" y="281621"/>
                  </a:lnTo>
                  <a:lnTo>
                    <a:pt x="123788" y="252652"/>
                  </a:lnTo>
                  <a:lnTo>
                    <a:pt x="122795" y="252058"/>
                  </a:lnTo>
                  <a:lnTo>
                    <a:pt x="121142" y="252655"/>
                  </a:lnTo>
                  <a:lnTo>
                    <a:pt x="119047" y="254045"/>
                  </a:lnTo>
                  <a:lnTo>
                    <a:pt x="118643" y="254971"/>
                  </a:lnTo>
                  <a:lnTo>
                    <a:pt x="119366" y="255589"/>
                  </a:lnTo>
                  <a:lnTo>
                    <a:pt x="122915" y="256580"/>
                  </a:lnTo>
                  <a:lnTo>
                    <a:pt x="123529" y="261492"/>
                  </a:lnTo>
                  <a:lnTo>
                    <a:pt x="123777" y="304417"/>
                  </a:lnTo>
                  <a:lnTo>
                    <a:pt x="123786" y="345517"/>
                  </a:lnTo>
                  <a:lnTo>
                    <a:pt x="123787" y="384502"/>
                  </a:lnTo>
                  <a:lnTo>
                    <a:pt x="124780" y="402583"/>
                  </a:lnTo>
                  <a:lnTo>
                    <a:pt x="130917" y="419515"/>
                  </a:lnTo>
                  <a:lnTo>
                    <a:pt x="136216" y="427689"/>
                  </a:lnTo>
                  <a:lnTo>
                    <a:pt x="149519" y="437868"/>
                  </a:lnTo>
                  <a:lnTo>
                    <a:pt x="161287" y="442428"/>
                  </a:lnTo>
                  <a:lnTo>
                    <a:pt x="175798" y="443779"/>
                  </a:lnTo>
                  <a:lnTo>
                    <a:pt x="197406" y="434698"/>
                  </a:lnTo>
                  <a:lnTo>
                    <a:pt x="228877" y="410040"/>
                  </a:lnTo>
                  <a:lnTo>
                    <a:pt x="250967" y="386492"/>
                  </a:lnTo>
                  <a:lnTo>
                    <a:pt x="268559" y="351560"/>
                  </a:lnTo>
                  <a:lnTo>
                    <a:pt x="282438" y="315652"/>
                  </a:lnTo>
                  <a:lnTo>
                    <a:pt x="292835" y="273593"/>
                  </a:lnTo>
                  <a:lnTo>
                    <a:pt x="299130" y="243441"/>
                  </a:lnTo>
                  <a:lnTo>
                    <a:pt x="305235" y="210196"/>
                  </a:lnTo>
                  <a:lnTo>
                    <a:pt x="311257" y="175577"/>
                  </a:lnTo>
                  <a:lnTo>
                    <a:pt x="316248" y="141340"/>
                  </a:lnTo>
                  <a:lnTo>
                    <a:pt x="318466" y="109586"/>
                  </a:lnTo>
                  <a:lnTo>
                    <a:pt x="319714" y="68560"/>
                  </a:lnTo>
                  <a:lnTo>
                    <a:pt x="319145" y="28254"/>
                  </a:lnTo>
                  <a:lnTo>
                    <a:pt x="315453" y="16993"/>
                  </a:lnTo>
                  <a:lnTo>
                    <a:pt x="303987" y="0"/>
                  </a:lnTo>
                  <a:lnTo>
                    <a:pt x="302459" y="280"/>
                  </a:lnTo>
                  <a:lnTo>
                    <a:pt x="294835" y="5739"/>
                  </a:lnTo>
                  <a:lnTo>
                    <a:pt x="270199" y="46288"/>
                  </a:lnTo>
                  <a:lnTo>
                    <a:pt x="261868" y="71412"/>
                  </a:lnTo>
                  <a:lnTo>
                    <a:pt x="255904" y="114954"/>
                  </a:lnTo>
                  <a:lnTo>
                    <a:pt x="250907" y="152612"/>
                  </a:lnTo>
                  <a:lnTo>
                    <a:pt x="246781" y="192543"/>
                  </a:lnTo>
                  <a:lnTo>
                    <a:pt x="241920" y="232155"/>
                  </a:lnTo>
                  <a:lnTo>
                    <a:pt x="240480" y="272666"/>
                  </a:lnTo>
                  <a:lnTo>
                    <a:pt x="239993" y="317170"/>
                  </a:lnTo>
                  <a:lnTo>
                    <a:pt x="247026" y="354624"/>
                  </a:lnTo>
                  <a:lnTo>
                    <a:pt x="260867" y="394903"/>
                  </a:lnTo>
                  <a:lnTo>
                    <a:pt x="266732" y="402528"/>
                  </a:lnTo>
                  <a:lnTo>
                    <a:pt x="284528" y="415161"/>
                  </a:lnTo>
                  <a:lnTo>
                    <a:pt x="291689" y="417085"/>
                  </a:lnTo>
                  <a:lnTo>
                    <a:pt x="302411" y="412678"/>
                  </a:lnTo>
                  <a:lnTo>
                    <a:pt x="310001" y="405137"/>
                  </a:lnTo>
                  <a:lnTo>
                    <a:pt x="315690" y="396163"/>
                  </a:lnTo>
                  <a:lnTo>
                    <a:pt x="329688" y="353624"/>
                  </a:lnTo>
                  <a:lnTo>
                    <a:pt x="344121" y="311207"/>
                  </a:lnTo>
                  <a:lnTo>
                    <a:pt x="364367" y="266843"/>
                  </a:lnTo>
                  <a:lnTo>
                    <a:pt x="364843" y="265850"/>
                  </a:lnTo>
                  <a:lnTo>
                    <a:pt x="360134" y="270523"/>
                  </a:lnTo>
                  <a:lnTo>
                    <a:pt x="357814" y="275480"/>
                  </a:lnTo>
                  <a:lnTo>
                    <a:pt x="344984" y="319585"/>
                  </a:lnTo>
                  <a:lnTo>
                    <a:pt x="340140" y="337266"/>
                  </a:lnTo>
                  <a:lnTo>
                    <a:pt x="338503" y="361019"/>
                  </a:lnTo>
                  <a:lnTo>
                    <a:pt x="340926" y="370271"/>
                  </a:lnTo>
                  <a:lnTo>
                    <a:pt x="350564" y="384295"/>
                  </a:lnTo>
                  <a:lnTo>
                    <a:pt x="367915" y="402630"/>
                  </a:lnTo>
                  <a:lnTo>
                    <a:pt x="370875" y="403638"/>
                  </a:lnTo>
                  <a:lnTo>
                    <a:pt x="373841" y="403317"/>
                  </a:lnTo>
                  <a:lnTo>
                    <a:pt x="382755" y="400771"/>
                  </a:lnTo>
                  <a:lnTo>
                    <a:pt x="385730" y="400414"/>
                  </a:lnTo>
                  <a:lnTo>
                    <a:pt x="387713" y="398191"/>
                  </a:lnTo>
                  <a:lnTo>
                    <a:pt x="393540" y="383012"/>
                  </a:lnTo>
                  <a:lnTo>
                    <a:pt x="397467" y="376408"/>
                  </a:lnTo>
                  <a:lnTo>
                    <a:pt x="400608" y="3639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4" name="SMARTInkShape-1246"/>
            <p:cNvSpPr/>
            <p:nvPr>
              <p:custDataLst>
                <p:tags r:id="rId149"/>
              </p:custDataLst>
            </p:nvPr>
          </p:nvSpPr>
          <p:spPr bwMode="auto">
            <a:xfrm>
              <a:off x="7806156" y="3259336"/>
              <a:ext cx="34111" cy="8931"/>
            </a:xfrm>
            <a:custGeom>
              <a:avLst/>
              <a:gdLst/>
              <a:ahLst/>
              <a:cxnLst/>
              <a:rect l="0" t="0" r="0" b="0"/>
              <a:pathLst>
                <a:path w="34111" h="8931">
                  <a:moveTo>
                    <a:pt x="16250" y="8930"/>
                  </a:moveTo>
                  <a:lnTo>
                    <a:pt x="16250" y="8930"/>
                  </a:lnTo>
                  <a:lnTo>
                    <a:pt x="11509" y="4189"/>
                  </a:lnTo>
                  <a:lnTo>
                    <a:pt x="6537" y="1862"/>
                  </a:lnTo>
                  <a:lnTo>
                    <a:pt x="0" y="368"/>
                  </a:lnTo>
                  <a:lnTo>
                    <a:pt x="1752" y="163"/>
                  </a:lnTo>
                  <a:lnTo>
                    <a:pt x="3411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46" name="SMARTInkShape-1247"/>
          <p:cNvSpPr/>
          <p:nvPr>
            <p:custDataLst>
              <p:tags r:id="rId2"/>
            </p:custDataLst>
          </p:nvPr>
        </p:nvSpPr>
        <p:spPr bwMode="auto">
          <a:xfrm>
            <a:off x="2946797" y="4214813"/>
            <a:ext cx="330399" cy="69421"/>
          </a:xfrm>
          <a:custGeom>
            <a:avLst/>
            <a:gdLst/>
            <a:ahLst/>
            <a:cxnLst/>
            <a:rect l="0" t="0" r="0" b="0"/>
            <a:pathLst>
              <a:path w="330399" h="69421">
                <a:moveTo>
                  <a:pt x="0" y="0"/>
                </a:moveTo>
                <a:lnTo>
                  <a:pt x="0" y="0"/>
                </a:lnTo>
                <a:lnTo>
                  <a:pt x="0" y="8820"/>
                </a:lnTo>
                <a:lnTo>
                  <a:pt x="43639" y="45500"/>
                </a:lnTo>
                <a:lnTo>
                  <a:pt x="56106" y="54948"/>
                </a:lnTo>
                <a:lnTo>
                  <a:pt x="99363" y="67980"/>
                </a:lnTo>
                <a:lnTo>
                  <a:pt x="125352" y="69420"/>
                </a:lnTo>
                <a:lnTo>
                  <a:pt x="163446" y="61521"/>
                </a:lnTo>
                <a:lnTo>
                  <a:pt x="204154" y="50407"/>
                </a:lnTo>
                <a:lnTo>
                  <a:pt x="240859" y="38656"/>
                </a:lnTo>
                <a:lnTo>
                  <a:pt x="280977" y="28547"/>
                </a:lnTo>
                <a:lnTo>
                  <a:pt x="330398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7" name="SMARTInkShape-1248"/>
          <p:cNvSpPr/>
          <p:nvPr>
            <p:custDataLst>
              <p:tags r:id="rId3"/>
            </p:custDataLst>
          </p:nvPr>
        </p:nvSpPr>
        <p:spPr bwMode="auto">
          <a:xfrm>
            <a:off x="4804172" y="3750469"/>
            <a:ext cx="535782" cy="17860"/>
          </a:xfrm>
          <a:custGeom>
            <a:avLst/>
            <a:gdLst/>
            <a:ahLst/>
            <a:cxnLst/>
            <a:rect l="0" t="0" r="0" b="0"/>
            <a:pathLst>
              <a:path w="535782" h="17860">
                <a:moveTo>
                  <a:pt x="0" y="0"/>
                </a:moveTo>
                <a:lnTo>
                  <a:pt x="0" y="0"/>
                </a:lnTo>
                <a:lnTo>
                  <a:pt x="4740" y="0"/>
                </a:lnTo>
                <a:lnTo>
                  <a:pt x="40139" y="8102"/>
                </a:lnTo>
                <a:lnTo>
                  <a:pt x="80949" y="13561"/>
                </a:lnTo>
                <a:lnTo>
                  <a:pt x="123330" y="17010"/>
                </a:lnTo>
                <a:lnTo>
                  <a:pt x="159132" y="16615"/>
                </a:lnTo>
                <a:lnTo>
                  <a:pt x="199726" y="11647"/>
                </a:lnTo>
                <a:lnTo>
                  <a:pt x="237331" y="9735"/>
                </a:lnTo>
                <a:lnTo>
                  <a:pt x="273610" y="10160"/>
                </a:lnTo>
                <a:lnTo>
                  <a:pt x="309493" y="15137"/>
                </a:lnTo>
                <a:lnTo>
                  <a:pt x="345259" y="17053"/>
                </a:lnTo>
                <a:lnTo>
                  <a:pt x="380001" y="17620"/>
                </a:lnTo>
                <a:lnTo>
                  <a:pt x="418910" y="17812"/>
                </a:lnTo>
                <a:lnTo>
                  <a:pt x="446252" y="15200"/>
                </a:lnTo>
                <a:lnTo>
                  <a:pt x="462256" y="12708"/>
                </a:lnTo>
                <a:lnTo>
                  <a:pt x="477836" y="14900"/>
                </a:lnTo>
                <a:lnTo>
                  <a:pt x="493587" y="12132"/>
                </a:lnTo>
                <a:lnTo>
                  <a:pt x="535781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8" name="SMARTInkShape-1249"/>
          <p:cNvSpPr/>
          <p:nvPr>
            <p:custDataLst>
              <p:tags r:id="rId4"/>
            </p:custDataLst>
          </p:nvPr>
        </p:nvSpPr>
        <p:spPr bwMode="auto">
          <a:xfrm>
            <a:off x="3679031" y="3777258"/>
            <a:ext cx="473106" cy="35720"/>
          </a:xfrm>
          <a:custGeom>
            <a:avLst/>
            <a:gdLst/>
            <a:ahLst/>
            <a:cxnLst/>
            <a:rect l="0" t="0" r="0" b="0"/>
            <a:pathLst>
              <a:path w="473106" h="35720">
                <a:moveTo>
                  <a:pt x="0" y="0"/>
                </a:moveTo>
                <a:lnTo>
                  <a:pt x="0" y="0"/>
                </a:lnTo>
                <a:lnTo>
                  <a:pt x="12429" y="0"/>
                </a:lnTo>
                <a:lnTo>
                  <a:pt x="18092" y="2645"/>
                </a:lnTo>
                <a:lnTo>
                  <a:pt x="20991" y="4740"/>
                </a:lnTo>
                <a:lnTo>
                  <a:pt x="65392" y="18479"/>
                </a:lnTo>
                <a:lnTo>
                  <a:pt x="90152" y="24327"/>
                </a:lnTo>
                <a:lnTo>
                  <a:pt x="134058" y="26464"/>
                </a:lnTo>
                <a:lnTo>
                  <a:pt x="172332" y="26725"/>
                </a:lnTo>
                <a:lnTo>
                  <a:pt x="213076" y="26776"/>
                </a:lnTo>
                <a:lnTo>
                  <a:pt x="250780" y="26786"/>
                </a:lnTo>
                <a:lnTo>
                  <a:pt x="292770" y="24142"/>
                </a:lnTo>
                <a:lnTo>
                  <a:pt x="334762" y="19100"/>
                </a:lnTo>
                <a:lnTo>
                  <a:pt x="373153" y="11967"/>
                </a:lnTo>
                <a:lnTo>
                  <a:pt x="413315" y="9196"/>
                </a:lnTo>
                <a:lnTo>
                  <a:pt x="448432" y="9945"/>
                </a:lnTo>
                <a:lnTo>
                  <a:pt x="472705" y="17751"/>
                </a:lnTo>
                <a:lnTo>
                  <a:pt x="473105" y="22567"/>
                </a:lnTo>
                <a:lnTo>
                  <a:pt x="472169" y="23974"/>
                </a:lnTo>
                <a:lnTo>
                  <a:pt x="470553" y="24913"/>
                </a:lnTo>
                <a:lnTo>
                  <a:pt x="468483" y="25538"/>
                </a:lnTo>
                <a:lnTo>
                  <a:pt x="455414" y="357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56" name="SMARTInkShape-Group318"/>
          <p:cNvGrpSpPr/>
          <p:nvPr/>
        </p:nvGrpSpPr>
        <p:grpSpPr>
          <a:xfrm>
            <a:off x="4608960" y="3080742"/>
            <a:ext cx="1230488" cy="669668"/>
            <a:chOff x="4608960" y="3080742"/>
            <a:chExt cx="1230488" cy="669668"/>
          </a:xfrm>
        </p:grpSpPr>
        <p:sp>
          <p:nvSpPr>
            <p:cNvPr id="149" name="SMARTInkShape-1250"/>
            <p:cNvSpPr/>
            <p:nvPr>
              <p:custDataLst>
                <p:tags r:id="rId130"/>
              </p:custDataLst>
            </p:nvPr>
          </p:nvSpPr>
          <p:spPr bwMode="auto">
            <a:xfrm>
              <a:off x="5037446" y="3348633"/>
              <a:ext cx="114985" cy="192222"/>
            </a:xfrm>
            <a:custGeom>
              <a:avLst/>
              <a:gdLst/>
              <a:ahLst/>
              <a:cxnLst/>
              <a:rect l="0" t="0" r="0" b="0"/>
              <a:pathLst>
                <a:path w="114985" h="192222">
                  <a:moveTo>
                    <a:pt x="43546" y="0"/>
                  </a:moveTo>
                  <a:lnTo>
                    <a:pt x="43546" y="0"/>
                  </a:lnTo>
                  <a:lnTo>
                    <a:pt x="25455" y="20737"/>
                  </a:lnTo>
                  <a:lnTo>
                    <a:pt x="19334" y="33925"/>
                  </a:lnTo>
                  <a:lnTo>
                    <a:pt x="4480" y="76566"/>
                  </a:lnTo>
                  <a:lnTo>
                    <a:pt x="0" y="102032"/>
                  </a:lnTo>
                  <a:lnTo>
                    <a:pt x="215" y="124159"/>
                  </a:lnTo>
                  <a:lnTo>
                    <a:pt x="19901" y="166944"/>
                  </a:lnTo>
                  <a:lnTo>
                    <a:pt x="28407" y="176062"/>
                  </a:lnTo>
                  <a:lnTo>
                    <a:pt x="38802" y="182429"/>
                  </a:lnTo>
                  <a:lnTo>
                    <a:pt x="73418" y="192221"/>
                  </a:lnTo>
                  <a:lnTo>
                    <a:pt x="91203" y="188364"/>
                  </a:lnTo>
                  <a:lnTo>
                    <a:pt x="114984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0" name="SMARTInkShape-1251"/>
            <p:cNvSpPr/>
            <p:nvPr>
              <p:custDataLst>
                <p:tags r:id="rId131"/>
              </p:custDataLst>
            </p:nvPr>
          </p:nvSpPr>
          <p:spPr bwMode="auto">
            <a:xfrm>
              <a:off x="5214938" y="3214688"/>
              <a:ext cx="26790" cy="348258"/>
            </a:xfrm>
            <a:custGeom>
              <a:avLst/>
              <a:gdLst/>
              <a:ahLst/>
              <a:cxnLst/>
              <a:rect l="0" t="0" r="0" b="0"/>
              <a:pathLst>
                <a:path w="26790" h="348258">
                  <a:moveTo>
                    <a:pt x="26789" y="0"/>
                  </a:moveTo>
                  <a:lnTo>
                    <a:pt x="26789" y="0"/>
                  </a:lnTo>
                  <a:lnTo>
                    <a:pt x="18227" y="0"/>
                  </a:lnTo>
                  <a:lnTo>
                    <a:pt x="17869" y="34292"/>
                  </a:lnTo>
                  <a:lnTo>
                    <a:pt x="23006" y="57853"/>
                  </a:lnTo>
                  <a:lnTo>
                    <a:pt x="18732" y="98789"/>
                  </a:lnTo>
                  <a:lnTo>
                    <a:pt x="17974" y="142949"/>
                  </a:lnTo>
                  <a:lnTo>
                    <a:pt x="15247" y="169685"/>
                  </a:lnTo>
                  <a:lnTo>
                    <a:pt x="9761" y="214315"/>
                  </a:lnTo>
                  <a:lnTo>
                    <a:pt x="4298" y="258961"/>
                  </a:lnTo>
                  <a:lnTo>
                    <a:pt x="377" y="300110"/>
                  </a:lnTo>
                  <a:lnTo>
                    <a:pt x="0" y="3482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1" name="SMARTInkShape-1252"/>
            <p:cNvSpPr/>
            <p:nvPr>
              <p:custDataLst>
                <p:tags r:id="rId132"/>
              </p:custDataLst>
            </p:nvPr>
          </p:nvSpPr>
          <p:spPr bwMode="auto">
            <a:xfrm>
              <a:off x="5341396" y="3348634"/>
              <a:ext cx="311097" cy="187324"/>
            </a:xfrm>
            <a:custGeom>
              <a:avLst/>
              <a:gdLst/>
              <a:ahLst/>
              <a:cxnLst/>
              <a:rect l="0" t="0" r="0" b="0"/>
              <a:pathLst>
                <a:path w="311097" h="187324">
                  <a:moveTo>
                    <a:pt x="43206" y="8929"/>
                  </a:moveTo>
                  <a:lnTo>
                    <a:pt x="43206" y="8929"/>
                  </a:lnTo>
                  <a:lnTo>
                    <a:pt x="43206" y="8"/>
                  </a:lnTo>
                  <a:lnTo>
                    <a:pt x="50894" y="0"/>
                  </a:lnTo>
                  <a:lnTo>
                    <a:pt x="59019" y="6136"/>
                  </a:lnTo>
                  <a:lnTo>
                    <a:pt x="64455" y="7687"/>
                  </a:lnTo>
                  <a:lnTo>
                    <a:pt x="104144" y="8896"/>
                  </a:lnTo>
                  <a:lnTo>
                    <a:pt x="137362" y="18021"/>
                  </a:lnTo>
                  <a:lnTo>
                    <a:pt x="157485" y="34076"/>
                  </a:lnTo>
                  <a:lnTo>
                    <a:pt x="166820" y="43262"/>
                  </a:lnTo>
                  <a:lnTo>
                    <a:pt x="167806" y="48977"/>
                  </a:lnTo>
                  <a:lnTo>
                    <a:pt x="165391" y="54178"/>
                  </a:lnTo>
                  <a:lnTo>
                    <a:pt x="133666" y="88093"/>
                  </a:lnTo>
                  <a:lnTo>
                    <a:pt x="93701" y="119000"/>
                  </a:lnTo>
                  <a:lnTo>
                    <a:pt x="52129" y="149764"/>
                  </a:lnTo>
                  <a:lnTo>
                    <a:pt x="12631" y="177502"/>
                  </a:lnTo>
                  <a:lnTo>
                    <a:pt x="8019" y="184112"/>
                  </a:lnTo>
                  <a:lnTo>
                    <a:pt x="0" y="187073"/>
                  </a:lnTo>
                  <a:lnTo>
                    <a:pt x="1844" y="187323"/>
                  </a:lnTo>
                  <a:lnTo>
                    <a:pt x="29782" y="186528"/>
                  </a:lnTo>
                  <a:lnTo>
                    <a:pt x="72726" y="176498"/>
                  </a:lnTo>
                  <a:lnTo>
                    <a:pt x="115003" y="163434"/>
                  </a:lnTo>
                  <a:lnTo>
                    <a:pt x="159339" y="148791"/>
                  </a:lnTo>
                  <a:lnTo>
                    <a:pt x="201301" y="133939"/>
                  </a:lnTo>
                  <a:lnTo>
                    <a:pt x="239495" y="112924"/>
                  </a:lnTo>
                  <a:lnTo>
                    <a:pt x="277086" y="86380"/>
                  </a:lnTo>
                  <a:lnTo>
                    <a:pt x="311096" y="535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2" name="SMARTInkShape-1253"/>
            <p:cNvSpPr/>
            <p:nvPr>
              <p:custDataLst>
                <p:tags r:id="rId133"/>
              </p:custDataLst>
            </p:nvPr>
          </p:nvSpPr>
          <p:spPr bwMode="auto">
            <a:xfrm>
              <a:off x="4947047" y="3375422"/>
              <a:ext cx="89172" cy="169665"/>
            </a:xfrm>
            <a:custGeom>
              <a:avLst/>
              <a:gdLst/>
              <a:ahLst/>
              <a:cxnLst/>
              <a:rect l="0" t="0" r="0" b="0"/>
              <a:pathLst>
                <a:path w="89172" h="169665">
                  <a:moveTo>
                    <a:pt x="0" y="0"/>
                  </a:moveTo>
                  <a:lnTo>
                    <a:pt x="0" y="0"/>
                  </a:lnTo>
                  <a:lnTo>
                    <a:pt x="29811" y="0"/>
                  </a:lnTo>
                  <a:lnTo>
                    <a:pt x="35739" y="2645"/>
                  </a:lnTo>
                  <a:lnTo>
                    <a:pt x="73173" y="29811"/>
                  </a:lnTo>
                  <a:lnTo>
                    <a:pt x="77170" y="38385"/>
                  </a:lnTo>
                  <a:lnTo>
                    <a:pt x="79938" y="47817"/>
                  </a:lnTo>
                  <a:lnTo>
                    <a:pt x="87154" y="61958"/>
                  </a:lnTo>
                  <a:lnTo>
                    <a:pt x="89171" y="91000"/>
                  </a:lnTo>
                  <a:lnTo>
                    <a:pt x="84519" y="105566"/>
                  </a:lnTo>
                  <a:lnTo>
                    <a:pt x="68303" y="132332"/>
                  </a:lnTo>
                  <a:lnTo>
                    <a:pt x="59792" y="140835"/>
                  </a:lnTo>
                  <a:lnTo>
                    <a:pt x="28660" y="167865"/>
                  </a:lnTo>
                  <a:lnTo>
                    <a:pt x="24975" y="168864"/>
                  </a:lnTo>
                  <a:lnTo>
                    <a:pt x="17858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3" name="SMARTInkShape-1254"/>
            <p:cNvSpPr/>
            <p:nvPr>
              <p:custDataLst>
                <p:tags r:id="rId134"/>
              </p:custDataLst>
            </p:nvPr>
          </p:nvSpPr>
          <p:spPr bwMode="auto">
            <a:xfrm>
              <a:off x="5670352" y="3080742"/>
              <a:ext cx="169096" cy="517923"/>
            </a:xfrm>
            <a:custGeom>
              <a:avLst/>
              <a:gdLst/>
              <a:ahLst/>
              <a:cxnLst/>
              <a:rect l="0" t="0" r="0" b="0"/>
              <a:pathLst>
                <a:path w="169096" h="517923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6" y="992"/>
                  </a:lnTo>
                  <a:lnTo>
                    <a:pt x="7067" y="2646"/>
                  </a:lnTo>
                  <a:lnTo>
                    <a:pt x="7688" y="4741"/>
                  </a:lnTo>
                  <a:lnTo>
                    <a:pt x="15834" y="18092"/>
                  </a:lnTo>
                  <a:lnTo>
                    <a:pt x="16509" y="20991"/>
                  </a:lnTo>
                  <a:lnTo>
                    <a:pt x="22551" y="26858"/>
                  </a:lnTo>
                  <a:lnTo>
                    <a:pt x="30858" y="33765"/>
                  </a:lnTo>
                  <a:lnTo>
                    <a:pt x="68910" y="77547"/>
                  </a:lnTo>
                  <a:lnTo>
                    <a:pt x="98285" y="116890"/>
                  </a:lnTo>
                  <a:lnTo>
                    <a:pt x="122049" y="156704"/>
                  </a:lnTo>
                  <a:lnTo>
                    <a:pt x="139901" y="191070"/>
                  </a:lnTo>
                  <a:lnTo>
                    <a:pt x="153018" y="226388"/>
                  </a:lnTo>
                  <a:lnTo>
                    <a:pt x="163188" y="266728"/>
                  </a:lnTo>
                  <a:lnTo>
                    <a:pt x="167745" y="305359"/>
                  </a:lnTo>
                  <a:lnTo>
                    <a:pt x="169095" y="341941"/>
                  </a:lnTo>
                  <a:lnTo>
                    <a:pt x="164119" y="363310"/>
                  </a:lnTo>
                  <a:lnTo>
                    <a:pt x="149496" y="406022"/>
                  </a:lnTo>
                  <a:lnTo>
                    <a:pt x="135356" y="436149"/>
                  </a:lnTo>
                  <a:lnTo>
                    <a:pt x="109117" y="463927"/>
                  </a:lnTo>
                  <a:lnTo>
                    <a:pt x="64696" y="492851"/>
                  </a:lnTo>
                  <a:lnTo>
                    <a:pt x="17859" y="5179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4" name="SMARTInkShape-1255"/>
            <p:cNvSpPr/>
            <p:nvPr>
              <p:custDataLst>
                <p:tags r:id="rId135"/>
              </p:custDataLst>
            </p:nvPr>
          </p:nvSpPr>
          <p:spPr bwMode="auto">
            <a:xfrm>
              <a:off x="4608960" y="3321891"/>
              <a:ext cx="114313" cy="428519"/>
            </a:xfrm>
            <a:custGeom>
              <a:avLst/>
              <a:gdLst/>
              <a:ahLst/>
              <a:cxnLst/>
              <a:rect l="0" t="0" r="0" b="0"/>
              <a:pathLst>
                <a:path w="114313" h="428519">
                  <a:moveTo>
                    <a:pt x="16618" y="62461"/>
                  </a:moveTo>
                  <a:lnTo>
                    <a:pt x="16618" y="62461"/>
                  </a:lnTo>
                  <a:lnTo>
                    <a:pt x="16618" y="104442"/>
                  </a:lnTo>
                  <a:lnTo>
                    <a:pt x="16618" y="143653"/>
                  </a:lnTo>
                  <a:lnTo>
                    <a:pt x="21359" y="183450"/>
                  </a:lnTo>
                  <a:lnTo>
                    <a:pt x="24720" y="223392"/>
                  </a:lnTo>
                  <a:lnTo>
                    <a:pt x="24310" y="256877"/>
                  </a:lnTo>
                  <a:lnTo>
                    <a:pt x="19338" y="291934"/>
                  </a:lnTo>
                  <a:lnTo>
                    <a:pt x="17424" y="326465"/>
                  </a:lnTo>
                  <a:lnTo>
                    <a:pt x="16724" y="369747"/>
                  </a:lnTo>
                  <a:lnTo>
                    <a:pt x="15647" y="395386"/>
                  </a:lnTo>
                  <a:lnTo>
                    <a:pt x="8933" y="420801"/>
                  </a:lnTo>
                  <a:lnTo>
                    <a:pt x="9510" y="423394"/>
                  </a:lnTo>
                  <a:lnTo>
                    <a:pt x="10887" y="425121"/>
                  </a:lnTo>
                  <a:lnTo>
                    <a:pt x="15486" y="427895"/>
                  </a:lnTo>
                  <a:lnTo>
                    <a:pt x="14871" y="428123"/>
                  </a:lnTo>
                  <a:lnTo>
                    <a:pt x="8830" y="428518"/>
                  </a:lnTo>
                  <a:lnTo>
                    <a:pt x="7755" y="390983"/>
                  </a:lnTo>
                  <a:lnTo>
                    <a:pt x="7697" y="347963"/>
                  </a:lnTo>
                  <a:lnTo>
                    <a:pt x="7690" y="303330"/>
                  </a:lnTo>
                  <a:lnTo>
                    <a:pt x="7689" y="272701"/>
                  </a:lnTo>
                  <a:lnTo>
                    <a:pt x="5043" y="241890"/>
                  </a:lnTo>
                  <a:lnTo>
                    <a:pt x="1552" y="211660"/>
                  </a:lnTo>
                  <a:lnTo>
                    <a:pt x="0" y="181688"/>
                  </a:lnTo>
                  <a:lnTo>
                    <a:pt x="1956" y="149185"/>
                  </a:lnTo>
                  <a:lnTo>
                    <a:pt x="5990" y="105354"/>
                  </a:lnTo>
                  <a:lnTo>
                    <a:pt x="9831" y="76162"/>
                  </a:lnTo>
                  <a:lnTo>
                    <a:pt x="15724" y="48390"/>
                  </a:lnTo>
                  <a:lnTo>
                    <a:pt x="17345" y="33046"/>
                  </a:lnTo>
                  <a:lnTo>
                    <a:pt x="23669" y="21775"/>
                  </a:lnTo>
                  <a:lnTo>
                    <a:pt x="37599" y="6035"/>
                  </a:lnTo>
                  <a:lnTo>
                    <a:pt x="46117" y="2656"/>
                  </a:lnTo>
                  <a:lnTo>
                    <a:pt x="89683" y="0"/>
                  </a:lnTo>
                  <a:lnTo>
                    <a:pt x="96386" y="2619"/>
                  </a:lnTo>
                  <a:lnTo>
                    <a:pt x="99562" y="4707"/>
                  </a:lnTo>
                  <a:lnTo>
                    <a:pt x="108773" y="17126"/>
                  </a:lnTo>
                  <a:lnTo>
                    <a:pt x="113046" y="28633"/>
                  </a:lnTo>
                  <a:lnTo>
                    <a:pt x="114312" y="43067"/>
                  </a:lnTo>
                  <a:lnTo>
                    <a:pt x="109947" y="59911"/>
                  </a:lnTo>
                  <a:lnTo>
                    <a:pt x="95049" y="102704"/>
                  </a:lnTo>
                  <a:lnTo>
                    <a:pt x="81847" y="135302"/>
                  </a:lnTo>
                  <a:lnTo>
                    <a:pt x="52337" y="1785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5" name="SMARTInkShape-1256"/>
            <p:cNvSpPr/>
            <p:nvPr>
              <p:custDataLst>
                <p:tags r:id="rId136"/>
              </p:custDataLst>
            </p:nvPr>
          </p:nvSpPr>
          <p:spPr bwMode="auto">
            <a:xfrm>
              <a:off x="4750785" y="3200858"/>
              <a:ext cx="169474" cy="419245"/>
            </a:xfrm>
            <a:custGeom>
              <a:avLst/>
              <a:gdLst/>
              <a:ahLst/>
              <a:cxnLst/>
              <a:rect l="0" t="0" r="0" b="0"/>
              <a:pathLst>
                <a:path w="169474" h="419245">
                  <a:moveTo>
                    <a:pt x="169473" y="13830"/>
                  </a:moveTo>
                  <a:lnTo>
                    <a:pt x="169473" y="13830"/>
                  </a:lnTo>
                  <a:lnTo>
                    <a:pt x="156170" y="527"/>
                  </a:lnTo>
                  <a:lnTo>
                    <a:pt x="152667" y="0"/>
                  </a:lnTo>
                  <a:lnTo>
                    <a:pt x="109750" y="9391"/>
                  </a:lnTo>
                  <a:lnTo>
                    <a:pt x="96766" y="17255"/>
                  </a:lnTo>
                  <a:lnTo>
                    <a:pt x="70687" y="44107"/>
                  </a:lnTo>
                  <a:lnTo>
                    <a:pt x="47323" y="81767"/>
                  </a:lnTo>
                  <a:lnTo>
                    <a:pt x="34282" y="115759"/>
                  </a:lnTo>
                  <a:lnTo>
                    <a:pt x="19394" y="155707"/>
                  </a:lnTo>
                  <a:lnTo>
                    <a:pt x="7155" y="194222"/>
                  </a:lnTo>
                  <a:lnTo>
                    <a:pt x="1986" y="235510"/>
                  </a:lnTo>
                  <a:lnTo>
                    <a:pt x="454" y="279163"/>
                  </a:lnTo>
                  <a:lnTo>
                    <a:pt x="0" y="318776"/>
                  </a:lnTo>
                  <a:lnTo>
                    <a:pt x="6976" y="359595"/>
                  </a:lnTo>
                  <a:lnTo>
                    <a:pt x="16043" y="381303"/>
                  </a:lnTo>
                  <a:lnTo>
                    <a:pt x="30857" y="399310"/>
                  </a:lnTo>
                  <a:lnTo>
                    <a:pt x="59509" y="418056"/>
                  </a:lnTo>
                  <a:lnTo>
                    <a:pt x="65406" y="419244"/>
                  </a:lnTo>
                  <a:lnTo>
                    <a:pt x="115895" y="4156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2" name="SMARTInkShape-Group319"/>
          <p:cNvGrpSpPr/>
          <p:nvPr/>
        </p:nvGrpSpPr>
        <p:grpSpPr>
          <a:xfrm>
            <a:off x="3705820" y="3205867"/>
            <a:ext cx="659449" cy="552981"/>
            <a:chOff x="3705820" y="3205867"/>
            <a:chExt cx="659449" cy="552981"/>
          </a:xfrm>
        </p:grpSpPr>
        <p:sp>
          <p:nvSpPr>
            <p:cNvPr id="157" name="SMARTInkShape-1257"/>
            <p:cNvSpPr/>
            <p:nvPr>
              <p:custDataLst>
                <p:tags r:id="rId125"/>
              </p:custDataLst>
            </p:nvPr>
          </p:nvSpPr>
          <p:spPr bwMode="auto">
            <a:xfrm>
              <a:off x="3902622" y="3205867"/>
              <a:ext cx="178246" cy="408721"/>
            </a:xfrm>
            <a:custGeom>
              <a:avLst/>
              <a:gdLst/>
              <a:ahLst/>
              <a:cxnLst/>
              <a:rect l="0" t="0" r="0" b="0"/>
              <a:pathLst>
                <a:path w="178246" h="408721">
                  <a:moveTo>
                    <a:pt x="178245" y="8821"/>
                  </a:moveTo>
                  <a:lnTo>
                    <a:pt x="178245" y="8821"/>
                  </a:lnTo>
                  <a:lnTo>
                    <a:pt x="178245" y="4080"/>
                  </a:lnTo>
                  <a:lnTo>
                    <a:pt x="177253" y="2683"/>
                  </a:lnTo>
                  <a:lnTo>
                    <a:pt x="175600" y="1753"/>
                  </a:lnTo>
                  <a:lnTo>
                    <a:pt x="170557" y="259"/>
                  </a:lnTo>
                  <a:lnTo>
                    <a:pt x="160202" y="0"/>
                  </a:lnTo>
                  <a:lnTo>
                    <a:pt x="152698" y="2585"/>
                  </a:lnTo>
                  <a:lnTo>
                    <a:pt x="112461" y="23809"/>
                  </a:lnTo>
                  <a:lnTo>
                    <a:pt x="95805" y="33656"/>
                  </a:lnTo>
                  <a:lnTo>
                    <a:pt x="60575" y="77438"/>
                  </a:lnTo>
                  <a:lnTo>
                    <a:pt x="44483" y="116781"/>
                  </a:lnTo>
                  <a:lnTo>
                    <a:pt x="32430" y="156595"/>
                  </a:lnTo>
                  <a:lnTo>
                    <a:pt x="23475" y="190961"/>
                  </a:lnTo>
                  <a:lnTo>
                    <a:pt x="14537" y="231019"/>
                  </a:lnTo>
                  <a:lnTo>
                    <a:pt x="5605" y="269567"/>
                  </a:lnTo>
                  <a:lnTo>
                    <a:pt x="1416" y="306124"/>
                  </a:lnTo>
                  <a:lnTo>
                    <a:pt x="0" y="345911"/>
                  </a:lnTo>
                  <a:lnTo>
                    <a:pt x="747" y="367439"/>
                  </a:lnTo>
                  <a:lnTo>
                    <a:pt x="6811" y="385394"/>
                  </a:lnTo>
                  <a:lnTo>
                    <a:pt x="20646" y="404120"/>
                  </a:lnTo>
                  <a:lnTo>
                    <a:pt x="29157" y="407751"/>
                  </a:lnTo>
                  <a:lnTo>
                    <a:pt x="34204" y="408720"/>
                  </a:lnTo>
                  <a:lnTo>
                    <a:pt x="38562" y="408373"/>
                  </a:lnTo>
                  <a:lnTo>
                    <a:pt x="53230" y="4017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8" name="SMARTInkShape-1258"/>
            <p:cNvSpPr/>
            <p:nvPr>
              <p:custDataLst>
                <p:tags r:id="rId126"/>
              </p:custDataLst>
            </p:nvPr>
          </p:nvSpPr>
          <p:spPr bwMode="auto">
            <a:xfrm>
              <a:off x="4045281" y="3375422"/>
              <a:ext cx="223111" cy="151802"/>
            </a:xfrm>
            <a:custGeom>
              <a:avLst/>
              <a:gdLst/>
              <a:ahLst/>
              <a:cxnLst/>
              <a:rect l="0" t="0" r="0" b="0"/>
              <a:pathLst>
                <a:path w="223111" h="151802">
                  <a:moveTo>
                    <a:pt x="26657" y="0"/>
                  </a:moveTo>
                  <a:lnTo>
                    <a:pt x="26657" y="0"/>
                  </a:lnTo>
                  <a:lnTo>
                    <a:pt x="17836" y="8821"/>
                  </a:lnTo>
                  <a:lnTo>
                    <a:pt x="25425" y="8920"/>
                  </a:lnTo>
                  <a:lnTo>
                    <a:pt x="33542" y="15064"/>
                  </a:lnTo>
                  <a:lnTo>
                    <a:pt x="41815" y="17031"/>
                  </a:lnTo>
                  <a:lnTo>
                    <a:pt x="47615" y="17491"/>
                  </a:lnTo>
                  <a:lnTo>
                    <a:pt x="53500" y="20341"/>
                  </a:lnTo>
                  <a:lnTo>
                    <a:pt x="59423" y="23923"/>
                  </a:lnTo>
                  <a:lnTo>
                    <a:pt x="71310" y="26223"/>
                  </a:lnTo>
                  <a:lnTo>
                    <a:pt x="74285" y="26411"/>
                  </a:lnTo>
                  <a:lnTo>
                    <a:pt x="80236" y="29267"/>
                  </a:lnTo>
                  <a:lnTo>
                    <a:pt x="83212" y="31417"/>
                  </a:lnTo>
                  <a:lnTo>
                    <a:pt x="86519" y="36453"/>
                  </a:lnTo>
                  <a:lnTo>
                    <a:pt x="89010" y="44168"/>
                  </a:lnTo>
                  <a:lnTo>
                    <a:pt x="89119" y="53987"/>
                  </a:lnTo>
                  <a:lnTo>
                    <a:pt x="86498" y="61367"/>
                  </a:lnTo>
                  <a:lnTo>
                    <a:pt x="55238" y="96335"/>
                  </a:lnTo>
                  <a:lnTo>
                    <a:pt x="24057" y="124966"/>
                  </a:lnTo>
                  <a:lnTo>
                    <a:pt x="15580" y="130947"/>
                  </a:lnTo>
                  <a:lnTo>
                    <a:pt x="0" y="151650"/>
                  </a:lnTo>
                  <a:lnTo>
                    <a:pt x="17914" y="151801"/>
                  </a:lnTo>
                  <a:lnTo>
                    <a:pt x="25417" y="149157"/>
                  </a:lnTo>
                  <a:lnTo>
                    <a:pt x="28807" y="147063"/>
                  </a:lnTo>
                  <a:lnTo>
                    <a:pt x="71789" y="135991"/>
                  </a:lnTo>
                  <a:lnTo>
                    <a:pt x="110774" y="117988"/>
                  </a:lnTo>
                  <a:lnTo>
                    <a:pt x="152166" y="96480"/>
                  </a:lnTo>
                  <a:lnTo>
                    <a:pt x="180360" y="82594"/>
                  </a:lnTo>
                  <a:lnTo>
                    <a:pt x="223110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9" name="SMARTInkShape-1259"/>
            <p:cNvSpPr/>
            <p:nvPr>
              <p:custDataLst>
                <p:tags r:id="rId127"/>
              </p:custDataLst>
            </p:nvPr>
          </p:nvSpPr>
          <p:spPr bwMode="auto">
            <a:xfrm>
              <a:off x="3723680" y="3393281"/>
              <a:ext cx="17860" cy="365567"/>
            </a:xfrm>
            <a:custGeom>
              <a:avLst/>
              <a:gdLst/>
              <a:ahLst/>
              <a:cxnLst/>
              <a:rect l="0" t="0" r="0" b="0"/>
              <a:pathLst>
                <a:path w="17860" h="365567">
                  <a:moveTo>
                    <a:pt x="17859" y="0"/>
                  </a:moveTo>
                  <a:lnTo>
                    <a:pt x="17859" y="0"/>
                  </a:lnTo>
                  <a:lnTo>
                    <a:pt x="17859" y="4741"/>
                  </a:lnTo>
                  <a:lnTo>
                    <a:pt x="10170" y="42901"/>
                  </a:lnTo>
                  <a:lnTo>
                    <a:pt x="9174" y="87151"/>
                  </a:lnTo>
                  <a:lnTo>
                    <a:pt x="8010" y="122285"/>
                  </a:lnTo>
                  <a:lnTo>
                    <a:pt x="2814" y="157831"/>
                  </a:lnTo>
                  <a:lnTo>
                    <a:pt x="834" y="194490"/>
                  </a:lnTo>
                  <a:lnTo>
                    <a:pt x="247" y="235339"/>
                  </a:lnTo>
                  <a:lnTo>
                    <a:pt x="73" y="272026"/>
                  </a:lnTo>
                  <a:lnTo>
                    <a:pt x="14" y="311592"/>
                  </a:lnTo>
                  <a:lnTo>
                    <a:pt x="0" y="353477"/>
                  </a:lnTo>
                  <a:lnTo>
                    <a:pt x="0" y="365566"/>
                  </a:lnTo>
                  <a:lnTo>
                    <a:pt x="4740" y="361214"/>
                  </a:lnTo>
                  <a:lnTo>
                    <a:pt x="5144" y="357887"/>
                  </a:lnTo>
                  <a:lnTo>
                    <a:pt x="388" y="318516"/>
                  </a:lnTo>
                  <a:lnTo>
                    <a:pt x="0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0" name="SMARTInkShape-1260"/>
            <p:cNvSpPr/>
            <p:nvPr>
              <p:custDataLst>
                <p:tags r:id="rId128"/>
              </p:custDataLst>
            </p:nvPr>
          </p:nvSpPr>
          <p:spPr bwMode="auto">
            <a:xfrm>
              <a:off x="3705820" y="3349874"/>
              <a:ext cx="169474" cy="230932"/>
            </a:xfrm>
            <a:custGeom>
              <a:avLst/>
              <a:gdLst/>
              <a:ahLst/>
              <a:cxnLst/>
              <a:rect l="0" t="0" r="0" b="0"/>
              <a:pathLst>
                <a:path w="169474" h="230932">
                  <a:moveTo>
                    <a:pt x="35719" y="7689"/>
                  </a:moveTo>
                  <a:lnTo>
                    <a:pt x="35719" y="7689"/>
                  </a:lnTo>
                  <a:lnTo>
                    <a:pt x="40459" y="2948"/>
                  </a:lnTo>
                  <a:lnTo>
                    <a:pt x="45433" y="621"/>
                  </a:lnTo>
                  <a:lnTo>
                    <a:pt x="48148" y="0"/>
                  </a:lnTo>
                  <a:lnTo>
                    <a:pt x="82482" y="9831"/>
                  </a:lnTo>
                  <a:lnTo>
                    <a:pt x="116272" y="23090"/>
                  </a:lnTo>
                  <a:lnTo>
                    <a:pt x="122163" y="23909"/>
                  </a:lnTo>
                  <a:lnTo>
                    <a:pt x="127082" y="26440"/>
                  </a:lnTo>
                  <a:lnTo>
                    <a:pt x="162318" y="55058"/>
                  </a:lnTo>
                  <a:lnTo>
                    <a:pt x="166399" y="63799"/>
                  </a:lnTo>
                  <a:lnTo>
                    <a:pt x="169473" y="103087"/>
                  </a:lnTo>
                  <a:lnTo>
                    <a:pt x="164867" y="120842"/>
                  </a:lnTo>
                  <a:lnTo>
                    <a:pt x="157280" y="130078"/>
                  </a:lnTo>
                  <a:lnTo>
                    <a:pt x="118861" y="165815"/>
                  </a:lnTo>
                  <a:lnTo>
                    <a:pt x="75638" y="201197"/>
                  </a:lnTo>
                  <a:lnTo>
                    <a:pt x="31115" y="224457"/>
                  </a:lnTo>
                  <a:lnTo>
                    <a:pt x="0" y="2309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1" name="SMARTInkShape-1261"/>
            <p:cNvSpPr/>
            <p:nvPr>
              <p:custDataLst>
                <p:tags r:id="rId129"/>
              </p:custDataLst>
            </p:nvPr>
          </p:nvSpPr>
          <p:spPr bwMode="auto">
            <a:xfrm>
              <a:off x="4188023" y="3241477"/>
              <a:ext cx="177246" cy="392907"/>
            </a:xfrm>
            <a:custGeom>
              <a:avLst/>
              <a:gdLst/>
              <a:ahLst/>
              <a:cxnLst/>
              <a:rect l="0" t="0" r="0" b="0"/>
              <a:pathLst>
                <a:path w="177246" h="392907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5"/>
                  </a:lnTo>
                  <a:lnTo>
                    <a:pt x="7689" y="4740"/>
                  </a:lnTo>
                  <a:lnTo>
                    <a:pt x="9095" y="6136"/>
                  </a:lnTo>
                  <a:lnTo>
                    <a:pt x="18480" y="11023"/>
                  </a:lnTo>
                  <a:lnTo>
                    <a:pt x="62757" y="35773"/>
                  </a:lnTo>
                  <a:lnTo>
                    <a:pt x="80441" y="47310"/>
                  </a:lnTo>
                  <a:lnTo>
                    <a:pt x="122043" y="86476"/>
                  </a:lnTo>
                  <a:lnTo>
                    <a:pt x="153018" y="125000"/>
                  </a:lnTo>
                  <a:lnTo>
                    <a:pt x="169433" y="168976"/>
                  </a:lnTo>
                  <a:lnTo>
                    <a:pt x="176784" y="200506"/>
                  </a:lnTo>
                  <a:lnTo>
                    <a:pt x="177245" y="232972"/>
                  </a:lnTo>
                  <a:lnTo>
                    <a:pt x="166118" y="276925"/>
                  </a:lnTo>
                  <a:lnTo>
                    <a:pt x="142017" y="314414"/>
                  </a:lnTo>
                  <a:lnTo>
                    <a:pt x="107081" y="356568"/>
                  </a:lnTo>
                  <a:lnTo>
                    <a:pt x="93233" y="368818"/>
                  </a:lnTo>
                  <a:lnTo>
                    <a:pt x="53579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63" name="SMARTInkShape-1262"/>
          <p:cNvSpPr/>
          <p:nvPr>
            <p:custDataLst>
              <p:tags r:id="rId5"/>
            </p:custDataLst>
          </p:nvPr>
        </p:nvSpPr>
        <p:spPr bwMode="auto">
          <a:xfrm>
            <a:off x="3045391" y="3964784"/>
            <a:ext cx="187157" cy="196342"/>
          </a:xfrm>
          <a:custGeom>
            <a:avLst/>
            <a:gdLst/>
            <a:ahLst/>
            <a:cxnLst/>
            <a:rect l="0" t="0" r="0" b="0"/>
            <a:pathLst>
              <a:path w="187157" h="196342">
                <a:moveTo>
                  <a:pt x="8562" y="8927"/>
                </a:moveTo>
                <a:lnTo>
                  <a:pt x="8562" y="8927"/>
                </a:lnTo>
                <a:lnTo>
                  <a:pt x="8562" y="4186"/>
                </a:lnTo>
                <a:lnTo>
                  <a:pt x="7570" y="2790"/>
                </a:lnTo>
                <a:lnTo>
                  <a:pt x="5916" y="1859"/>
                </a:lnTo>
                <a:lnTo>
                  <a:pt x="0" y="106"/>
                </a:lnTo>
                <a:lnTo>
                  <a:pt x="8204" y="0"/>
                </a:lnTo>
                <a:lnTo>
                  <a:pt x="15620" y="6135"/>
                </a:lnTo>
                <a:lnTo>
                  <a:pt x="23772" y="8099"/>
                </a:lnTo>
                <a:lnTo>
                  <a:pt x="68260" y="8921"/>
                </a:lnTo>
                <a:lnTo>
                  <a:pt x="82915" y="9917"/>
                </a:lnTo>
                <a:lnTo>
                  <a:pt x="106611" y="19951"/>
                </a:lnTo>
                <a:lnTo>
                  <a:pt x="112663" y="23748"/>
                </a:lnTo>
                <a:lnTo>
                  <a:pt x="124123" y="26668"/>
                </a:lnTo>
                <a:lnTo>
                  <a:pt x="129233" y="26751"/>
                </a:lnTo>
                <a:lnTo>
                  <a:pt x="130681" y="27755"/>
                </a:lnTo>
                <a:lnTo>
                  <a:pt x="131647" y="29416"/>
                </a:lnTo>
                <a:lnTo>
                  <a:pt x="132290" y="31516"/>
                </a:lnTo>
                <a:lnTo>
                  <a:pt x="131727" y="32916"/>
                </a:lnTo>
                <a:lnTo>
                  <a:pt x="130360" y="33849"/>
                </a:lnTo>
                <a:lnTo>
                  <a:pt x="128456" y="34472"/>
                </a:lnTo>
                <a:lnTo>
                  <a:pt x="127187" y="35878"/>
                </a:lnTo>
                <a:lnTo>
                  <a:pt x="122504" y="45266"/>
                </a:lnTo>
                <a:lnTo>
                  <a:pt x="90105" y="87724"/>
                </a:lnTo>
                <a:lnTo>
                  <a:pt x="55234" y="131351"/>
                </a:lnTo>
                <a:lnTo>
                  <a:pt x="35529" y="154220"/>
                </a:lnTo>
                <a:lnTo>
                  <a:pt x="10329" y="185644"/>
                </a:lnTo>
                <a:lnTo>
                  <a:pt x="6701" y="186687"/>
                </a:lnTo>
                <a:lnTo>
                  <a:pt x="46" y="187472"/>
                </a:lnTo>
                <a:lnTo>
                  <a:pt x="7357" y="195205"/>
                </a:lnTo>
                <a:lnTo>
                  <a:pt x="12946" y="196081"/>
                </a:lnTo>
                <a:lnTo>
                  <a:pt x="20885" y="196341"/>
                </a:lnTo>
                <a:lnTo>
                  <a:pt x="26607" y="193756"/>
                </a:lnTo>
                <a:lnTo>
                  <a:pt x="32457" y="190292"/>
                </a:lnTo>
                <a:lnTo>
                  <a:pt x="56378" y="180635"/>
                </a:lnTo>
                <a:lnTo>
                  <a:pt x="68260" y="173353"/>
                </a:lnTo>
                <a:lnTo>
                  <a:pt x="112864" y="162117"/>
                </a:lnTo>
                <a:lnTo>
                  <a:pt x="122057" y="158701"/>
                </a:lnTo>
                <a:lnTo>
                  <a:pt x="129450" y="154868"/>
                </a:lnTo>
                <a:lnTo>
                  <a:pt x="142280" y="152407"/>
                </a:lnTo>
                <a:lnTo>
                  <a:pt x="154369" y="151921"/>
                </a:lnTo>
                <a:lnTo>
                  <a:pt x="160347" y="149209"/>
                </a:lnTo>
                <a:lnTo>
                  <a:pt x="166311" y="145688"/>
                </a:lnTo>
                <a:lnTo>
                  <a:pt x="178224" y="143428"/>
                </a:lnTo>
                <a:lnTo>
                  <a:pt x="187156" y="14287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4" name="SMARTInkShape-1263"/>
          <p:cNvSpPr/>
          <p:nvPr>
            <p:custDataLst>
              <p:tags r:id="rId6"/>
            </p:custDataLst>
          </p:nvPr>
        </p:nvSpPr>
        <p:spPr bwMode="auto">
          <a:xfrm>
            <a:off x="2991618" y="3161109"/>
            <a:ext cx="473102" cy="687552"/>
          </a:xfrm>
          <a:custGeom>
            <a:avLst/>
            <a:gdLst/>
            <a:ahLst/>
            <a:cxnLst/>
            <a:rect l="0" t="0" r="0" b="0"/>
            <a:pathLst>
              <a:path w="473102" h="687552">
                <a:moveTo>
                  <a:pt x="473101" y="0"/>
                </a:moveTo>
                <a:lnTo>
                  <a:pt x="473101" y="0"/>
                </a:lnTo>
                <a:lnTo>
                  <a:pt x="460672" y="0"/>
                </a:lnTo>
                <a:lnTo>
                  <a:pt x="455009" y="2646"/>
                </a:lnTo>
                <a:lnTo>
                  <a:pt x="449185" y="6137"/>
                </a:lnTo>
                <a:lnTo>
                  <a:pt x="407265" y="17952"/>
                </a:lnTo>
                <a:lnTo>
                  <a:pt x="364738" y="33012"/>
                </a:lnTo>
                <a:lnTo>
                  <a:pt x="321137" y="52401"/>
                </a:lnTo>
                <a:lnTo>
                  <a:pt x="276627" y="70891"/>
                </a:lnTo>
                <a:lnTo>
                  <a:pt x="236184" y="83236"/>
                </a:lnTo>
                <a:lnTo>
                  <a:pt x="198100" y="101366"/>
                </a:lnTo>
                <a:lnTo>
                  <a:pt x="159430" y="118692"/>
                </a:lnTo>
                <a:lnTo>
                  <a:pt x="119313" y="136890"/>
                </a:lnTo>
                <a:lnTo>
                  <a:pt x="98893" y="149155"/>
                </a:lnTo>
                <a:lnTo>
                  <a:pt x="95637" y="150039"/>
                </a:lnTo>
                <a:lnTo>
                  <a:pt x="93466" y="151619"/>
                </a:lnTo>
                <a:lnTo>
                  <a:pt x="92019" y="153665"/>
                </a:lnTo>
                <a:lnTo>
                  <a:pt x="89175" y="160612"/>
                </a:lnTo>
                <a:lnTo>
                  <a:pt x="132315" y="160734"/>
                </a:lnTo>
                <a:lnTo>
                  <a:pt x="173549" y="168837"/>
                </a:lnTo>
                <a:lnTo>
                  <a:pt x="214674" y="174296"/>
                </a:lnTo>
                <a:lnTo>
                  <a:pt x="256101" y="178737"/>
                </a:lnTo>
                <a:lnTo>
                  <a:pt x="293976" y="185494"/>
                </a:lnTo>
                <a:lnTo>
                  <a:pt x="330121" y="191863"/>
                </a:lnTo>
                <a:lnTo>
                  <a:pt x="372215" y="205563"/>
                </a:lnTo>
                <a:lnTo>
                  <a:pt x="404289" y="221281"/>
                </a:lnTo>
                <a:lnTo>
                  <a:pt x="439822" y="252641"/>
                </a:lnTo>
                <a:lnTo>
                  <a:pt x="443427" y="258798"/>
                </a:lnTo>
                <a:lnTo>
                  <a:pt x="445457" y="270488"/>
                </a:lnTo>
                <a:lnTo>
                  <a:pt x="445742" y="275576"/>
                </a:lnTo>
                <a:lnTo>
                  <a:pt x="426144" y="317403"/>
                </a:lnTo>
                <a:lnTo>
                  <a:pt x="395246" y="354116"/>
                </a:lnTo>
                <a:lnTo>
                  <a:pt x="356170" y="383964"/>
                </a:lnTo>
                <a:lnTo>
                  <a:pt x="312255" y="413741"/>
                </a:lnTo>
                <a:lnTo>
                  <a:pt x="273980" y="440200"/>
                </a:lnTo>
                <a:lnTo>
                  <a:pt x="240139" y="462482"/>
                </a:lnTo>
                <a:lnTo>
                  <a:pt x="197039" y="489589"/>
                </a:lnTo>
                <a:lnTo>
                  <a:pt x="163875" y="512275"/>
                </a:lnTo>
                <a:lnTo>
                  <a:pt x="128471" y="537195"/>
                </a:lnTo>
                <a:lnTo>
                  <a:pt x="89841" y="569134"/>
                </a:lnTo>
                <a:lnTo>
                  <a:pt x="45562" y="600954"/>
                </a:lnTo>
                <a:lnTo>
                  <a:pt x="21135" y="625017"/>
                </a:lnTo>
                <a:lnTo>
                  <a:pt x="2776" y="651078"/>
                </a:lnTo>
                <a:lnTo>
                  <a:pt x="0" y="667917"/>
                </a:lnTo>
                <a:lnTo>
                  <a:pt x="4619" y="673931"/>
                </a:lnTo>
                <a:lnTo>
                  <a:pt x="9564" y="676556"/>
                </a:lnTo>
                <a:lnTo>
                  <a:pt x="12271" y="677256"/>
                </a:lnTo>
                <a:lnTo>
                  <a:pt x="24738" y="684517"/>
                </a:lnTo>
                <a:lnTo>
                  <a:pt x="62877" y="687317"/>
                </a:lnTo>
                <a:lnTo>
                  <a:pt x="104238" y="687551"/>
                </a:lnTo>
                <a:lnTo>
                  <a:pt x="142160" y="686587"/>
                </a:lnTo>
                <a:lnTo>
                  <a:pt x="180960" y="680517"/>
                </a:lnTo>
                <a:lnTo>
                  <a:pt x="221807" y="679024"/>
                </a:lnTo>
                <a:lnTo>
                  <a:pt x="258539" y="677737"/>
                </a:lnTo>
                <a:lnTo>
                  <a:pt x="297104" y="671603"/>
                </a:lnTo>
                <a:lnTo>
                  <a:pt x="337904" y="670097"/>
                </a:lnTo>
                <a:lnTo>
                  <a:pt x="380195" y="662071"/>
                </a:lnTo>
                <a:lnTo>
                  <a:pt x="422000" y="653897"/>
                </a:lnTo>
                <a:lnTo>
                  <a:pt x="446312" y="65186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67" name="SMARTInkShape-Group322"/>
          <p:cNvGrpSpPr/>
          <p:nvPr/>
        </p:nvGrpSpPr>
        <p:grpSpPr>
          <a:xfrm>
            <a:off x="2348508" y="3437930"/>
            <a:ext cx="258962" cy="205384"/>
            <a:chOff x="2348508" y="3437930"/>
            <a:chExt cx="258962" cy="205384"/>
          </a:xfrm>
        </p:grpSpPr>
        <p:sp>
          <p:nvSpPr>
            <p:cNvPr id="165" name="SMARTInkShape-1264"/>
            <p:cNvSpPr/>
            <p:nvPr>
              <p:custDataLst>
                <p:tags r:id="rId123"/>
              </p:custDataLst>
            </p:nvPr>
          </p:nvSpPr>
          <p:spPr bwMode="auto">
            <a:xfrm>
              <a:off x="2357438" y="3437930"/>
              <a:ext cx="160735" cy="44638"/>
            </a:xfrm>
            <a:custGeom>
              <a:avLst/>
              <a:gdLst/>
              <a:ahLst/>
              <a:cxnLst/>
              <a:rect l="0" t="0" r="0" b="0"/>
              <a:pathLst>
                <a:path w="160735" h="44638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5" y="7067"/>
                  </a:lnTo>
                  <a:lnTo>
                    <a:pt x="4740" y="7688"/>
                  </a:lnTo>
                  <a:lnTo>
                    <a:pt x="18091" y="15834"/>
                  </a:lnTo>
                  <a:lnTo>
                    <a:pt x="20990" y="16509"/>
                  </a:lnTo>
                  <a:lnTo>
                    <a:pt x="48810" y="32019"/>
                  </a:lnTo>
                  <a:lnTo>
                    <a:pt x="89366" y="42570"/>
                  </a:lnTo>
                  <a:lnTo>
                    <a:pt x="131852" y="44594"/>
                  </a:lnTo>
                  <a:lnTo>
                    <a:pt x="145438" y="44637"/>
                  </a:lnTo>
                  <a:lnTo>
                    <a:pt x="147560" y="43649"/>
                  </a:lnTo>
                  <a:lnTo>
                    <a:pt x="148975" y="41998"/>
                  </a:lnTo>
                  <a:lnTo>
                    <a:pt x="149918" y="39905"/>
                  </a:lnTo>
                  <a:lnTo>
                    <a:pt x="151539" y="38509"/>
                  </a:lnTo>
                  <a:lnTo>
                    <a:pt x="160734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6" name="SMARTInkShape-1265"/>
            <p:cNvSpPr/>
            <p:nvPr>
              <p:custDataLst>
                <p:tags r:id="rId124"/>
              </p:custDataLst>
            </p:nvPr>
          </p:nvSpPr>
          <p:spPr bwMode="auto">
            <a:xfrm>
              <a:off x="2348508" y="3580805"/>
              <a:ext cx="258962" cy="62509"/>
            </a:xfrm>
            <a:custGeom>
              <a:avLst/>
              <a:gdLst/>
              <a:ahLst/>
              <a:cxnLst/>
              <a:rect l="0" t="0" r="0" b="0"/>
              <a:pathLst>
                <a:path w="258962" h="62509">
                  <a:moveTo>
                    <a:pt x="0" y="62508"/>
                  </a:moveTo>
                  <a:lnTo>
                    <a:pt x="0" y="62508"/>
                  </a:lnTo>
                  <a:lnTo>
                    <a:pt x="4740" y="62508"/>
                  </a:lnTo>
                  <a:lnTo>
                    <a:pt x="9714" y="59862"/>
                  </a:lnTo>
                  <a:lnTo>
                    <a:pt x="12429" y="57767"/>
                  </a:lnTo>
                  <a:lnTo>
                    <a:pt x="20737" y="55440"/>
                  </a:lnTo>
                  <a:lnTo>
                    <a:pt x="36571" y="51483"/>
                  </a:lnTo>
                  <a:lnTo>
                    <a:pt x="74158" y="35534"/>
                  </a:lnTo>
                  <a:lnTo>
                    <a:pt x="118186" y="20488"/>
                  </a:lnTo>
                  <a:lnTo>
                    <a:pt x="160019" y="12068"/>
                  </a:lnTo>
                  <a:lnTo>
                    <a:pt x="197731" y="4603"/>
                  </a:lnTo>
                  <a:lnTo>
                    <a:pt x="237714" y="404"/>
                  </a:lnTo>
                  <a:lnTo>
                    <a:pt x="25896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7" name="SMARTInkShape-Group323"/>
          <p:cNvGrpSpPr/>
          <p:nvPr/>
        </p:nvGrpSpPr>
        <p:grpSpPr>
          <a:xfrm>
            <a:off x="812637" y="3036094"/>
            <a:ext cx="1284290" cy="3249046"/>
            <a:chOff x="812637" y="3036094"/>
            <a:chExt cx="1284290" cy="3249046"/>
          </a:xfrm>
        </p:grpSpPr>
        <p:sp>
          <p:nvSpPr>
            <p:cNvPr id="168" name="SMARTInkShape-1266"/>
            <p:cNvSpPr/>
            <p:nvPr>
              <p:custDataLst>
                <p:tags r:id="rId114"/>
              </p:custDataLst>
            </p:nvPr>
          </p:nvSpPr>
          <p:spPr bwMode="auto">
            <a:xfrm>
              <a:off x="812637" y="3036094"/>
              <a:ext cx="196419" cy="3249046"/>
            </a:xfrm>
            <a:custGeom>
              <a:avLst/>
              <a:gdLst/>
              <a:ahLst/>
              <a:cxnLst/>
              <a:rect l="0" t="0" r="0" b="0"/>
              <a:pathLst>
                <a:path w="196419" h="3249046">
                  <a:moveTo>
                    <a:pt x="196418" y="0"/>
                  </a:moveTo>
                  <a:lnTo>
                    <a:pt x="196418" y="0"/>
                  </a:lnTo>
                  <a:lnTo>
                    <a:pt x="196418" y="42339"/>
                  </a:lnTo>
                  <a:lnTo>
                    <a:pt x="193772" y="79463"/>
                  </a:lnTo>
                  <a:lnTo>
                    <a:pt x="186704" y="115818"/>
                  </a:lnTo>
                  <a:lnTo>
                    <a:pt x="180972" y="157017"/>
                  </a:lnTo>
                  <a:lnTo>
                    <a:pt x="178639" y="190832"/>
                  </a:lnTo>
                  <a:lnTo>
                    <a:pt x="174295" y="229012"/>
                  </a:lnTo>
                  <a:lnTo>
                    <a:pt x="166411" y="266486"/>
                  </a:lnTo>
                  <a:lnTo>
                    <a:pt x="157284" y="303977"/>
                  </a:lnTo>
                  <a:lnTo>
                    <a:pt x="149921" y="343791"/>
                  </a:lnTo>
                  <a:lnTo>
                    <a:pt x="143341" y="387283"/>
                  </a:lnTo>
                  <a:lnTo>
                    <a:pt x="140197" y="409993"/>
                  </a:lnTo>
                  <a:lnTo>
                    <a:pt x="137109" y="433071"/>
                  </a:lnTo>
                  <a:lnTo>
                    <a:pt x="134059" y="456394"/>
                  </a:lnTo>
                  <a:lnTo>
                    <a:pt x="131032" y="479879"/>
                  </a:lnTo>
                  <a:lnTo>
                    <a:pt x="128023" y="504466"/>
                  </a:lnTo>
                  <a:lnTo>
                    <a:pt x="125024" y="529787"/>
                  </a:lnTo>
                  <a:lnTo>
                    <a:pt x="122033" y="555598"/>
                  </a:lnTo>
                  <a:lnTo>
                    <a:pt x="119047" y="582726"/>
                  </a:lnTo>
                  <a:lnTo>
                    <a:pt x="116064" y="610734"/>
                  </a:lnTo>
                  <a:lnTo>
                    <a:pt x="113083" y="639328"/>
                  </a:lnTo>
                  <a:lnTo>
                    <a:pt x="110103" y="668312"/>
                  </a:lnTo>
                  <a:lnTo>
                    <a:pt x="107125" y="697557"/>
                  </a:lnTo>
                  <a:lnTo>
                    <a:pt x="104147" y="726976"/>
                  </a:lnTo>
                  <a:lnTo>
                    <a:pt x="101170" y="756509"/>
                  </a:lnTo>
                  <a:lnTo>
                    <a:pt x="98192" y="786121"/>
                  </a:lnTo>
                  <a:lnTo>
                    <a:pt x="95215" y="815783"/>
                  </a:lnTo>
                  <a:lnTo>
                    <a:pt x="92239" y="846473"/>
                  </a:lnTo>
                  <a:lnTo>
                    <a:pt x="89262" y="877846"/>
                  </a:lnTo>
                  <a:lnTo>
                    <a:pt x="86285" y="909676"/>
                  </a:lnTo>
                  <a:lnTo>
                    <a:pt x="83309" y="942802"/>
                  </a:lnTo>
                  <a:lnTo>
                    <a:pt x="80332" y="976792"/>
                  </a:lnTo>
                  <a:lnTo>
                    <a:pt x="77355" y="1011359"/>
                  </a:lnTo>
                  <a:lnTo>
                    <a:pt x="74379" y="1045317"/>
                  </a:lnTo>
                  <a:lnTo>
                    <a:pt x="71402" y="1078870"/>
                  </a:lnTo>
                  <a:lnTo>
                    <a:pt x="68426" y="1112153"/>
                  </a:lnTo>
                  <a:lnTo>
                    <a:pt x="65449" y="1146248"/>
                  </a:lnTo>
                  <a:lnTo>
                    <a:pt x="62473" y="1180884"/>
                  </a:lnTo>
                  <a:lnTo>
                    <a:pt x="59496" y="1215881"/>
                  </a:lnTo>
                  <a:lnTo>
                    <a:pt x="56519" y="1251118"/>
                  </a:lnTo>
                  <a:lnTo>
                    <a:pt x="53543" y="1286516"/>
                  </a:lnTo>
                  <a:lnTo>
                    <a:pt x="50566" y="1322021"/>
                  </a:lnTo>
                  <a:lnTo>
                    <a:pt x="47590" y="1358590"/>
                  </a:lnTo>
                  <a:lnTo>
                    <a:pt x="44613" y="1395867"/>
                  </a:lnTo>
                  <a:lnTo>
                    <a:pt x="41637" y="1433617"/>
                  </a:lnTo>
                  <a:lnTo>
                    <a:pt x="38660" y="1472674"/>
                  </a:lnTo>
                  <a:lnTo>
                    <a:pt x="35684" y="1512603"/>
                  </a:lnTo>
                  <a:lnTo>
                    <a:pt x="32707" y="1553113"/>
                  </a:lnTo>
                  <a:lnTo>
                    <a:pt x="30722" y="1593018"/>
                  </a:lnTo>
                  <a:lnTo>
                    <a:pt x="29400" y="1632519"/>
                  </a:lnTo>
                  <a:lnTo>
                    <a:pt x="28518" y="1671753"/>
                  </a:lnTo>
                  <a:lnTo>
                    <a:pt x="26938" y="1710806"/>
                  </a:lnTo>
                  <a:lnTo>
                    <a:pt x="24892" y="1749741"/>
                  </a:lnTo>
                  <a:lnTo>
                    <a:pt x="22536" y="1788595"/>
                  </a:lnTo>
                  <a:lnTo>
                    <a:pt x="20965" y="1839303"/>
                  </a:lnTo>
                  <a:lnTo>
                    <a:pt x="19918" y="1897913"/>
                  </a:lnTo>
                  <a:lnTo>
                    <a:pt x="19220" y="1961790"/>
                  </a:lnTo>
                  <a:lnTo>
                    <a:pt x="18755" y="2017274"/>
                  </a:lnTo>
                  <a:lnTo>
                    <a:pt x="18445" y="2067162"/>
                  </a:lnTo>
                  <a:lnTo>
                    <a:pt x="18238" y="2113319"/>
                  </a:lnTo>
                  <a:lnTo>
                    <a:pt x="18100" y="2155996"/>
                  </a:lnTo>
                  <a:lnTo>
                    <a:pt x="18008" y="2196355"/>
                  </a:lnTo>
                  <a:lnTo>
                    <a:pt x="17947" y="2235166"/>
                  </a:lnTo>
                  <a:lnTo>
                    <a:pt x="18898" y="2272946"/>
                  </a:lnTo>
                  <a:lnTo>
                    <a:pt x="20524" y="2310039"/>
                  </a:lnTo>
                  <a:lnTo>
                    <a:pt x="22601" y="2346675"/>
                  </a:lnTo>
                  <a:lnTo>
                    <a:pt x="23985" y="2382012"/>
                  </a:lnTo>
                  <a:lnTo>
                    <a:pt x="24908" y="2416484"/>
                  </a:lnTo>
                  <a:lnTo>
                    <a:pt x="25523" y="2450380"/>
                  </a:lnTo>
                  <a:lnTo>
                    <a:pt x="25933" y="2484884"/>
                  </a:lnTo>
                  <a:lnTo>
                    <a:pt x="26207" y="2519792"/>
                  </a:lnTo>
                  <a:lnTo>
                    <a:pt x="26389" y="2554971"/>
                  </a:lnTo>
                  <a:lnTo>
                    <a:pt x="26511" y="2589337"/>
                  </a:lnTo>
                  <a:lnTo>
                    <a:pt x="26592" y="2623162"/>
                  </a:lnTo>
                  <a:lnTo>
                    <a:pt x="26646" y="2656626"/>
                  </a:lnTo>
                  <a:lnTo>
                    <a:pt x="26682" y="2690842"/>
                  </a:lnTo>
                  <a:lnTo>
                    <a:pt x="26706" y="2725558"/>
                  </a:lnTo>
                  <a:lnTo>
                    <a:pt x="26722" y="2760609"/>
                  </a:lnTo>
                  <a:lnTo>
                    <a:pt x="25740" y="2793898"/>
                  </a:lnTo>
                  <a:lnTo>
                    <a:pt x="24094" y="2826013"/>
                  </a:lnTo>
                  <a:lnTo>
                    <a:pt x="22004" y="2857344"/>
                  </a:lnTo>
                  <a:lnTo>
                    <a:pt x="20611" y="2888154"/>
                  </a:lnTo>
                  <a:lnTo>
                    <a:pt x="19682" y="2918616"/>
                  </a:lnTo>
                  <a:lnTo>
                    <a:pt x="19063" y="2948845"/>
                  </a:lnTo>
                  <a:lnTo>
                    <a:pt x="17657" y="2977928"/>
                  </a:lnTo>
                  <a:lnTo>
                    <a:pt x="15729" y="3006246"/>
                  </a:lnTo>
                  <a:lnTo>
                    <a:pt x="13451" y="3034054"/>
                  </a:lnTo>
                  <a:lnTo>
                    <a:pt x="11932" y="3059539"/>
                  </a:lnTo>
                  <a:lnTo>
                    <a:pt x="10919" y="3083474"/>
                  </a:lnTo>
                  <a:lnTo>
                    <a:pt x="8802" y="3127596"/>
                  </a:lnTo>
                  <a:lnTo>
                    <a:pt x="4554" y="3167051"/>
                  </a:lnTo>
                  <a:lnTo>
                    <a:pt x="1324" y="3208510"/>
                  </a:lnTo>
                  <a:lnTo>
                    <a:pt x="0" y="3249045"/>
                  </a:lnTo>
                  <a:lnTo>
                    <a:pt x="2626" y="3247155"/>
                  </a:lnTo>
                  <a:lnTo>
                    <a:pt x="8894" y="32414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9" name="SMARTInkShape-1267"/>
            <p:cNvSpPr/>
            <p:nvPr>
              <p:custDataLst>
                <p:tags r:id="rId115"/>
              </p:custDataLst>
            </p:nvPr>
          </p:nvSpPr>
          <p:spPr bwMode="auto">
            <a:xfrm>
              <a:off x="1214438" y="3491511"/>
              <a:ext cx="24949" cy="428450"/>
            </a:xfrm>
            <a:custGeom>
              <a:avLst/>
              <a:gdLst/>
              <a:ahLst/>
              <a:cxnLst/>
              <a:rect l="0" t="0" r="0" b="0"/>
              <a:pathLst>
                <a:path w="24949" h="428450">
                  <a:moveTo>
                    <a:pt x="8929" y="8927"/>
                  </a:moveTo>
                  <a:lnTo>
                    <a:pt x="8929" y="8927"/>
                  </a:lnTo>
                  <a:lnTo>
                    <a:pt x="8929" y="0"/>
                  </a:lnTo>
                  <a:lnTo>
                    <a:pt x="9921" y="15248"/>
                  </a:lnTo>
                  <a:lnTo>
                    <a:pt x="16618" y="54407"/>
                  </a:lnTo>
                  <a:lnTo>
                    <a:pt x="18606" y="91442"/>
                  </a:lnTo>
                  <a:lnTo>
                    <a:pt x="23923" y="129397"/>
                  </a:lnTo>
                  <a:lnTo>
                    <a:pt x="24948" y="167211"/>
                  </a:lnTo>
                  <a:lnTo>
                    <a:pt x="20400" y="208402"/>
                  </a:lnTo>
                  <a:lnTo>
                    <a:pt x="18612" y="247176"/>
                  </a:lnTo>
                  <a:lnTo>
                    <a:pt x="17090" y="288650"/>
                  </a:lnTo>
                  <a:lnTo>
                    <a:pt x="11788" y="325523"/>
                  </a:lnTo>
                  <a:lnTo>
                    <a:pt x="9494" y="365152"/>
                  </a:lnTo>
                  <a:lnTo>
                    <a:pt x="8979" y="407248"/>
                  </a:lnTo>
                  <a:lnTo>
                    <a:pt x="8929" y="428449"/>
                  </a:lnTo>
                  <a:lnTo>
                    <a:pt x="7937" y="406251"/>
                  </a:lnTo>
                  <a:lnTo>
                    <a:pt x="0" y="3571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0" name="SMARTInkShape-1268"/>
            <p:cNvSpPr/>
            <p:nvPr>
              <p:custDataLst>
                <p:tags r:id="rId116"/>
              </p:custDataLst>
            </p:nvPr>
          </p:nvSpPr>
          <p:spPr bwMode="auto">
            <a:xfrm>
              <a:off x="1223367" y="3420085"/>
              <a:ext cx="159529" cy="267877"/>
            </a:xfrm>
            <a:custGeom>
              <a:avLst/>
              <a:gdLst/>
              <a:ahLst/>
              <a:cxnLst/>
              <a:rect l="0" t="0" r="0" b="0"/>
              <a:pathLst>
                <a:path w="159529" h="267877">
                  <a:moveTo>
                    <a:pt x="0" y="8915"/>
                  </a:moveTo>
                  <a:lnTo>
                    <a:pt x="0" y="8915"/>
                  </a:lnTo>
                  <a:lnTo>
                    <a:pt x="0" y="1226"/>
                  </a:lnTo>
                  <a:lnTo>
                    <a:pt x="992" y="812"/>
                  </a:lnTo>
                  <a:lnTo>
                    <a:pt x="44950" y="0"/>
                  </a:lnTo>
                  <a:lnTo>
                    <a:pt x="74454" y="979"/>
                  </a:lnTo>
                  <a:lnTo>
                    <a:pt x="116088" y="11009"/>
                  </a:lnTo>
                  <a:lnTo>
                    <a:pt x="122041" y="13288"/>
                  </a:lnTo>
                  <a:lnTo>
                    <a:pt x="131301" y="21111"/>
                  </a:lnTo>
                  <a:lnTo>
                    <a:pt x="154627" y="52019"/>
                  </a:lnTo>
                  <a:lnTo>
                    <a:pt x="159528" y="80819"/>
                  </a:lnTo>
                  <a:lnTo>
                    <a:pt x="159385" y="100445"/>
                  </a:lnTo>
                  <a:lnTo>
                    <a:pt x="155835" y="112764"/>
                  </a:lnTo>
                  <a:lnTo>
                    <a:pt x="132042" y="153525"/>
                  </a:lnTo>
                  <a:lnTo>
                    <a:pt x="100775" y="197832"/>
                  </a:lnTo>
                  <a:lnTo>
                    <a:pt x="59506" y="235694"/>
                  </a:lnTo>
                  <a:lnTo>
                    <a:pt x="29763" y="260233"/>
                  </a:lnTo>
                  <a:lnTo>
                    <a:pt x="8930" y="2678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1" name="SMARTInkShape-1269"/>
            <p:cNvSpPr/>
            <p:nvPr>
              <p:custDataLst>
                <p:tags r:id="rId117"/>
              </p:custDataLst>
            </p:nvPr>
          </p:nvSpPr>
          <p:spPr bwMode="auto">
            <a:xfrm>
              <a:off x="1438465" y="3330776"/>
              <a:ext cx="124232" cy="401282"/>
            </a:xfrm>
            <a:custGeom>
              <a:avLst/>
              <a:gdLst/>
              <a:ahLst/>
              <a:cxnLst/>
              <a:rect l="0" t="0" r="0" b="0"/>
              <a:pathLst>
                <a:path w="124232" h="401282">
                  <a:moveTo>
                    <a:pt x="124231" y="8927"/>
                  </a:moveTo>
                  <a:lnTo>
                    <a:pt x="124231" y="8927"/>
                  </a:lnTo>
                  <a:lnTo>
                    <a:pt x="124231" y="365"/>
                  </a:lnTo>
                  <a:lnTo>
                    <a:pt x="110669" y="0"/>
                  </a:lnTo>
                  <a:lnTo>
                    <a:pt x="105636" y="2645"/>
                  </a:lnTo>
                  <a:lnTo>
                    <a:pt x="100091" y="6135"/>
                  </a:lnTo>
                  <a:lnTo>
                    <a:pt x="91391" y="9092"/>
                  </a:lnTo>
                  <a:lnTo>
                    <a:pt x="85492" y="13300"/>
                  </a:lnTo>
                  <a:lnTo>
                    <a:pt x="67672" y="42314"/>
                  </a:lnTo>
                  <a:lnTo>
                    <a:pt x="49632" y="78875"/>
                  </a:lnTo>
                  <a:lnTo>
                    <a:pt x="35485" y="118435"/>
                  </a:lnTo>
                  <a:lnTo>
                    <a:pt x="26167" y="155145"/>
                  </a:lnTo>
                  <a:lnTo>
                    <a:pt x="17123" y="194795"/>
                  </a:lnTo>
                  <a:lnTo>
                    <a:pt x="8159" y="234325"/>
                  </a:lnTo>
                  <a:lnTo>
                    <a:pt x="1865" y="277456"/>
                  </a:lnTo>
                  <a:lnTo>
                    <a:pt x="0" y="316363"/>
                  </a:lnTo>
                  <a:lnTo>
                    <a:pt x="2093" y="346743"/>
                  </a:lnTo>
                  <a:lnTo>
                    <a:pt x="8997" y="369304"/>
                  </a:lnTo>
                  <a:lnTo>
                    <a:pt x="20219" y="385817"/>
                  </a:lnTo>
                  <a:lnTo>
                    <a:pt x="33771" y="395544"/>
                  </a:lnTo>
                  <a:lnTo>
                    <a:pt x="45613" y="399970"/>
                  </a:lnTo>
                  <a:lnTo>
                    <a:pt x="60147" y="401281"/>
                  </a:lnTo>
                  <a:lnTo>
                    <a:pt x="77020" y="396929"/>
                  </a:lnTo>
                  <a:lnTo>
                    <a:pt x="89847" y="389356"/>
                  </a:lnTo>
                  <a:lnTo>
                    <a:pt x="115301" y="3571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2" name="SMARTInkShape-1270"/>
            <p:cNvSpPr/>
            <p:nvPr>
              <p:custDataLst>
                <p:tags r:id="rId118"/>
              </p:custDataLst>
            </p:nvPr>
          </p:nvSpPr>
          <p:spPr bwMode="auto">
            <a:xfrm>
              <a:off x="1643628" y="3446972"/>
              <a:ext cx="123054" cy="292749"/>
            </a:xfrm>
            <a:custGeom>
              <a:avLst/>
              <a:gdLst/>
              <a:ahLst/>
              <a:cxnLst/>
              <a:rect l="0" t="0" r="0" b="0"/>
              <a:pathLst>
                <a:path w="123054" h="292749">
                  <a:moveTo>
                    <a:pt x="8364" y="26676"/>
                  </a:moveTo>
                  <a:lnTo>
                    <a:pt x="8364" y="26676"/>
                  </a:lnTo>
                  <a:lnTo>
                    <a:pt x="8364" y="14248"/>
                  </a:lnTo>
                  <a:lnTo>
                    <a:pt x="9356" y="12437"/>
                  </a:lnTo>
                  <a:lnTo>
                    <a:pt x="11010" y="11230"/>
                  </a:lnTo>
                  <a:lnTo>
                    <a:pt x="16053" y="9294"/>
                  </a:lnTo>
                  <a:lnTo>
                    <a:pt x="16742" y="6383"/>
                  </a:lnTo>
                  <a:lnTo>
                    <a:pt x="16926" y="4218"/>
                  </a:lnTo>
                  <a:lnTo>
                    <a:pt x="18041" y="2774"/>
                  </a:lnTo>
                  <a:lnTo>
                    <a:pt x="21925" y="1170"/>
                  </a:lnTo>
                  <a:lnTo>
                    <a:pt x="38275" y="0"/>
                  </a:lnTo>
                  <a:lnTo>
                    <a:pt x="44148" y="2583"/>
                  </a:lnTo>
                  <a:lnTo>
                    <a:pt x="50065" y="6046"/>
                  </a:lnTo>
                  <a:lnTo>
                    <a:pt x="74035" y="15703"/>
                  </a:lnTo>
                  <a:lnTo>
                    <a:pt x="81538" y="21138"/>
                  </a:lnTo>
                  <a:lnTo>
                    <a:pt x="109535" y="56085"/>
                  </a:lnTo>
                  <a:lnTo>
                    <a:pt x="112860" y="64882"/>
                  </a:lnTo>
                  <a:lnTo>
                    <a:pt x="115330" y="74415"/>
                  </a:lnTo>
                  <a:lnTo>
                    <a:pt x="121307" y="86351"/>
                  </a:lnTo>
                  <a:lnTo>
                    <a:pt x="123053" y="96524"/>
                  </a:lnTo>
                  <a:lnTo>
                    <a:pt x="115274" y="137882"/>
                  </a:lnTo>
                  <a:lnTo>
                    <a:pt x="103190" y="174274"/>
                  </a:lnTo>
                  <a:lnTo>
                    <a:pt x="68514" y="218097"/>
                  </a:lnTo>
                  <a:lnTo>
                    <a:pt x="45769" y="254621"/>
                  </a:lnTo>
                  <a:lnTo>
                    <a:pt x="1343" y="292748"/>
                  </a:lnTo>
                  <a:lnTo>
                    <a:pt x="707" y="292362"/>
                  </a:lnTo>
                  <a:lnTo>
                    <a:pt x="0" y="289288"/>
                  </a:lnTo>
                  <a:lnTo>
                    <a:pt x="2332" y="284614"/>
                  </a:lnTo>
                  <a:lnTo>
                    <a:pt x="8364" y="2767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3" name="SMARTInkShape-1271"/>
            <p:cNvSpPr/>
            <p:nvPr>
              <p:custDataLst>
                <p:tags r:id="rId119"/>
              </p:custDataLst>
            </p:nvPr>
          </p:nvSpPr>
          <p:spPr bwMode="auto">
            <a:xfrm>
              <a:off x="1786348" y="3366492"/>
              <a:ext cx="142466" cy="232006"/>
            </a:xfrm>
            <a:custGeom>
              <a:avLst/>
              <a:gdLst/>
              <a:ahLst/>
              <a:cxnLst/>
              <a:rect l="0" t="0" r="0" b="0"/>
              <a:pathLst>
                <a:path w="142466" h="232006">
                  <a:moveTo>
                    <a:pt x="53168" y="0"/>
                  </a:moveTo>
                  <a:lnTo>
                    <a:pt x="53168" y="0"/>
                  </a:lnTo>
                  <a:lnTo>
                    <a:pt x="39865" y="13302"/>
                  </a:lnTo>
                  <a:lnTo>
                    <a:pt x="34688" y="15834"/>
                  </a:lnTo>
                  <a:lnTo>
                    <a:pt x="31918" y="16509"/>
                  </a:lnTo>
                  <a:lnTo>
                    <a:pt x="30072" y="18944"/>
                  </a:lnTo>
                  <a:lnTo>
                    <a:pt x="24462" y="34463"/>
                  </a:lnTo>
                  <a:lnTo>
                    <a:pt x="14094" y="52118"/>
                  </a:lnTo>
                  <a:lnTo>
                    <a:pt x="2709" y="92362"/>
                  </a:lnTo>
                  <a:lnTo>
                    <a:pt x="0" y="126791"/>
                  </a:lnTo>
                  <a:lnTo>
                    <a:pt x="12054" y="171061"/>
                  </a:lnTo>
                  <a:lnTo>
                    <a:pt x="18368" y="192393"/>
                  </a:lnTo>
                  <a:lnTo>
                    <a:pt x="46960" y="225770"/>
                  </a:lnTo>
                  <a:lnTo>
                    <a:pt x="55700" y="229326"/>
                  </a:lnTo>
                  <a:lnTo>
                    <a:pt x="82559" y="232005"/>
                  </a:lnTo>
                  <a:lnTo>
                    <a:pt x="96492" y="227382"/>
                  </a:lnTo>
                  <a:lnTo>
                    <a:pt x="108448" y="219728"/>
                  </a:lnTo>
                  <a:lnTo>
                    <a:pt x="136478" y="180161"/>
                  </a:lnTo>
                  <a:lnTo>
                    <a:pt x="142465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4" name="SMARTInkShape-1272"/>
            <p:cNvSpPr/>
            <p:nvPr>
              <p:custDataLst>
                <p:tags r:id="rId120"/>
              </p:custDataLst>
            </p:nvPr>
          </p:nvSpPr>
          <p:spPr bwMode="auto">
            <a:xfrm>
              <a:off x="1643063" y="3321844"/>
              <a:ext cx="169628" cy="17492"/>
            </a:xfrm>
            <a:custGeom>
              <a:avLst/>
              <a:gdLst/>
              <a:ahLst/>
              <a:cxnLst/>
              <a:rect l="0" t="0" r="0" b="0"/>
              <a:pathLst>
                <a:path w="169628" h="17492">
                  <a:moveTo>
                    <a:pt x="0" y="8929"/>
                  </a:moveTo>
                  <a:lnTo>
                    <a:pt x="0" y="8929"/>
                  </a:lnTo>
                  <a:lnTo>
                    <a:pt x="0" y="13670"/>
                  </a:lnTo>
                  <a:lnTo>
                    <a:pt x="992" y="15066"/>
                  </a:lnTo>
                  <a:lnTo>
                    <a:pt x="2645" y="15997"/>
                  </a:lnTo>
                  <a:lnTo>
                    <a:pt x="7688" y="17491"/>
                  </a:lnTo>
                  <a:lnTo>
                    <a:pt x="13302" y="13010"/>
                  </a:lnTo>
                  <a:lnTo>
                    <a:pt x="16805" y="12642"/>
                  </a:lnTo>
                  <a:lnTo>
                    <a:pt x="37576" y="16976"/>
                  </a:lnTo>
                  <a:lnTo>
                    <a:pt x="57509" y="12540"/>
                  </a:lnTo>
                  <a:lnTo>
                    <a:pt x="86446" y="16963"/>
                  </a:lnTo>
                  <a:lnTo>
                    <a:pt x="95636" y="14815"/>
                  </a:lnTo>
                  <a:lnTo>
                    <a:pt x="104020" y="11545"/>
                  </a:lnTo>
                  <a:lnTo>
                    <a:pt x="147725" y="8998"/>
                  </a:lnTo>
                  <a:lnTo>
                    <a:pt x="169246" y="8929"/>
                  </a:lnTo>
                  <a:lnTo>
                    <a:pt x="169627" y="1241"/>
                  </a:lnTo>
                  <a:lnTo>
                    <a:pt x="168647" y="827"/>
                  </a:lnTo>
                  <a:lnTo>
                    <a:pt x="16073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5" name="SMARTInkShape-1273"/>
            <p:cNvSpPr/>
            <p:nvPr>
              <p:custDataLst>
                <p:tags r:id="rId121"/>
              </p:custDataLst>
            </p:nvPr>
          </p:nvSpPr>
          <p:spPr bwMode="auto">
            <a:xfrm>
              <a:off x="1950457" y="3214688"/>
              <a:ext cx="146470" cy="544711"/>
            </a:xfrm>
            <a:custGeom>
              <a:avLst/>
              <a:gdLst/>
              <a:ahLst/>
              <a:cxnLst/>
              <a:rect l="0" t="0" r="0" b="0"/>
              <a:pathLst>
                <a:path w="146470" h="544711">
                  <a:moveTo>
                    <a:pt x="5145" y="0"/>
                  </a:moveTo>
                  <a:lnTo>
                    <a:pt x="5145" y="0"/>
                  </a:lnTo>
                  <a:lnTo>
                    <a:pt x="0" y="0"/>
                  </a:lnTo>
                  <a:lnTo>
                    <a:pt x="2197" y="0"/>
                  </a:lnTo>
                  <a:lnTo>
                    <a:pt x="3179" y="992"/>
                  </a:lnTo>
                  <a:lnTo>
                    <a:pt x="4271" y="4740"/>
                  </a:lnTo>
                  <a:lnTo>
                    <a:pt x="4886" y="12428"/>
                  </a:lnTo>
                  <a:lnTo>
                    <a:pt x="7675" y="18091"/>
                  </a:lnTo>
                  <a:lnTo>
                    <a:pt x="35193" y="56912"/>
                  </a:lnTo>
                  <a:lnTo>
                    <a:pt x="62639" y="94288"/>
                  </a:lnTo>
                  <a:lnTo>
                    <a:pt x="85697" y="132873"/>
                  </a:lnTo>
                  <a:lnTo>
                    <a:pt x="109361" y="174192"/>
                  </a:lnTo>
                  <a:lnTo>
                    <a:pt x="127194" y="208819"/>
                  </a:lnTo>
                  <a:lnTo>
                    <a:pt x="135565" y="248954"/>
                  </a:lnTo>
                  <a:lnTo>
                    <a:pt x="142786" y="287525"/>
                  </a:lnTo>
                  <a:lnTo>
                    <a:pt x="146469" y="324089"/>
                  </a:lnTo>
                  <a:lnTo>
                    <a:pt x="142820" y="364799"/>
                  </a:lnTo>
                  <a:lnTo>
                    <a:pt x="135455" y="403539"/>
                  </a:lnTo>
                  <a:lnTo>
                    <a:pt x="126988" y="440153"/>
                  </a:lnTo>
                  <a:lnTo>
                    <a:pt x="108715" y="480878"/>
                  </a:lnTo>
                  <a:lnTo>
                    <a:pt x="89190" y="519624"/>
                  </a:lnTo>
                  <a:lnTo>
                    <a:pt x="76582" y="5447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6" name="SMARTInkShape-1274"/>
            <p:cNvSpPr/>
            <p:nvPr>
              <p:custDataLst>
                <p:tags r:id="rId122"/>
              </p:custDataLst>
            </p:nvPr>
          </p:nvSpPr>
          <p:spPr bwMode="auto">
            <a:xfrm>
              <a:off x="1750219" y="3286125"/>
              <a:ext cx="107157" cy="62509"/>
            </a:xfrm>
            <a:custGeom>
              <a:avLst/>
              <a:gdLst/>
              <a:ahLst/>
              <a:cxnLst/>
              <a:rect l="0" t="0" r="0" b="0"/>
              <a:pathLst>
                <a:path w="107157" h="62509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40702" y="9900"/>
                  </a:lnTo>
                  <a:lnTo>
                    <a:pt x="51306" y="15060"/>
                  </a:lnTo>
                  <a:lnTo>
                    <a:pt x="65583" y="18022"/>
                  </a:lnTo>
                  <a:lnTo>
                    <a:pt x="79799" y="24763"/>
                  </a:lnTo>
                  <a:lnTo>
                    <a:pt x="82965" y="25439"/>
                  </a:lnTo>
                  <a:lnTo>
                    <a:pt x="103165" y="35804"/>
                  </a:lnTo>
                  <a:lnTo>
                    <a:pt x="104496" y="37760"/>
                  </a:lnTo>
                  <a:lnTo>
                    <a:pt x="106368" y="45253"/>
                  </a:lnTo>
                  <a:lnTo>
                    <a:pt x="107156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1" name="SMARTInkShape-Group324"/>
          <p:cNvGrpSpPr/>
          <p:nvPr/>
        </p:nvGrpSpPr>
        <p:grpSpPr>
          <a:xfrm>
            <a:off x="2625328" y="1241227"/>
            <a:ext cx="2087542" cy="704369"/>
            <a:chOff x="2625328" y="1241227"/>
            <a:chExt cx="2087542" cy="704369"/>
          </a:xfrm>
        </p:grpSpPr>
        <p:sp>
          <p:nvSpPr>
            <p:cNvPr id="178" name="SMARTInkShape-1275"/>
            <p:cNvSpPr/>
            <p:nvPr>
              <p:custDataLst>
                <p:tags r:id="rId101"/>
              </p:custDataLst>
            </p:nvPr>
          </p:nvSpPr>
          <p:spPr bwMode="auto">
            <a:xfrm>
              <a:off x="2678906" y="1616273"/>
              <a:ext cx="89298" cy="17861"/>
            </a:xfrm>
            <a:custGeom>
              <a:avLst/>
              <a:gdLst/>
              <a:ahLst/>
              <a:cxnLst/>
              <a:rect l="0" t="0" r="0" b="0"/>
              <a:pathLst>
                <a:path w="89298" h="17861">
                  <a:moveTo>
                    <a:pt x="0" y="0"/>
                  </a:moveTo>
                  <a:lnTo>
                    <a:pt x="0" y="0"/>
                  </a:lnTo>
                  <a:lnTo>
                    <a:pt x="43473" y="0"/>
                  </a:lnTo>
                  <a:lnTo>
                    <a:pt x="51733" y="2646"/>
                  </a:lnTo>
                  <a:lnTo>
                    <a:pt x="58711" y="6137"/>
                  </a:lnTo>
                  <a:lnTo>
                    <a:pt x="74307" y="8562"/>
                  </a:lnTo>
                  <a:lnTo>
                    <a:pt x="83312" y="8821"/>
                  </a:lnTo>
                  <a:lnTo>
                    <a:pt x="85307" y="9849"/>
                  </a:lnTo>
                  <a:lnTo>
                    <a:pt x="86637" y="11527"/>
                  </a:lnTo>
                  <a:lnTo>
                    <a:pt x="89297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9" name="SMARTInkShape-1276"/>
            <p:cNvSpPr/>
            <p:nvPr>
              <p:custDataLst>
                <p:tags r:id="rId102"/>
              </p:custDataLst>
            </p:nvPr>
          </p:nvSpPr>
          <p:spPr bwMode="auto">
            <a:xfrm>
              <a:off x="2643188" y="1759148"/>
              <a:ext cx="98227" cy="17752"/>
            </a:xfrm>
            <a:custGeom>
              <a:avLst/>
              <a:gdLst/>
              <a:ahLst/>
              <a:cxnLst/>
              <a:rect l="0" t="0" r="0" b="0"/>
              <a:pathLst>
                <a:path w="98227" h="17752">
                  <a:moveTo>
                    <a:pt x="0" y="8930"/>
                  </a:moveTo>
                  <a:lnTo>
                    <a:pt x="0" y="8930"/>
                  </a:lnTo>
                  <a:lnTo>
                    <a:pt x="0" y="13671"/>
                  </a:lnTo>
                  <a:lnTo>
                    <a:pt x="992" y="15067"/>
                  </a:lnTo>
                  <a:lnTo>
                    <a:pt x="2645" y="15998"/>
                  </a:lnTo>
                  <a:lnTo>
                    <a:pt x="9094" y="17615"/>
                  </a:lnTo>
                  <a:lnTo>
                    <a:pt x="13302" y="17751"/>
                  </a:lnTo>
                  <a:lnTo>
                    <a:pt x="56076" y="6446"/>
                  </a:lnTo>
                  <a:lnTo>
                    <a:pt x="73143" y="1274"/>
                  </a:lnTo>
                  <a:lnTo>
                    <a:pt x="9822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0" name="SMARTInkShape-1277"/>
            <p:cNvSpPr/>
            <p:nvPr>
              <p:custDataLst>
                <p:tags r:id="rId103"/>
              </p:custDataLst>
            </p:nvPr>
          </p:nvSpPr>
          <p:spPr bwMode="auto">
            <a:xfrm>
              <a:off x="2625328" y="1866305"/>
              <a:ext cx="142876" cy="8930"/>
            </a:xfrm>
            <a:custGeom>
              <a:avLst/>
              <a:gdLst/>
              <a:ahLst/>
              <a:cxnLst/>
              <a:rect l="0" t="0" r="0" b="0"/>
              <a:pathLst>
                <a:path w="142876" h="8930">
                  <a:moveTo>
                    <a:pt x="0" y="8929"/>
                  </a:moveTo>
                  <a:lnTo>
                    <a:pt x="0" y="8929"/>
                  </a:lnTo>
                  <a:lnTo>
                    <a:pt x="29812" y="8929"/>
                  </a:lnTo>
                  <a:lnTo>
                    <a:pt x="35739" y="6283"/>
                  </a:lnTo>
                  <a:lnTo>
                    <a:pt x="38709" y="4189"/>
                  </a:lnTo>
                  <a:lnTo>
                    <a:pt x="52370" y="1241"/>
                  </a:lnTo>
                  <a:lnTo>
                    <a:pt x="95342" y="21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1" name="SMARTInkShape-1278"/>
            <p:cNvSpPr/>
            <p:nvPr>
              <p:custDataLst>
                <p:tags r:id="rId104"/>
              </p:custDataLst>
            </p:nvPr>
          </p:nvSpPr>
          <p:spPr bwMode="auto">
            <a:xfrm>
              <a:off x="3053953" y="1553884"/>
              <a:ext cx="133937" cy="352831"/>
            </a:xfrm>
            <a:custGeom>
              <a:avLst/>
              <a:gdLst/>
              <a:ahLst/>
              <a:cxnLst/>
              <a:rect l="0" t="0" r="0" b="0"/>
              <a:pathLst>
                <a:path w="133937" h="352831">
                  <a:moveTo>
                    <a:pt x="116086" y="17741"/>
                  </a:moveTo>
                  <a:lnTo>
                    <a:pt x="116086" y="17741"/>
                  </a:lnTo>
                  <a:lnTo>
                    <a:pt x="116086" y="13001"/>
                  </a:lnTo>
                  <a:lnTo>
                    <a:pt x="117078" y="11604"/>
                  </a:lnTo>
                  <a:lnTo>
                    <a:pt x="118732" y="10673"/>
                  </a:lnTo>
                  <a:lnTo>
                    <a:pt x="120826" y="10053"/>
                  </a:lnTo>
                  <a:lnTo>
                    <a:pt x="122223" y="8647"/>
                  </a:lnTo>
                  <a:lnTo>
                    <a:pt x="124648" y="1232"/>
                  </a:lnTo>
                  <a:lnTo>
                    <a:pt x="127498" y="482"/>
                  </a:lnTo>
                  <a:lnTo>
                    <a:pt x="132672" y="0"/>
                  </a:lnTo>
                  <a:lnTo>
                    <a:pt x="133096" y="953"/>
                  </a:lnTo>
                  <a:lnTo>
                    <a:pt x="133936" y="42123"/>
                  </a:lnTo>
                  <a:lnTo>
                    <a:pt x="124230" y="81108"/>
                  </a:lnTo>
                  <a:lnTo>
                    <a:pt x="108214" y="120878"/>
                  </a:lnTo>
                  <a:lnTo>
                    <a:pt x="93071" y="160814"/>
                  </a:lnTo>
                  <a:lnTo>
                    <a:pt x="77879" y="203246"/>
                  </a:lnTo>
                  <a:lnTo>
                    <a:pt x="60804" y="240584"/>
                  </a:lnTo>
                  <a:lnTo>
                    <a:pt x="44816" y="282933"/>
                  </a:lnTo>
                  <a:lnTo>
                    <a:pt x="23823" y="327146"/>
                  </a:lnTo>
                  <a:lnTo>
                    <a:pt x="10106" y="347598"/>
                  </a:lnTo>
                  <a:lnTo>
                    <a:pt x="9278" y="352830"/>
                  </a:lnTo>
                  <a:lnTo>
                    <a:pt x="9085" y="350885"/>
                  </a:lnTo>
                  <a:lnTo>
                    <a:pt x="0" y="3392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2" name="SMARTInkShape-1279"/>
            <p:cNvSpPr/>
            <p:nvPr>
              <p:custDataLst>
                <p:tags r:id="rId105"/>
              </p:custDataLst>
            </p:nvPr>
          </p:nvSpPr>
          <p:spPr bwMode="auto">
            <a:xfrm>
              <a:off x="3161109" y="1491724"/>
              <a:ext cx="196455" cy="337344"/>
            </a:xfrm>
            <a:custGeom>
              <a:avLst/>
              <a:gdLst/>
              <a:ahLst/>
              <a:cxnLst/>
              <a:rect l="0" t="0" r="0" b="0"/>
              <a:pathLst>
                <a:path w="196455" h="337344">
                  <a:moveTo>
                    <a:pt x="0" y="62042"/>
                  </a:moveTo>
                  <a:lnTo>
                    <a:pt x="0" y="62042"/>
                  </a:lnTo>
                  <a:lnTo>
                    <a:pt x="0" y="69730"/>
                  </a:lnTo>
                  <a:lnTo>
                    <a:pt x="14822" y="111671"/>
                  </a:lnTo>
                  <a:lnTo>
                    <a:pt x="22200" y="147254"/>
                  </a:lnTo>
                  <a:lnTo>
                    <a:pt x="38815" y="188724"/>
                  </a:lnTo>
                  <a:lnTo>
                    <a:pt x="53594" y="229279"/>
                  </a:lnTo>
                  <a:lnTo>
                    <a:pt x="74415" y="273235"/>
                  </a:lnTo>
                  <a:lnTo>
                    <a:pt x="98227" y="313929"/>
                  </a:lnTo>
                  <a:lnTo>
                    <a:pt x="104180" y="322820"/>
                  </a:lnTo>
                  <a:lnTo>
                    <a:pt x="112118" y="328817"/>
                  </a:lnTo>
                  <a:lnTo>
                    <a:pt x="114322" y="333736"/>
                  </a:lnTo>
                  <a:lnTo>
                    <a:pt x="115903" y="335445"/>
                  </a:lnTo>
                  <a:lnTo>
                    <a:pt x="120304" y="337343"/>
                  </a:lnTo>
                  <a:lnTo>
                    <a:pt x="121875" y="336857"/>
                  </a:lnTo>
                  <a:lnTo>
                    <a:pt x="122922" y="335541"/>
                  </a:lnTo>
                  <a:lnTo>
                    <a:pt x="124085" y="330441"/>
                  </a:lnTo>
                  <a:lnTo>
                    <a:pt x="125733" y="317405"/>
                  </a:lnTo>
                  <a:lnTo>
                    <a:pt x="131071" y="304833"/>
                  </a:lnTo>
                  <a:lnTo>
                    <a:pt x="133693" y="263996"/>
                  </a:lnTo>
                  <a:lnTo>
                    <a:pt x="136542" y="228382"/>
                  </a:lnTo>
                  <a:lnTo>
                    <a:pt x="140999" y="195002"/>
                  </a:lnTo>
                  <a:lnTo>
                    <a:pt x="142320" y="157331"/>
                  </a:lnTo>
                  <a:lnTo>
                    <a:pt x="145357" y="114749"/>
                  </a:lnTo>
                  <a:lnTo>
                    <a:pt x="152540" y="76005"/>
                  </a:lnTo>
                  <a:lnTo>
                    <a:pt x="165793" y="34115"/>
                  </a:lnTo>
                  <a:lnTo>
                    <a:pt x="169509" y="16946"/>
                  </a:lnTo>
                  <a:lnTo>
                    <a:pt x="171545" y="14118"/>
                  </a:lnTo>
                  <a:lnTo>
                    <a:pt x="173895" y="12233"/>
                  </a:lnTo>
                  <a:lnTo>
                    <a:pt x="176505" y="7493"/>
                  </a:lnTo>
                  <a:lnTo>
                    <a:pt x="178472" y="0"/>
                  </a:lnTo>
                  <a:lnTo>
                    <a:pt x="178558" y="4412"/>
                  </a:lnTo>
                  <a:lnTo>
                    <a:pt x="179562" y="5763"/>
                  </a:lnTo>
                  <a:lnTo>
                    <a:pt x="196454" y="173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3" name="SMARTInkShape-1280"/>
            <p:cNvSpPr/>
            <p:nvPr>
              <p:custDataLst>
                <p:tags r:id="rId106"/>
              </p:custDataLst>
            </p:nvPr>
          </p:nvSpPr>
          <p:spPr bwMode="auto">
            <a:xfrm>
              <a:off x="4313042" y="1705570"/>
              <a:ext cx="80365" cy="71439"/>
            </a:xfrm>
            <a:custGeom>
              <a:avLst/>
              <a:gdLst/>
              <a:ahLst/>
              <a:cxnLst/>
              <a:rect l="0" t="0" r="0" b="0"/>
              <a:pathLst>
                <a:path w="80365" h="71439">
                  <a:moveTo>
                    <a:pt x="35716" y="0"/>
                  </a:moveTo>
                  <a:lnTo>
                    <a:pt x="35716" y="0"/>
                  </a:lnTo>
                  <a:lnTo>
                    <a:pt x="35716" y="4741"/>
                  </a:lnTo>
                  <a:lnTo>
                    <a:pt x="36708" y="6137"/>
                  </a:lnTo>
                  <a:lnTo>
                    <a:pt x="38361" y="7068"/>
                  </a:lnTo>
                  <a:lnTo>
                    <a:pt x="44636" y="8927"/>
                  </a:lnTo>
                  <a:lnTo>
                    <a:pt x="44645" y="22232"/>
                  </a:lnTo>
                  <a:lnTo>
                    <a:pt x="43653" y="23751"/>
                  </a:lnTo>
                  <a:lnTo>
                    <a:pt x="42000" y="24764"/>
                  </a:lnTo>
                  <a:lnTo>
                    <a:pt x="39905" y="25439"/>
                  </a:lnTo>
                  <a:lnTo>
                    <a:pt x="38508" y="26881"/>
                  </a:lnTo>
                  <a:lnTo>
                    <a:pt x="36957" y="31130"/>
                  </a:lnTo>
                  <a:lnTo>
                    <a:pt x="35551" y="32660"/>
                  </a:lnTo>
                  <a:lnTo>
                    <a:pt x="31343" y="34359"/>
                  </a:lnTo>
                  <a:lnTo>
                    <a:pt x="29824" y="35805"/>
                  </a:lnTo>
                  <a:lnTo>
                    <a:pt x="19216" y="51934"/>
                  </a:lnTo>
                  <a:lnTo>
                    <a:pt x="10288" y="61123"/>
                  </a:lnTo>
                  <a:lnTo>
                    <a:pt x="1358" y="62386"/>
                  </a:lnTo>
                  <a:lnTo>
                    <a:pt x="904" y="63419"/>
                  </a:lnTo>
                  <a:lnTo>
                    <a:pt x="0" y="71405"/>
                  </a:lnTo>
                  <a:lnTo>
                    <a:pt x="22197" y="71438"/>
                  </a:lnTo>
                  <a:lnTo>
                    <a:pt x="27392" y="68792"/>
                  </a:lnTo>
                  <a:lnTo>
                    <a:pt x="33009" y="65301"/>
                  </a:lnTo>
                  <a:lnTo>
                    <a:pt x="44699" y="63060"/>
                  </a:lnTo>
                  <a:lnTo>
                    <a:pt x="56563" y="62617"/>
                  </a:lnTo>
                  <a:lnTo>
                    <a:pt x="62510" y="59911"/>
                  </a:lnTo>
                  <a:lnTo>
                    <a:pt x="68460" y="56393"/>
                  </a:lnTo>
                  <a:lnTo>
                    <a:pt x="80364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4" name="SMARTInkShape-1281"/>
            <p:cNvSpPr/>
            <p:nvPr>
              <p:custDataLst>
                <p:tags r:id="rId107"/>
              </p:custDataLst>
            </p:nvPr>
          </p:nvSpPr>
          <p:spPr bwMode="auto">
            <a:xfrm>
              <a:off x="4188660" y="1518079"/>
              <a:ext cx="213642" cy="266424"/>
            </a:xfrm>
            <a:custGeom>
              <a:avLst/>
              <a:gdLst/>
              <a:ahLst/>
              <a:cxnLst/>
              <a:rect l="0" t="0" r="0" b="0"/>
              <a:pathLst>
                <a:path w="213642" h="266424">
                  <a:moveTo>
                    <a:pt x="195817" y="8898"/>
                  </a:moveTo>
                  <a:lnTo>
                    <a:pt x="195817" y="8898"/>
                  </a:lnTo>
                  <a:lnTo>
                    <a:pt x="213557" y="8898"/>
                  </a:lnTo>
                  <a:lnTo>
                    <a:pt x="213641" y="4157"/>
                  </a:lnTo>
                  <a:lnTo>
                    <a:pt x="212660" y="2761"/>
                  </a:lnTo>
                  <a:lnTo>
                    <a:pt x="211014" y="1830"/>
                  </a:lnTo>
                  <a:lnTo>
                    <a:pt x="201244" y="336"/>
                  </a:lnTo>
                  <a:lnTo>
                    <a:pt x="183864" y="0"/>
                  </a:lnTo>
                  <a:lnTo>
                    <a:pt x="143818" y="13271"/>
                  </a:lnTo>
                  <a:lnTo>
                    <a:pt x="126942" y="21218"/>
                  </a:lnTo>
                  <a:lnTo>
                    <a:pt x="117911" y="29587"/>
                  </a:lnTo>
                  <a:lnTo>
                    <a:pt x="108606" y="39921"/>
                  </a:lnTo>
                  <a:lnTo>
                    <a:pt x="68400" y="75484"/>
                  </a:lnTo>
                  <a:lnTo>
                    <a:pt x="38293" y="119205"/>
                  </a:lnTo>
                  <a:lnTo>
                    <a:pt x="15649" y="161117"/>
                  </a:lnTo>
                  <a:lnTo>
                    <a:pt x="6616" y="198338"/>
                  </a:lnTo>
                  <a:lnTo>
                    <a:pt x="0" y="233386"/>
                  </a:lnTo>
                  <a:lnTo>
                    <a:pt x="639" y="243608"/>
                  </a:lnTo>
                  <a:lnTo>
                    <a:pt x="4230" y="251458"/>
                  </a:lnTo>
                  <a:lnTo>
                    <a:pt x="6576" y="253948"/>
                  </a:lnTo>
                  <a:lnTo>
                    <a:pt x="23287" y="264628"/>
                  </a:lnTo>
                  <a:lnTo>
                    <a:pt x="29178" y="266423"/>
                  </a:lnTo>
                  <a:lnTo>
                    <a:pt x="32139" y="265909"/>
                  </a:lnTo>
                  <a:lnTo>
                    <a:pt x="42037" y="261438"/>
                  </a:lnTo>
                  <a:lnTo>
                    <a:pt x="56105" y="258680"/>
                  </a:lnTo>
                  <a:lnTo>
                    <a:pt x="78150" y="246598"/>
                  </a:lnTo>
                  <a:lnTo>
                    <a:pt x="86635" y="238235"/>
                  </a:lnTo>
                  <a:lnTo>
                    <a:pt x="103696" y="214815"/>
                  </a:lnTo>
                  <a:lnTo>
                    <a:pt x="105962" y="202480"/>
                  </a:lnTo>
                  <a:lnTo>
                    <a:pt x="106354" y="193476"/>
                  </a:lnTo>
                  <a:lnTo>
                    <a:pt x="97416" y="164508"/>
                  </a:lnTo>
                  <a:lnTo>
                    <a:pt x="93213" y="158094"/>
                  </a:lnTo>
                  <a:lnTo>
                    <a:pt x="80528" y="148905"/>
                  </a:lnTo>
                  <a:lnTo>
                    <a:pt x="68943" y="144639"/>
                  </a:lnTo>
                  <a:lnTo>
                    <a:pt x="32503" y="142890"/>
                  </a:lnTo>
                  <a:lnTo>
                    <a:pt x="26329" y="145509"/>
                  </a:lnTo>
                  <a:lnTo>
                    <a:pt x="20278" y="148989"/>
                  </a:lnTo>
                  <a:lnTo>
                    <a:pt x="14281" y="150535"/>
                  </a:lnTo>
                  <a:lnTo>
                    <a:pt x="12285" y="151940"/>
                  </a:lnTo>
                  <a:lnTo>
                    <a:pt x="10954" y="153868"/>
                  </a:lnTo>
                  <a:lnTo>
                    <a:pt x="8293" y="1607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" name="SMARTInkShape-1282"/>
            <p:cNvSpPr/>
            <p:nvPr>
              <p:custDataLst>
                <p:tags r:id="rId108"/>
              </p:custDataLst>
            </p:nvPr>
          </p:nvSpPr>
          <p:spPr bwMode="auto">
            <a:xfrm>
              <a:off x="4018359" y="1759148"/>
              <a:ext cx="62509" cy="80369"/>
            </a:xfrm>
            <a:custGeom>
              <a:avLst/>
              <a:gdLst/>
              <a:ahLst/>
              <a:cxnLst/>
              <a:rect l="0" t="0" r="0" b="0"/>
              <a:pathLst>
                <a:path w="62509" h="80369">
                  <a:moveTo>
                    <a:pt x="62508" y="0"/>
                  </a:moveTo>
                  <a:lnTo>
                    <a:pt x="62508" y="0"/>
                  </a:lnTo>
                  <a:lnTo>
                    <a:pt x="62508" y="13303"/>
                  </a:lnTo>
                  <a:lnTo>
                    <a:pt x="59863" y="18480"/>
                  </a:lnTo>
                  <a:lnTo>
                    <a:pt x="17854" y="62510"/>
                  </a:lnTo>
                  <a:lnTo>
                    <a:pt x="0" y="80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6" name="SMARTInkShape-1283"/>
            <p:cNvSpPr/>
            <p:nvPr>
              <p:custDataLst>
                <p:tags r:id="rId109"/>
              </p:custDataLst>
            </p:nvPr>
          </p:nvSpPr>
          <p:spPr bwMode="auto">
            <a:xfrm>
              <a:off x="3848706" y="1732727"/>
              <a:ext cx="107147" cy="106789"/>
            </a:xfrm>
            <a:custGeom>
              <a:avLst/>
              <a:gdLst/>
              <a:ahLst/>
              <a:cxnLst/>
              <a:rect l="0" t="0" r="0" b="0"/>
              <a:pathLst>
                <a:path w="107147" h="106789">
                  <a:moveTo>
                    <a:pt x="8919" y="8562"/>
                  </a:moveTo>
                  <a:lnTo>
                    <a:pt x="8919" y="8562"/>
                  </a:lnTo>
                  <a:lnTo>
                    <a:pt x="8919" y="0"/>
                  </a:lnTo>
                  <a:lnTo>
                    <a:pt x="8919" y="4482"/>
                  </a:lnTo>
                  <a:lnTo>
                    <a:pt x="9911" y="5842"/>
                  </a:lnTo>
                  <a:lnTo>
                    <a:pt x="16608" y="8204"/>
                  </a:lnTo>
                  <a:lnTo>
                    <a:pt x="22221" y="8456"/>
                  </a:lnTo>
                  <a:lnTo>
                    <a:pt x="27398" y="11161"/>
                  </a:lnTo>
                  <a:lnTo>
                    <a:pt x="33007" y="14678"/>
                  </a:lnTo>
                  <a:lnTo>
                    <a:pt x="38807" y="16241"/>
                  </a:lnTo>
                  <a:lnTo>
                    <a:pt x="40751" y="17650"/>
                  </a:lnTo>
                  <a:lnTo>
                    <a:pt x="42046" y="19582"/>
                  </a:lnTo>
                  <a:lnTo>
                    <a:pt x="44478" y="24374"/>
                  </a:lnTo>
                  <a:lnTo>
                    <a:pt x="52174" y="33710"/>
                  </a:lnTo>
                  <a:lnTo>
                    <a:pt x="53155" y="39605"/>
                  </a:lnTo>
                  <a:lnTo>
                    <a:pt x="50738" y="44849"/>
                  </a:lnTo>
                  <a:lnTo>
                    <a:pt x="47349" y="50486"/>
                  </a:lnTo>
                  <a:lnTo>
                    <a:pt x="37747" y="74252"/>
                  </a:lnTo>
                  <a:lnTo>
                    <a:pt x="32314" y="81745"/>
                  </a:lnTo>
                  <a:lnTo>
                    <a:pt x="26593" y="85736"/>
                  </a:lnTo>
                  <a:lnTo>
                    <a:pt x="20743" y="88502"/>
                  </a:lnTo>
                  <a:lnTo>
                    <a:pt x="14836" y="93039"/>
                  </a:lnTo>
                  <a:lnTo>
                    <a:pt x="11548" y="98363"/>
                  </a:lnTo>
                  <a:lnTo>
                    <a:pt x="10672" y="101171"/>
                  </a:lnTo>
                  <a:lnTo>
                    <a:pt x="9095" y="103044"/>
                  </a:lnTo>
                  <a:lnTo>
                    <a:pt x="0" y="106785"/>
                  </a:lnTo>
                  <a:lnTo>
                    <a:pt x="12419" y="106788"/>
                  </a:lnTo>
                  <a:lnTo>
                    <a:pt x="18082" y="104143"/>
                  </a:lnTo>
                  <a:lnTo>
                    <a:pt x="23905" y="100652"/>
                  </a:lnTo>
                  <a:lnTo>
                    <a:pt x="35728" y="98410"/>
                  </a:lnTo>
                  <a:lnTo>
                    <a:pt x="56731" y="96939"/>
                  </a:lnTo>
                  <a:lnTo>
                    <a:pt x="69296" y="90180"/>
                  </a:lnTo>
                  <a:lnTo>
                    <a:pt x="107146" y="8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7" name="SMARTInkShape-1284"/>
            <p:cNvSpPr/>
            <p:nvPr>
              <p:custDataLst>
                <p:tags r:id="rId110"/>
              </p:custDataLst>
            </p:nvPr>
          </p:nvSpPr>
          <p:spPr bwMode="auto">
            <a:xfrm>
              <a:off x="3643313" y="1562755"/>
              <a:ext cx="232172" cy="241043"/>
            </a:xfrm>
            <a:custGeom>
              <a:avLst/>
              <a:gdLst/>
              <a:ahLst/>
              <a:cxnLst/>
              <a:rect l="0" t="0" r="0" b="0"/>
              <a:pathLst>
                <a:path w="232172" h="241043">
                  <a:moveTo>
                    <a:pt x="0" y="232112"/>
                  </a:moveTo>
                  <a:lnTo>
                    <a:pt x="0" y="232112"/>
                  </a:lnTo>
                  <a:lnTo>
                    <a:pt x="8561" y="232112"/>
                  </a:lnTo>
                  <a:lnTo>
                    <a:pt x="8820" y="227372"/>
                  </a:lnTo>
                  <a:lnTo>
                    <a:pt x="11527" y="222398"/>
                  </a:lnTo>
                  <a:lnTo>
                    <a:pt x="22229" y="205249"/>
                  </a:lnTo>
                  <a:lnTo>
                    <a:pt x="39099" y="163204"/>
                  </a:lnTo>
                  <a:lnTo>
                    <a:pt x="48901" y="123153"/>
                  </a:lnTo>
                  <a:lnTo>
                    <a:pt x="60030" y="87138"/>
                  </a:lnTo>
                  <a:lnTo>
                    <a:pt x="64419" y="64472"/>
                  </a:lnTo>
                  <a:lnTo>
                    <a:pt x="69358" y="45188"/>
                  </a:lnTo>
                  <a:lnTo>
                    <a:pt x="73467" y="26907"/>
                  </a:lnTo>
                  <a:lnTo>
                    <a:pt x="79004" y="7692"/>
                  </a:lnTo>
                  <a:lnTo>
                    <a:pt x="78466" y="5108"/>
                  </a:lnTo>
                  <a:lnTo>
                    <a:pt x="77115" y="3386"/>
                  </a:lnTo>
                  <a:lnTo>
                    <a:pt x="71535" y="0"/>
                  </a:lnTo>
                  <a:lnTo>
                    <a:pt x="70464" y="14210"/>
                  </a:lnTo>
                  <a:lnTo>
                    <a:pt x="64373" y="38772"/>
                  </a:lnTo>
                  <a:lnTo>
                    <a:pt x="60414" y="60725"/>
                  </a:lnTo>
                  <a:lnTo>
                    <a:pt x="55603" y="82443"/>
                  </a:lnTo>
                  <a:lnTo>
                    <a:pt x="53844" y="125237"/>
                  </a:lnTo>
                  <a:lnTo>
                    <a:pt x="54649" y="150836"/>
                  </a:lnTo>
                  <a:lnTo>
                    <a:pt x="64606" y="193520"/>
                  </a:lnTo>
                  <a:lnTo>
                    <a:pt x="74828" y="207732"/>
                  </a:lnTo>
                  <a:lnTo>
                    <a:pt x="80551" y="211355"/>
                  </a:lnTo>
                  <a:lnTo>
                    <a:pt x="92309" y="213680"/>
                  </a:lnTo>
                  <a:lnTo>
                    <a:pt x="98242" y="211353"/>
                  </a:lnTo>
                  <a:lnTo>
                    <a:pt x="119063" y="193247"/>
                  </a:lnTo>
                  <a:lnTo>
                    <a:pt x="129976" y="175340"/>
                  </a:lnTo>
                  <a:lnTo>
                    <a:pt x="141478" y="136447"/>
                  </a:lnTo>
                  <a:lnTo>
                    <a:pt x="142691" y="97328"/>
                  </a:lnTo>
                  <a:lnTo>
                    <a:pt x="143843" y="53408"/>
                  </a:lnTo>
                  <a:lnTo>
                    <a:pt x="148012" y="28681"/>
                  </a:lnTo>
                  <a:lnTo>
                    <a:pt x="142951" y="9116"/>
                  </a:lnTo>
                  <a:lnTo>
                    <a:pt x="142878" y="47709"/>
                  </a:lnTo>
                  <a:lnTo>
                    <a:pt x="138134" y="85664"/>
                  </a:lnTo>
                  <a:lnTo>
                    <a:pt x="135764" y="124250"/>
                  </a:lnTo>
                  <a:lnTo>
                    <a:pt x="143822" y="160535"/>
                  </a:lnTo>
                  <a:lnTo>
                    <a:pt x="154968" y="191626"/>
                  </a:lnTo>
                  <a:lnTo>
                    <a:pt x="168506" y="210745"/>
                  </a:lnTo>
                  <a:lnTo>
                    <a:pt x="190859" y="227855"/>
                  </a:lnTo>
                  <a:lnTo>
                    <a:pt x="208465" y="236694"/>
                  </a:lnTo>
                  <a:lnTo>
                    <a:pt x="232171" y="2410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8" name="SMARTInkShape-1285"/>
            <p:cNvSpPr/>
            <p:nvPr>
              <p:custDataLst>
                <p:tags r:id="rId111"/>
              </p:custDataLst>
            </p:nvPr>
          </p:nvSpPr>
          <p:spPr bwMode="auto">
            <a:xfrm>
              <a:off x="3438280" y="1447019"/>
              <a:ext cx="124666" cy="498577"/>
            </a:xfrm>
            <a:custGeom>
              <a:avLst/>
              <a:gdLst/>
              <a:ahLst/>
              <a:cxnLst/>
              <a:rect l="0" t="0" r="0" b="0"/>
              <a:pathLst>
                <a:path w="124666" h="498577">
                  <a:moveTo>
                    <a:pt x="124665" y="26379"/>
                  </a:moveTo>
                  <a:lnTo>
                    <a:pt x="124665" y="26379"/>
                  </a:lnTo>
                  <a:lnTo>
                    <a:pt x="124665" y="21639"/>
                  </a:lnTo>
                  <a:lnTo>
                    <a:pt x="122020" y="16666"/>
                  </a:lnTo>
                  <a:lnTo>
                    <a:pt x="116977" y="10129"/>
                  </a:lnTo>
                  <a:lnTo>
                    <a:pt x="115845" y="973"/>
                  </a:lnTo>
                  <a:lnTo>
                    <a:pt x="114816" y="512"/>
                  </a:lnTo>
                  <a:lnTo>
                    <a:pt x="111027" y="0"/>
                  </a:lnTo>
                  <a:lnTo>
                    <a:pt x="106037" y="2418"/>
                  </a:lnTo>
                  <a:lnTo>
                    <a:pt x="85925" y="20592"/>
                  </a:lnTo>
                  <a:lnTo>
                    <a:pt x="67918" y="59889"/>
                  </a:lnTo>
                  <a:lnTo>
                    <a:pt x="56037" y="95068"/>
                  </a:lnTo>
                  <a:lnTo>
                    <a:pt x="41382" y="131619"/>
                  </a:lnTo>
                  <a:lnTo>
                    <a:pt x="30315" y="173427"/>
                  </a:lnTo>
                  <a:lnTo>
                    <a:pt x="20752" y="217234"/>
                  </a:lnTo>
                  <a:lnTo>
                    <a:pt x="11635" y="261633"/>
                  </a:lnTo>
                  <a:lnTo>
                    <a:pt x="3642" y="306207"/>
                  </a:lnTo>
                  <a:lnTo>
                    <a:pt x="833" y="350834"/>
                  </a:lnTo>
                  <a:lnTo>
                    <a:pt x="0" y="394484"/>
                  </a:lnTo>
                  <a:lnTo>
                    <a:pt x="746" y="431009"/>
                  </a:lnTo>
                  <a:lnTo>
                    <a:pt x="12092" y="468687"/>
                  </a:lnTo>
                  <a:lnTo>
                    <a:pt x="20645" y="487391"/>
                  </a:lnTo>
                  <a:lnTo>
                    <a:pt x="24561" y="491478"/>
                  </a:lnTo>
                  <a:lnTo>
                    <a:pt x="34203" y="496020"/>
                  </a:lnTo>
                  <a:lnTo>
                    <a:pt x="55528" y="498576"/>
                  </a:lnTo>
                  <a:lnTo>
                    <a:pt x="75958" y="494593"/>
                  </a:lnTo>
                  <a:lnTo>
                    <a:pt x="115736" y="4728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9" name="SMARTInkShape-1286"/>
            <p:cNvSpPr/>
            <p:nvPr>
              <p:custDataLst>
                <p:tags r:id="rId112"/>
              </p:custDataLst>
            </p:nvPr>
          </p:nvSpPr>
          <p:spPr bwMode="auto">
            <a:xfrm>
              <a:off x="4420318" y="1393031"/>
              <a:ext cx="133824" cy="116084"/>
            </a:xfrm>
            <a:custGeom>
              <a:avLst/>
              <a:gdLst/>
              <a:ahLst/>
              <a:cxnLst/>
              <a:rect l="0" t="0" r="0" b="0"/>
              <a:pathLst>
                <a:path w="133824" h="116084">
                  <a:moveTo>
                    <a:pt x="8807" y="0"/>
                  </a:moveTo>
                  <a:lnTo>
                    <a:pt x="8807" y="0"/>
                  </a:lnTo>
                  <a:lnTo>
                    <a:pt x="16496" y="0"/>
                  </a:lnTo>
                  <a:lnTo>
                    <a:pt x="24621" y="6137"/>
                  </a:lnTo>
                  <a:lnTo>
                    <a:pt x="32895" y="9095"/>
                  </a:lnTo>
                  <a:lnTo>
                    <a:pt x="48754" y="22200"/>
                  </a:lnTo>
                  <a:lnTo>
                    <a:pt x="51366" y="27395"/>
                  </a:lnTo>
                  <a:lnTo>
                    <a:pt x="53043" y="34075"/>
                  </a:lnTo>
                  <a:lnTo>
                    <a:pt x="42415" y="62125"/>
                  </a:lnTo>
                  <a:lnTo>
                    <a:pt x="38627" y="68291"/>
                  </a:lnTo>
                  <a:lnTo>
                    <a:pt x="35502" y="77340"/>
                  </a:lnTo>
                  <a:lnTo>
                    <a:pt x="0" y="115964"/>
                  </a:lnTo>
                  <a:lnTo>
                    <a:pt x="20871" y="116083"/>
                  </a:lnTo>
                  <a:lnTo>
                    <a:pt x="26737" y="113439"/>
                  </a:lnTo>
                  <a:lnTo>
                    <a:pt x="34635" y="108957"/>
                  </a:lnTo>
                  <a:lnTo>
                    <a:pt x="73815" y="93163"/>
                  </a:lnTo>
                  <a:lnTo>
                    <a:pt x="103994" y="85066"/>
                  </a:lnTo>
                  <a:lnTo>
                    <a:pt x="133823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0" name="SMARTInkShape-1287"/>
            <p:cNvSpPr/>
            <p:nvPr>
              <p:custDataLst>
                <p:tags r:id="rId113"/>
              </p:custDataLst>
            </p:nvPr>
          </p:nvSpPr>
          <p:spPr bwMode="auto">
            <a:xfrm>
              <a:off x="4527352" y="1241227"/>
              <a:ext cx="185518" cy="535782"/>
            </a:xfrm>
            <a:custGeom>
              <a:avLst/>
              <a:gdLst/>
              <a:ahLst/>
              <a:cxnLst/>
              <a:rect l="0" t="0" r="0" b="0"/>
              <a:pathLst>
                <a:path w="185518" h="535782">
                  <a:moveTo>
                    <a:pt x="0" y="0"/>
                  </a:moveTo>
                  <a:lnTo>
                    <a:pt x="0" y="0"/>
                  </a:lnTo>
                  <a:lnTo>
                    <a:pt x="7129" y="8121"/>
                  </a:lnTo>
                  <a:lnTo>
                    <a:pt x="20990" y="28679"/>
                  </a:lnTo>
                  <a:lnTo>
                    <a:pt x="63048" y="63803"/>
                  </a:lnTo>
                  <a:lnTo>
                    <a:pt x="94929" y="99769"/>
                  </a:lnTo>
                  <a:lnTo>
                    <a:pt x="125135" y="140386"/>
                  </a:lnTo>
                  <a:lnTo>
                    <a:pt x="144013" y="170911"/>
                  </a:lnTo>
                  <a:lnTo>
                    <a:pt x="157323" y="209500"/>
                  </a:lnTo>
                  <a:lnTo>
                    <a:pt x="171409" y="247503"/>
                  </a:lnTo>
                  <a:lnTo>
                    <a:pt x="177457" y="288749"/>
                  </a:lnTo>
                  <a:lnTo>
                    <a:pt x="184099" y="327538"/>
                  </a:lnTo>
                  <a:lnTo>
                    <a:pt x="185517" y="369018"/>
                  </a:lnTo>
                  <a:lnTo>
                    <a:pt x="180094" y="406884"/>
                  </a:lnTo>
                  <a:lnTo>
                    <a:pt x="171210" y="444232"/>
                  </a:lnTo>
                  <a:lnTo>
                    <a:pt x="155460" y="485284"/>
                  </a:lnTo>
                  <a:lnTo>
                    <a:pt x="125015" y="5357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92" name="SMARTInkShape-1288"/>
          <p:cNvSpPr/>
          <p:nvPr>
            <p:custDataLst>
              <p:tags r:id="rId7"/>
            </p:custDataLst>
          </p:nvPr>
        </p:nvSpPr>
        <p:spPr bwMode="auto">
          <a:xfrm>
            <a:off x="3089672" y="937617"/>
            <a:ext cx="107157" cy="26790"/>
          </a:xfrm>
          <a:custGeom>
            <a:avLst/>
            <a:gdLst/>
            <a:ahLst/>
            <a:cxnLst/>
            <a:rect l="0" t="0" r="0" b="0"/>
            <a:pathLst>
              <a:path w="107157" h="26790">
                <a:moveTo>
                  <a:pt x="0" y="26789"/>
                </a:moveTo>
                <a:lnTo>
                  <a:pt x="0" y="26789"/>
                </a:lnTo>
                <a:lnTo>
                  <a:pt x="4740" y="26789"/>
                </a:lnTo>
                <a:lnTo>
                  <a:pt x="9714" y="24143"/>
                </a:lnTo>
                <a:lnTo>
                  <a:pt x="15231" y="20652"/>
                </a:lnTo>
                <a:lnTo>
                  <a:pt x="23915" y="17695"/>
                </a:lnTo>
                <a:lnTo>
                  <a:pt x="32773" y="11968"/>
                </a:lnTo>
                <a:lnTo>
                  <a:pt x="41681" y="8838"/>
                </a:lnTo>
                <a:lnTo>
                  <a:pt x="51596" y="3060"/>
                </a:lnTo>
                <a:lnTo>
                  <a:pt x="95532" y="16"/>
                </a:lnTo>
                <a:lnTo>
                  <a:pt x="10715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98" name="SMARTInkShape-Group326"/>
          <p:cNvGrpSpPr/>
          <p:nvPr/>
        </p:nvGrpSpPr>
        <p:grpSpPr>
          <a:xfrm>
            <a:off x="2616398" y="919758"/>
            <a:ext cx="723306" cy="214313"/>
            <a:chOff x="2616398" y="919758"/>
            <a:chExt cx="723306" cy="214313"/>
          </a:xfrm>
        </p:grpSpPr>
        <p:sp>
          <p:nvSpPr>
            <p:cNvPr id="193" name="SMARTInkShape-1289"/>
            <p:cNvSpPr/>
            <p:nvPr>
              <p:custDataLst>
                <p:tags r:id="rId96"/>
              </p:custDataLst>
            </p:nvPr>
          </p:nvSpPr>
          <p:spPr bwMode="auto">
            <a:xfrm>
              <a:off x="2625437" y="919758"/>
              <a:ext cx="124908" cy="8931"/>
            </a:xfrm>
            <a:custGeom>
              <a:avLst/>
              <a:gdLst/>
              <a:ahLst/>
              <a:cxnLst/>
              <a:rect l="0" t="0" r="0" b="0"/>
              <a:pathLst>
                <a:path w="124908" h="8931">
                  <a:moveTo>
                    <a:pt x="8821" y="0"/>
                  </a:moveTo>
                  <a:lnTo>
                    <a:pt x="8821" y="0"/>
                  </a:lnTo>
                  <a:lnTo>
                    <a:pt x="0" y="0"/>
                  </a:lnTo>
                  <a:lnTo>
                    <a:pt x="38801" y="992"/>
                  </a:lnTo>
                  <a:lnTo>
                    <a:pt x="55570" y="7068"/>
                  </a:lnTo>
                  <a:lnTo>
                    <a:pt x="99734" y="8897"/>
                  </a:lnTo>
                  <a:lnTo>
                    <a:pt x="124907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4" name="SMARTInkShape-1290"/>
            <p:cNvSpPr/>
            <p:nvPr>
              <p:custDataLst>
                <p:tags r:id="rId97"/>
              </p:custDataLst>
            </p:nvPr>
          </p:nvSpPr>
          <p:spPr bwMode="auto">
            <a:xfrm>
              <a:off x="2616398" y="1044773"/>
              <a:ext cx="142876" cy="17861"/>
            </a:xfrm>
            <a:custGeom>
              <a:avLst/>
              <a:gdLst/>
              <a:ahLst/>
              <a:cxnLst/>
              <a:rect l="0" t="0" r="0" b="0"/>
              <a:pathLst>
                <a:path w="142876" h="17861">
                  <a:moveTo>
                    <a:pt x="0" y="17860"/>
                  </a:moveTo>
                  <a:lnTo>
                    <a:pt x="0" y="17860"/>
                  </a:lnTo>
                  <a:lnTo>
                    <a:pt x="42689" y="17860"/>
                  </a:lnTo>
                  <a:lnTo>
                    <a:pt x="56746" y="16868"/>
                  </a:lnTo>
                  <a:lnTo>
                    <a:pt x="73534" y="10792"/>
                  </a:lnTo>
                  <a:lnTo>
                    <a:pt x="113232" y="9039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5" name="SMARTInkShape-1291"/>
            <p:cNvSpPr/>
            <p:nvPr>
              <p:custDataLst>
                <p:tags r:id="rId98"/>
              </p:custDataLst>
            </p:nvPr>
          </p:nvSpPr>
          <p:spPr bwMode="auto">
            <a:xfrm>
              <a:off x="3045023" y="955477"/>
              <a:ext cx="62109" cy="116087"/>
            </a:xfrm>
            <a:custGeom>
              <a:avLst/>
              <a:gdLst/>
              <a:ahLst/>
              <a:cxnLst/>
              <a:rect l="0" t="0" r="0" b="0"/>
              <a:pathLst>
                <a:path w="62109" h="116087">
                  <a:moveTo>
                    <a:pt x="44649" y="0"/>
                  </a:moveTo>
                  <a:lnTo>
                    <a:pt x="44649" y="0"/>
                  </a:lnTo>
                  <a:lnTo>
                    <a:pt x="52337" y="0"/>
                  </a:lnTo>
                  <a:lnTo>
                    <a:pt x="61158" y="7688"/>
                  </a:lnTo>
                  <a:lnTo>
                    <a:pt x="62108" y="13302"/>
                  </a:lnTo>
                  <a:lnTo>
                    <a:pt x="59685" y="18479"/>
                  </a:lnTo>
                  <a:lnTo>
                    <a:pt x="56292" y="24088"/>
                  </a:lnTo>
                  <a:lnTo>
                    <a:pt x="46688" y="47832"/>
                  </a:lnTo>
                  <a:lnTo>
                    <a:pt x="39410" y="59703"/>
                  </a:lnTo>
                  <a:lnTo>
                    <a:pt x="33802" y="78343"/>
                  </a:lnTo>
                  <a:lnTo>
                    <a:pt x="0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6" name="SMARTInkShape-1292"/>
            <p:cNvSpPr/>
            <p:nvPr>
              <p:custDataLst>
                <p:tags r:id="rId99"/>
              </p:custDataLst>
            </p:nvPr>
          </p:nvSpPr>
          <p:spPr bwMode="auto">
            <a:xfrm>
              <a:off x="3170072" y="919758"/>
              <a:ext cx="107124" cy="177078"/>
            </a:xfrm>
            <a:custGeom>
              <a:avLst/>
              <a:gdLst/>
              <a:ahLst/>
              <a:cxnLst/>
              <a:rect l="0" t="0" r="0" b="0"/>
              <a:pathLst>
                <a:path w="107124" h="177078">
                  <a:moveTo>
                    <a:pt x="8897" y="0"/>
                  </a:moveTo>
                  <a:lnTo>
                    <a:pt x="8897" y="0"/>
                  </a:lnTo>
                  <a:lnTo>
                    <a:pt x="8897" y="4740"/>
                  </a:lnTo>
                  <a:lnTo>
                    <a:pt x="11543" y="9713"/>
                  </a:lnTo>
                  <a:lnTo>
                    <a:pt x="13637" y="12429"/>
                  </a:lnTo>
                  <a:lnTo>
                    <a:pt x="14041" y="15231"/>
                  </a:lnTo>
                  <a:lnTo>
                    <a:pt x="6366" y="54368"/>
                  </a:lnTo>
                  <a:lnTo>
                    <a:pt x="1863" y="71671"/>
                  </a:lnTo>
                  <a:lnTo>
                    <a:pt x="78" y="113123"/>
                  </a:lnTo>
                  <a:lnTo>
                    <a:pt x="0" y="130973"/>
                  </a:lnTo>
                  <a:lnTo>
                    <a:pt x="9458" y="153570"/>
                  </a:lnTo>
                  <a:lnTo>
                    <a:pt x="19399" y="165157"/>
                  </a:lnTo>
                  <a:lnTo>
                    <a:pt x="30431" y="172622"/>
                  </a:lnTo>
                  <a:lnTo>
                    <a:pt x="47799" y="176824"/>
                  </a:lnTo>
                  <a:lnTo>
                    <a:pt x="65513" y="177077"/>
                  </a:lnTo>
                  <a:lnTo>
                    <a:pt x="107123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7" name="SMARTInkShape-1293"/>
            <p:cNvSpPr/>
            <p:nvPr>
              <p:custDataLst>
                <p:tags r:id="rId100"/>
              </p:custDataLst>
            </p:nvPr>
          </p:nvSpPr>
          <p:spPr bwMode="auto">
            <a:xfrm>
              <a:off x="3241477" y="1053703"/>
              <a:ext cx="98227" cy="80368"/>
            </a:xfrm>
            <a:custGeom>
              <a:avLst/>
              <a:gdLst/>
              <a:ahLst/>
              <a:cxnLst/>
              <a:rect l="0" t="0" r="0" b="0"/>
              <a:pathLst>
                <a:path w="98227" h="80368">
                  <a:moveTo>
                    <a:pt x="0" y="0"/>
                  </a:moveTo>
                  <a:lnTo>
                    <a:pt x="0" y="0"/>
                  </a:lnTo>
                  <a:lnTo>
                    <a:pt x="20991" y="0"/>
                  </a:lnTo>
                  <a:lnTo>
                    <a:pt x="26858" y="2646"/>
                  </a:lnTo>
                  <a:lnTo>
                    <a:pt x="33968" y="7688"/>
                  </a:lnTo>
                  <a:lnTo>
                    <a:pt x="60186" y="9900"/>
                  </a:lnTo>
                  <a:lnTo>
                    <a:pt x="70940" y="17491"/>
                  </a:lnTo>
                  <a:lnTo>
                    <a:pt x="50184" y="39106"/>
                  </a:lnTo>
                  <a:lnTo>
                    <a:pt x="44463" y="42185"/>
                  </a:lnTo>
                  <a:lnTo>
                    <a:pt x="38612" y="44546"/>
                  </a:lnTo>
                  <a:lnTo>
                    <a:pt x="23801" y="56933"/>
                  </a:lnTo>
                  <a:lnTo>
                    <a:pt x="20500" y="62676"/>
                  </a:lnTo>
                  <a:lnTo>
                    <a:pt x="19620" y="65597"/>
                  </a:lnTo>
                  <a:lnTo>
                    <a:pt x="18041" y="67544"/>
                  </a:lnTo>
                  <a:lnTo>
                    <a:pt x="10325" y="70925"/>
                  </a:lnTo>
                  <a:lnTo>
                    <a:pt x="9550" y="73856"/>
                  </a:lnTo>
                  <a:lnTo>
                    <a:pt x="8966" y="79986"/>
                  </a:lnTo>
                  <a:lnTo>
                    <a:pt x="52379" y="80366"/>
                  </a:lnTo>
                  <a:lnTo>
                    <a:pt x="98226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09" name="SMARTInkShape-Group327"/>
          <p:cNvGrpSpPr/>
          <p:nvPr/>
        </p:nvGrpSpPr>
        <p:grpSpPr>
          <a:xfrm>
            <a:off x="7688875" y="705445"/>
            <a:ext cx="1285462" cy="1812227"/>
            <a:chOff x="7688875" y="705445"/>
            <a:chExt cx="1285462" cy="1812227"/>
          </a:xfrm>
        </p:grpSpPr>
        <p:sp>
          <p:nvSpPr>
            <p:cNvPr id="199" name="SMARTInkShape-1294"/>
            <p:cNvSpPr/>
            <p:nvPr>
              <p:custDataLst>
                <p:tags r:id="rId86"/>
              </p:custDataLst>
            </p:nvPr>
          </p:nvSpPr>
          <p:spPr bwMode="auto">
            <a:xfrm>
              <a:off x="7688875" y="705445"/>
              <a:ext cx="210114" cy="1812227"/>
            </a:xfrm>
            <a:custGeom>
              <a:avLst/>
              <a:gdLst/>
              <a:ahLst/>
              <a:cxnLst/>
              <a:rect l="0" t="0" r="0" b="0"/>
              <a:pathLst>
                <a:path w="210114" h="1812227">
                  <a:moveTo>
                    <a:pt x="204969" y="0"/>
                  </a:moveTo>
                  <a:lnTo>
                    <a:pt x="204969" y="0"/>
                  </a:lnTo>
                  <a:lnTo>
                    <a:pt x="210113" y="0"/>
                  </a:lnTo>
                  <a:lnTo>
                    <a:pt x="205228" y="0"/>
                  </a:lnTo>
                  <a:lnTo>
                    <a:pt x="202333" y="27806"/>
                  </a:lnTo>
                  <a:lnTo>
                    <a:pt x="189739" y="71939"/>
                  </a:lnTo>
                  <a:lnTo>
                    <a:pt x="181053" y="112046"/>
                  </a:lnTo>
                  <a:lnTo>
                    <a:pt x="172196" y="156340"/>
                  </a:lnTo>
                  <a:lnTo>
                    <a:pt x="166259" y="189540"/>
                  </a:lnTo>
                  <a:lnTo>
                    <a:pt x="160314" y="226784"/>
                  </a:lnTo>
                  <a:lnTo>
                    <a:pt x="154364" y="267481"/>
                  </a:lnTo>
                  <a:lnTo>
                    <a:pt x="148413" y="312026"/>
                  </a:lnTo>
                  <a:lnTo>
                    <a:pt x="145436" y="336010"/>
                  </a:lnTo>
                  <a:lnTo>
                    <a:pt x="142460" y="360928"/>
                  </a:lnTo>
                  <a:lnTo>
                    <a:pt x="139484" y="386471"/>
                  </a:lnTo>
                  <a:lnTo>
                    <a:pt x="136507" y="413421"/>
                  </a:lnTo>
                  <a:lnTo>
                    <a:pt x="133531" y="441309"/>
                  </a:lnTo>
                  <a:lnTo>
                    <a:pt x="130555" y="469823"/>
                  </a:lnTo>
                  <a:lnTo>
                    <a:pt x="126586" y="499747"/>
                  </a:lnTo>
                  <a:lnTo>
                    <a:pt x="121956" y="530610"/>
                  </a:lnTo>
                  <a:lnTo>
                    <a:pt x="116884" y="562099"/>
                  </a:lnTo>
                  <a:lnTo>
                    <a:pt x="112512" y="594006"/>
                  </a:lnTo>
                  <a:lnTo>
                    <a:pt x="108604" y="626192"/>
                  </a:lnTo>
                  <a:lnTo>
                    <a:pt x="105007" y="658563"/>
                  </a:lnTo>
                  <a:lnTo>
                    <a:pt x="101616" y="691058"/>
                  </a:lnTo>
                  <a:lnTo>
                    <a:pt x="98364" y="723635"/>
                  </a:lnTo>
                  <a:lnTo>
                    <a:pt x="95204" y="756267"/>
                  </a:lnTo>
                  <a:lnTo>
                    <a:pt x="92104" y="790920"/>
                  </a:lnTo>
                  <a:lnTo>
                    <a:pt x="89046" y="826921"/>
                  </a:lnTo>
                  <a:lnTo>
                    <a:pt x="86015" y="863820"/>
                  </a:lnTo>
                  <a:lnTo>
                    <a:pt x="83003" y="900325"/>
                  </a:lnTo>
                  <a:lnTo>
                    <a:pt x="80001" y="936568"/>
                  </a:lnTo>
                  <a:lnTo>
                    <a:pt x="77008" y="972637"/>
                  </a:lnTo>
                  <a:lnTo>
                    <a:pt x="73030" y="1007597"/>
                  </a:lnTo>
                  <a:lnTo>
                    <a:pt x="68392" y="1041817"/>
                  </a:lnTo>
                  <a:lnTo>
                    <a:pt x="63315" y="1075545"/>
                  </a:lnTo>
                  <a:lnTo>
                    <a:pt x="58940" y="1109936"/>
                  </a:lnTo>
                  <a:lnTo>
                    <a:pt x="55031" y="1144770"/>
                  </a:lnTo>
                  <a:lnTo>
                    <a:pt x="51432" y="1179899"/>
                  </a:lnTo>
                  <a:lnTo>
                    <a:pt x="48040" y="1213240"/>
                  </a:lnTo>
                  <a:lnTo>
                    <a:pt x="44787" y="1245389"/>
                  </a:lnTo>
                  <a:lnTo>
                    <a:pt x="41627" y="1276744"/>
                  </a:lnTo>
                  <a:lnTo>
                    <a:pt x="38526" y="1307569"/>
                  </a:lnTo>
                  <a:lnTo>
                    <a:pt x="35469" y="1338041"/>
                  </a:lnTo>
                  <a:lnTo>
                    <a:pt x="32437" y="1368277"/>
                  </a:lnTo>
                  <a:lnTo>
                    <a:pt x="29424" y="1397365"/>
                  </a:lnTo>
                  <a:lnTo>
                    <a:pt x="26423" y="1425686"/>
                  </a:lnTo>
                  <a:lnTo>
                    <a:pt x="23430" y="1453496"/>
                  </a:lnTo>
                  <a:lnTo>
                    <a:pt x="20444" y="1480967"/>
                  </a:lnTo>
                  <a:lnTo>
                    <a:pt x="17460" y="1508210"/>
                  </a:lnTo>
                  <a:lnTo>
                    <a:pt x="14479" y="1535301"/>
                  </a:lnTo>
                  <a:lnTo>
                    <a:pt x="12491" y="1560308"/>
                  </a:lnTo>
                  <a:lnTo>
                    <a:pt x="11165" y="1583924"/>
                  </a:lnTo>
                  <a:lnTo>
                    <a:pt x="10282" y="1606613"/>
                  </a:lnTo>
                  <a:lnTo>
                    <a:pt x="6654" y="1650345"/>
                  </a:lnTo>
                  <a:lnTo>
                    <a:pt x="2728" y="1690948"/>
                  </a:lnTo>
                  <a:lnTo>
                    <a:pt x="983" y="1725530"/>
                  </a:lnTo>
                  <a:lnTo>
                    <a:pt x="0" y="1763409"/>
                  </a:lnTo>
                  <a:lnTo>
                    <a:pt x="7310" y="1807025"/>
                  </a:lnTo>
                  <a:lnTo>
                    <a:pt x="8159" y="1811037"/>
                  </a:lnTo>
                  <a:lnTo>
                    <a:pt x="9270" y="1811601"/>
                  </a:lnTo>
                  <a:lnTo>
                    <a:pt x="13150" y="1812226"/>
                  </a:lnTo>
                  <a:lnTo>
                    <a:pt x="14582" y="1809417"/>
                  </a:lnTo>
                  <a:lnTo>
                    <a:pt x="21809" y="1765915"/>
                  </a:lnTo>
                  <a:lnTo>
                    <a:pt x="26375" y="17412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0" name="SMARTInkShape-1295"/>
            <p:cNvSpPr/>
            <p:nvPr>
              <p:custDataLst>
                <p:tags r:id="rId87"/>
              </p:custDataLst>
            </p:nvPr>
          </p:nvSpPr>
          <p:spPr bwMode="auto">
            <a:xfrm>
              <a:off x="7906988" y="964515"/>
              <a:ext cx="147591" cy="302777"/>
            </a:xfrm>
            <a:custGeom>
              <a:avLst/>
              <a:gdLst/>
              <a:ahLst/>
              <a:cxnLst/>
              <a:rect l="0" t="0" r="0" b="0"/>
              <a:pathLst>
                <a:path w="147591" h="302777">
                  <a:moveTo>
                    <a:pt x="85082" y="8821"/>
                  </a:moveTo>
                  <a:lnTo>
                    <a:pt x="85082" y="8821"/>
                  </a:lnTo>
                  <a:lnTo>
                    <a:pt x="89823" y="4080"/>
                  </a:lnTo>
                  <a:lnTo>
                    <a:pt x="94796" y="1753"/>
                  </a:lnTo>
                  <a:lnTo>
                    <a:pt x="102465" y="0"/>
                  </a:lnTo>
                  <a:lnTo>
                    <a:pt x="102801" y="4664"/>
                  </a:lnTo>
                  <a:lnTo>
                    <a:pt x="105524" y="9619"/>
                  </a:lnTo>
                  <a:lnTo>
                    <a:pt x="107641" y="12330"/>
                  </a:lnTo>
                  <a:lnTo>
                    <a:pt x="107345" y="23279"/>
                  </a:lnTo>
                  <a:lnTo>
                    <a:pt x="93614" y="64746"/>
                  </a:lnTo>
                  <a:lnTo>
                    <a:pt x="82027" y="103322"/>
                  </a:lnTo>
                  <a:lnTo>
                    <a:pt x="68412" y="137473"/>
                  </a:lnTo>
                  <a:lnTo>
                    <a:pt x="51811" y="172727"/>
                  </a:lnTo>
                  <a:lnTo>
                    <a:pt x="34560" y="213066"/>
                  </a:lnTo>
                  <a:lnTo>
                    <a:pt x="15718" y="249698"/>
                  </a:lnTo>
                  <a:lnTo>
                    <a:pt x="7975" y="273999"/>
                  </a:lnTo>
                  <a:lnTo>
                    <a:pt x="5172" y="286420"/>
                  </a:lnTo>
                  <a:lnTo>
                    <a:pt x="0" y="297999"/>
                  </a:lnTo>
                  <a:lnTo>
                    <a:pt x="579" y="299833"/>
                  </a:lnTo>
                  <a:lnTo>
                    <a:pt x="3898" y="302776"/>
                  </a:lnTo>
                  <a:lnTo>
                    <a:pt x="11683" y="296228"/>
                  </a:lnTo>
                  <a:lnTo>
                    <a:pt x="34754" y="271451"/>
                  </a:lnTo>
                  <a:lnTo>
                    <a:pt x="51984" y="231370"/>
                  </a:lnTo>
                  <a:lnTo>
                    <a:pt x="70313" y="188086"/>
                  </a:lnTo>
                  <a:lnTo>
                    <a:pt x="82249" y="148147"/>
                  </a:lnTo>
                  <a:lnTo>
                    <a:pt x="96921" y="109744"/>
                  </a:lnTo>
                  <a:lnTo>
                    <a:pt x="107993" y="69372"/>
                  </a:lnTo>
                  <a:lnTo>
                    <a:pt x="120623" y="33349"/>
                  </a:lnTo>
                  <a:lnTo>
                    <a:pt x="127932" y="20832"/>
                  </a:lnTo>
                  <a:lnTo>
                    <a:pt x="129683" y="9269"/>
                  </a:lnTo>
                  <a:lnTo>
                    <a:pt x="137416" y="8860"/>
                  </a:lnTo>
                  <a:lnTo>
                    <a:pt x="137830" y="9839"/>
                  </a:lnTo>
                  <a:lnTo>
                    <a:pt x="138650" y="51062"/>
                  </a:lnTo>
                  <a:lnTo>
                    <a:pt x="130971" y="93950"/>
                  </a:lnTo>
                  <a:lnTo>
                    <a:pt x="129894" y="134464"/>
                  </a:lnTo>
                  <a:lnTo>
                    <a:pt x="129752" y="177575"/>
                  </a:lnTo>
                  <a:lnTo>
                    <a:pt x="129732" y="216839"/>
                  </a:lnTo>
                  <a:lnTo>
                    <a:pt x="130724" y="233946"/>
                  </a:lnTo>
                  <a:lnTo>
                    <a:pt x="137419" y="247623"/>
                  </a:lnTo>
                  <a:lnTo>
                    <a:pt x="143033" y="253981"/>
                  </a:lnTo>
                  <a:lnTo>
                    <a:pt x="144552" y="254613"/>
                  </a:lnTo>
                  <a:lnTo>
                    <a:pt x="145565" y="254042"/>
                  </a:lnTo>
                  <a:lnTo>
                    <a:pt x="147189" y="250736"/>
                  </a:lnTo>
                  <a:lnTo>
                    <a:pt x="147590" y="2409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1" name="SMARTInkShape-1296"/>
            <p:cNvSpPr/>
            <p:nvPr>
              <p:custDataLst>
                <p:tags r:id="rId88"/>
              </p:custDataLst>
            </p:nvPr>
          </p:nvSpPr>
          <p:spPr bwMode="auto">
            <a:xfrm>
              <a:off x="7911703" y="1116211"/>
              <a:ext cx="89298" cy="8931"/>
            </a:xfrm>
            <a:custGeom>
              <a:avLst/>
              <a:gdLst/>
              <a:ahLst/>
              <a:cxnLst/>
              <a:rect l="0" t="0" r="0" b="0"/>
              <a:pathLst>
                <a:path w="89298" h="8931">
                  <a:moveTo>
                    <a:pt x="0" y="8930"/>
                  </a:moveTo>
                  <a:lnTo>
                    <a:pt x="0" y="8930"/>
                  </a:lnTo>
                  <a:lnTo>
                    <a:pt x="4741" y="8930"/>
                  </a:lnTo>
                  <a:lnTo>
                    <a:pt x="39147" y="827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2" name="SMARTInkShape-1297"/>
            <p:cNvSpPr/>
            <p:nvPr>
              <p:custDataLst>
                <p:tags r:id="rId89"/>
              </p:custDataLst>
            </p:nvPr>
          </p:nvSpPr>
          <p:spPr bwMode="auto">
            <a:xfrm>
              <a:off x="8108157" y="1071563"/>
              <a:ext cx="141478" cy="187356"/>
            </a:xfrm>
            <a:custGeom>
              <a:avLst/>
              <a:gdLst/>
              <a:ahLst/>
              <a:cxnLst/>
              <a:rect l="0" t="0" r="0" b="0"/>
              <a:pathLst>
                <a:path w="141478" h="187356">
                  <a:moveTo>
                    <a:pt x="8929" y="35718"/>
                  </a:moveTo>
                  <a:lnTo>
                    <a:pt x="8929" y="35718"/>
                  </a:lnTo>
                  <a:lnTo>
                    <a:pt x="4188" y="35718"/>
                  </a:lnTo>
                  <a:lnTo>
                    <a:pt x="2792" y="34726"/>
                  </a:lnTo>
                  <a:lnTo>
                    <a:pt x="1861" y="33072"/>
                  </a:lnTo>
                  <a:lnTo>
                    <a:pt x="1" y="17887"/>
                  </a:lnTo>
                  <a:lnTo>
                    <a:pt x="0" y="17871"/>
                  </a:lnTo>
                  <a:lnTo>
                    <a:pt x="4740" y="22603"/>
                  </a:lnTo>
                  <a:lnTo>
                    <a:pt x="7067" y="27574"/>
                  </a:lnTo>
                  <a:lnTo>
                    <a:pt x="16585" y="68997"/>
                  </a:lnTo>
                  <a:lnTo>
                    <a:pt x="20337" y="98297"/>
                  </a:lnTo>
                  <a:lnTo>
                    <a:pt x="38840" y="139902"/>
                  </a:lnTo>
                  <a:lnTo>
                    <a:pt x="51622" y="162719"/>
                  </a:lnTo>
                  <a:lnTo>
                    <a:pt x="73175" y="181047"/>
                  </a:lnTo>
                  <a:lnTo>
                    <a:pt x="82462" y="184645"/>
                  </a:lnTo>
                  <a:lnTo>
                    <a:pt x="109732" y="187355"/>
                  </a:lnTo>
                  <a:lnTo>
                    <a:pt x="112842" y="185426"/>
                  </a:lnTo>
                  <a:lnTo>
                    <a:pt x="127957" y="167391"/>
                  </a:lnTo>
                  <a:lnTo>
                    <a:pt x="131283" y="158401"/>
                  </a:lnTo>
                  <a:lnTo>
                    <a:pt x="141477" y="114185"/>
                  </a:lnTo>
                  <a:lnTo>
                    <a:pt x="135622" y="71187"/>
                  </a:lnTo>
                  <a:lnTo>
                    <a:pt x="133698" y="55451"/>
                  </a:lnTo>
                  <a:lnTo>
                    <a:pt x="119142" y="12937"/>
                  </a:lnTo>
                  <a:lnTo>
                    <a:pt x="117445" y="6411"/>
                  </a:lnTo>
                  <a:lnTo>
                    <a:pt x="115999" y="4274"/>
                  </a:lnTo>
                  <a:lnTo>
                    <a:pt x="114043" y="2849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3" name="SMARTInkShape-1298"/>
            <p:cNvSpPr/>
            <p:nvPr>
              <p:custDataLst>
                <p:tags r:id="rId90"/>
              </p:custDataLst>
            </p:nvPr>
          </p:nvSpPr>
          <p:spPr bwMode="auto">
            <a:xfrm>
              <a:off x="8269013" y="893493"/>
              <a:ext cx="303488" cy="401144"/>
            </a:xfrm>
            <a:custGeom>
              <a:avLst/>
              <a:gdLst/>
              <a:ahLst/>
              <a:cxnLst/>
              <a:rect l="0" t="0" r="0" b="0"/>
              <a:pathLst>
                <a:path w="303488" h="401144">
                  <a:moveTo>
                    <a:pt x="62385" y="240577"/>
                  </a:moveTo>
                  <a:lnTo>
                    <a:pt x="62385" y="240577"/>
                  </a:lnTo>
                  <a:lnTo>
                    <a:pt x="62385" y="209449"/>
                  </a:lnTo>
                  <a:lnTo>
                    <a:pt x="61393" y="207919"/>
                  </a:lnTo>
                  <a:lnTo>
                    <a:pt x="59739" y="206899"/>
                  </a:lnTo>
                  <a:lnTo>
                    <a:pt x="54696" y="205262"/>
                  </a:lnTo>
                  <a:lnTo>
                    <a:pt x="54007" y="202392"/>
                  </a:lnTo>
                  <a:lnTo>
                    <a:pt x="53823" y="200238"/>
                  </a:lnTo>
                  <a:lnTo>
                    <a:pt x="52709" y="199793"/>
                  </a:lnTo>
                  <a:lnTo>
                    <a:pt x="45800" y="203996"/>
                  </a:lnTo>
                  <a:lnTo>
                    <a:pt x="20633" y="244573"/>
                  </a:lnTo>
                  <a:lnTo>
                    <a:pt x="12752" y="261715"/>
                  </a:lnTo>
                  <a:lnTo>
                    <a:pt x="1273" y="304309"/>
                  </a:lnTo>
                  <a:lnTo>
                    <a:pt x="0" y="331456"/>
                  </a:lnTo>
                  <a:lnTo>
                    <a:pt x="951" y="333905"/>
                  </a:lnTo>
                  <a:lnTo>
                    <a:pt x="2578" y="335538"/>
                  </a:lnTo>
                  <a:lnTo>
                    <a:pt x="7031" y="337352"/>
                  </a:lnTo>
                  <a:lnTo>
                    <a:pt x="20872" y="338613"/>
                  </a:lnTo>
                  <a:lnTo>
                    <a:pt x="26737" y="336073"/>
                  </a:lnTo>
                  <a:lnTo>
                    <a:pt x="38587" y="326358"/>
                  </a:lnTo>
                  <a:lnTo>
                    <a:pt x="41887" y="320705"/>
                  </a:lnTo>
                  <a:lnTo>
                    <a:pt x="52201" y="278381"/>
                  </a:lnTo>
                  <a:lnTo>
                    <a:pt x="53434" y="234547"/>
                  </a:lnTo>
                  <a:lnTo>
                    <a:pt x="53456" y="213812"/>
                  </a:lnTo>
                  <a:lnTo>
                    <a:pt x="53456" y="243600"/>
                  </a:lnTo>
                  <a:lnTo>
                    <a:pt x="68277" y="288142"/>
                  </a:lnTo>
                  <a:lnTo>
                    <a:pt x="71407" y="299209"/>
                  </a:lnTo>
                  <a:lnTo>
                    <a:pt x="75655" y="305662"/>
                  </a:lnTo>
                  <a:lnTo>
                    <a:pt x="95218" y="319145"/>
                  </a:lnTo>
                  <a:lnTo>
                    <a:pt x="119894" y="320898"/>
                  </a:lnTo>
                  <a:lnTo>
                    <a:pt x="121560" y="319921"/>
                  </a:lnTo>
                  <a:lnTo>
                    <a:pt x="122672" y="318278"/>
                  </a:lnTo>
                  <a:lnTo>
                    <a:pt x="124455" y="313252"/>
                  </a:lnTo>
                  <a:lnTo>
                    <a:pt x="130942" y="305130"/>
                  </a:lnTo>
                  <a:lnTo>
                    <a:pt x="132543" y="299695"/>
                  </a:lnTo>
                  <a:lnTo>
                    <a:pt x="134562" y="281984"/>
                  </a:lnTo>
                  <a:lnTo>
                    <a:pt x="141478" y="264747"/>
                  </a:lnTo>
                  <a:lnTo>
                    <a:pt x="142719" y="242350"/>
                  </a:lnTo>
                  <a:lnTo>
                    <a:pt x="147484" y="236362"/>
                  </a:lnTo>
                  <a:lnTo>
                    <a:pt x="147890" y="234791"/>
                  </a:lnTo>
                  <a:lnTo>
                    <a:pt x="147169" y="233743"/>
                  </a:lnTo>
                  <a:lnTo>
                    <a:pt x="145697" y="233044"/>
                  </a:lnTo>
                  <a:lnTo>
                    <a:pt x="145708" y="232579"/>
                  </a:lnTo>
                  <a:lnTo>
                    <a:pt x="148365" y="232061"/>
                  </a:lnTo>
                  <a:lnTo>
                    <a:pt x="148479" y="231924"/>
                  </a:lnTo>
                  <a:lnTo>
                    <a:pt x="143703" y="231684"/>
                  </a:lnTo>
                  <a:lnTo>
                    <a:pt x="147775" y="231658"/>
                  </a:lnTo>
                  <a:lnTo>
                    <a:pt x="149077" y="232647"/>
                  </a:lnTo>
                  <a:lnTo>
                    <a:pt x="150525" y="236391"/>
                  </a:lnTo>
                  <a:lnTo>
                    <a:pt x="151652" y="261459"/>
                  </a:lnTo>
                  <a:lnTo>
                    <a:pt x="149023" y="267387"/>
                  </a:lnTo>
                  <a:lnTo>
                    <a:pt x="146932" y="270357"/>
                  </a:lnTo>
                  <a:lnTo>
                    <a:pt x="143991" y="284017"/>
                  </a:lnTo>
                  <a:lnTo>
                    <a:pt x="142825" y="324024"/>
                  </a:lnTo>
                  <a:lnTo>
                    <a:pt x="143751" y="359649"/>
                  </a:lnTo>
                  <a:lnTo>
                    <a:pt x="151847" y="388230"/>
                  </a:lnTo>
                  <a:lnTo>
                    <a:pt x="159262" y="399393"/>
                  </a:lnTo>
                  <a:lnTo>
                    <a:pt x="162657" y="400459"/>
                  </a:lnTo>
                  <a:lnTo>
                    <a:pt x="172921" y="401143"/>
                  </a:lnTo>
                  <a:lnTo>
                    <a:pt x="178650" y="398591"/>
                  </a:lnTo>
                  <a:lnTo>
                    <a:pt x="190413" y="388868"/>
                  </a:lnTo>
                  <a:lnTo>
                    <a:pt x="221259" y="344835"/>
                  </a:lnTo>
                  <a:lnTo>
                    <a:pt x="238750" y="301711"/>
                  </a:lnTo>
                  <a:lnTo>
                    <a:pt x="256928" y="257577"/>
                  </a:lnTo>
                  <a:lnTo>
                    <a:pt x="267202" y="219817"/>
                  </a:lnTo>
                  <a:lnTo>
                    <a:pt x="276530" y="179856"/>
                  </a:lnTo>
                  <a:lnTo>
                    <a:pt x="282932" y="142880"/>
                  </a:lnTo>
                  <a:lnTo>
                    <a:pt x="285095" y="99571"/>
                  </a:lnTo>
                  <a:lnTo>
                    <a:pt x="290668" y="69482"/>
                  </a:lnTo>
                  <a:lnTo>
                    <a:pt x="286487" y="43115"/>
                  </a:lnTo>
                  <a:lnTo>
                    <a:pt x="283364" y="36069"/>
                  </a:lnTo>
                  <a:lnTo>
                    <a:pt x="279661" y="29630"/>
                  </a:lnTo>
                  <a:lnTo>
                    <a:pt x="276584" y="20427"/>
                  </a:lnTo>
                  <a:lnTo>
                    <a:pt x="260482" y="1244"/>
                  </a:lnTo>
                  <a:lnTo>
                    <a:pt x="256923" y="262"/>
                  </a:lnTo>
                  <a:lnTo>
                    <a:pt x="254585" y="0"/>
                  </a:lnTo>
                  <a:lnTo>
                    <a:pt x="253027" y="817"/>
                  </a:lnTo>
                  <a:lnTo>
                    <a:pt x="251987" y="2354"/>
                  </a:lnTo>
                  <a:lnTo>
                    <a:pt x="251294" y="4371"/>
                  </a:lnTo>
                  <a:lnTo>
                    <a:pt x="244046" y="15730"/>
                  </a:lnTo>
                  <a:lnTo>
                    <a:pt x="234090" y="55954"/>
                  </a:lnTo>
                  <a:lnTo>
                    <a:pt x="232453" y="94086"/>
                  </a:lnTo>
                  <a:lnTo>
                    <a:pt x="225993" y="133699"/>
                  </a:lnTo>
                  <a:lnTo>
                    <a:pt x="223971" y="167127"/>
                  </a:lnTo>
                  <a:lnTo>
                    <a:pt x="224364" y="202168"/>
                  </a:lnTo>
                  <a:lnTo>
                    <a:pt x="229331" y="236693"/>
                  </a:lnTo>
                  <a:lnTo>
                    <a:pt x="234159" y="275529"/>
                  </a:lnTo>
                  <a:lnTo>
                    <a:pt x="243026" y="320093"/>
                  </a:lnTo>
                  <a:lnTo>
                    <a:pt x="256132" y="349606"/>
                  </a:lnTo>
                  <a:lnTo>
                    <a:pt x="261934" y="357826"/>
                  </a:lnTo>
                  <a:lnTo>
                    <a:pt x="267821" y="362141"/>
                  </a:lnTo>
                  <a:lnTo>
                    <a:pt x="274945" y="364911"/>
                  </a:lnTo>
                  <a:lnTo>
                    <a:pt x="280919" y="365391"/>
                  </a:lnTo>
                  <a:lnTo>
                    <a:pt x="283480" y="363474"/>
                  </a:lnTo>
                  <a:lnTo>
                    <a:pt x="288973" y="356052"/>
                  </a:lnTo>
                  <a:lnTo>
                    <a:pt x="303487" y="320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4" name="SMARTInkShape-1299"/>
            <p:cNvSpPr/>
            <p:nvPr>
              <p:custDataLst>
                <p:tags r:id="rId91"/>
              </p:custDataLst>
            </p:nvPr>
          </p:nvSpPr>
          <p:spPr bwMode="auto">
            <a:xfrm>
              <a:off x="8429625" y="1000125"/>
              <a:ext cx="35720" cy="17860"/>
            </a:xfrm>
            <a:custGeom>
              <a:avLst/>
              <a:gdLst/>
              <a:ahLst/>
              <a:cxnLst/>
              <a:rect l="0" t="0" r="0" b="0"/>
              <a:pathLst>
                <a:path w="35720" h="17860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992" y="8102"/>
                  </a:lnTo>
                  <a:lnTo>
                    <a:pt x="20737" y="11527"/>
                  </a:lnTo>
                  <a:lnTo>
                    <a:pt x="35719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5" name="SMARTInkShape-1300"/>
            <p:cNvSpPr/>
            <p:nvPr>
              <p:custDataLst>
                <p:tags r:id="rId92"/>
              </p:custDataLst>
            </p:nvPr>
          </p:nvSpPr>
          <p:spPr bwMode="auto">
            <a:xfrm>
              <a:off x="8567913" y="830479"/>
              <a:ext cx="406424" cy="464327"/>
            </a:xfrm>
            <a:custGeom>
              <a:avLst/>
              <a:gdLst/>
              <a:ahLst/>
              <a:cxnLst/>
              <a:rect l="0" t="0" r="0" b="0"/>
              <a:pathLst>
                <a:path w="406424" h="464327">
                  <a:moveTo>
                    <a:pt x="31376" y="330380"/>
                  </a:moveTo>
                  <a:lnTo>
                    <a:pt x="31376" y="330380"/>
                  </a:lnTo>
                  <a:lnTo>
                    <a:pt x="31376" y="317078"/>
                  </a:lnTo>
                  <a:lnTo>
                    <a:pt x="39754" y="290651"/>
                  </a:lnTo>
                  <a:lnTo>
                    <a:pt x="39938" y="286035"/>
                  </a:lnTo>
                  <a:lnTo>
                    <a:pt x="42788" y="278260"/>
                  </a:lnTo>
                  <a:lnTo>
                    <a:pt x="48858" y="268480"/>
                  </a:lnTo>
                  <a:lnTo>
                    <a:pt x="49124" y="263312"/>
                  </a:lnTo>
                  <a:lnTo>
                    <a:pt x="48169" y="261856"/>
                  </a:lnTo>
                  <a:lnTo>
                    <a:pt x="46539" y="260885"/>
                  </a:lnTo>
                  <a:lnTo>
                    <a:pt x="41537" y="259326"/>
                  </a:lnTo>
                  <a:lnTo>
                    <a:pt x="27984" y="271405"/>
                  </a:lnTo>
                  <a:lnTo>
                    <a:pt x="10504" y="288757"/>
                  </a:lnTo>
                  <a:lnTo>
                    <a:pt x="7216" y="297329"/>
                  </a:lnTo>
                  <a:lnTo>
                    <a:pt x="0" y="336490"/>
                  </a:lnTo>
                  <a:lnTo>
                    <a:pt x="233" y="348309"/>
                  </a:lnTo>
                  <a:lnTo>
                    <a:pt x="6850" y="381319"/>
                  </a:lnTo>
                  <a:lnTo>
                    <a:pt x="10553" y="388738"/>
                  </a:lnTo>
                  <a:lnTo>
                    <a:pt x="12199" y="395343"/>
                  </a:lnTo>
                  <a:lnTo>
                    <a:pt x="13631" y="397501"/>
                  </a:lnTo>
                  <a:lnTo>
                    <a:pt x="15578" y="398940"/>
                  </a:lnTo>
                  <a:lnTo>
                    <a:pt x="20385" y="400539"/>
                  </a:lnTo>
                  <a:lnTo>
                    <a:pt x="35629" y="401768"/>
                  </a:lnTo>
                  <a:lnTo>
                    <a:pt x="37188" y="400792"/>
                  </a:lnTo>
                  <a:lnTo>
                    <a:pt x="38228" y="399150"/>
                  </a:lnTo>
                  <a:lnTo>
                    <a:pt x="38920" y="397063"/>
                  </a:lnTo>
                  <a:lnTo>
                    <a:pt x="47191" y="383724"/>
                  </a:lnTo>
                  <a:lnTo>
                    <a:pt x="49156" y="351042"/>
                  </a:lnTo>
                  <a:lnTo>
                    <a:pt x="49233" y="307662"/>
                  </a:lnTo>
                  <a:lnTo>
                    <a:pt x="49235" y="280944"/>
                  </a:lnTo>
                  <a:lnTo>
                    <a:pt x="49235" y="298154"/>
                  </a:lnTo>
                  <a:lnTo>
                    <a:pt x="58329" y="326606"/>
                  </a:lnTo>
                  <a:lnTo>
                    <a:pt x="73324" y="345193"/>
                  </a:lnTo>
                  <a:lnTo>
                    <a:pt x="91924" y="363116"/>
                  </a:lnTo>
                  <a:lnTo>
                    <a:pt x="105981" y="371058"/>
                  </a:lnTo>
                  <a:lnTo>
                    <a:pt x="113481" y="373264"/>
                  </a:lnTo>
                  <a:lnTo>
                    <a:pt x="116871" y="372860"/>
                  </a:lnTo>
                  <a:lnTo>
                    <a:pt x="123283" y="369765"/>
                  </a:lnTo>
                  <a:lnTo>
                    <a:pt x="150428" y="345204"/>
                  </a:lnTo>
                  <a:lnTo>
                    <a:pt x="159365" y="331575"/>
                  </a:lnTo>
                  <a:lnTo>
                    <a:pt x="163556" y="314970"/>
                  </a:lnTo>
                  <a:lnTo>
                    <a:pt x="167734" y="275949"/>
                  </a:lnTo>
                  <a:lnTo>
                    <a:pt x="172964" y="236174"/>
                  </a:lnTo>
                  <a:lnTo>
                    <a:pt x="173869" y="197075"/>
                  </a:lnTo>
                  <a:lnTo>
                    <a:pt x="174138" y="154071"/>
                  </a:lnTo>
                  <a:lnTo>
                    <a:pt x="174217" y="114650"/>
                  </a:lnTo>
                  <a:lnTo>
                    <a:pt x="174245" y="74888"/>
                  </a:lnTo>
                  <a:lnTo>
                    <a:pt x="173257" y="59328"/>
                  </a:lnTo>
                  <a:lnTo>
                    <a:pt x="165431" y="36256"/>
                  </a:lnTo>
                  <a:lnTo>
                    <a:pt x="165322" y="76598"/>
                  </a:lnTo>
                  <a:lnTo>
                    <a:pt x="165321" y="116750"/>
                  </a:lnTo>
                  <a:lnTo>
                    <a:pt x="172389" y="160806"/>
                  </a:lnTo>
                  <a:lnTo>
                    <a:pt x="174998" y="205377"/>
                  </a:lnTo>
                  <a:lnTo>
                    <a:pt x="181907" y="245274"/>
                  </a:lnTo>
                  <a:lnTo>
                    <a:pt x="183106" y="288605"/>
                  </a:lnTo>
                  <a:lnTo>
                    <a:pt x="183171" y="308980"/>
                  </a:lnTo>
                  <a:lnTo>
                    <a:pt x="184166" y="310160"/>
                  </a:lnTo>
                  <a:lnTo>
                    <a:pt x="191741" y="312429"/>
                  </a:lnTo>
                  <a:lnTo>
                    <a:pt x="199167" y="306366"/>
                  </a:lnTo>
                  <a:lnTo>
                    <a:pt x="207320" y="304413"/>
                  </a:lnTo>
                  <a:lnTo>
                    <a:pt x="213092" y="303957"/>
                  </a:lnTo>
                  <a:lnTo>
                    <a:pt x="218964" y="301108"/>
                  </a:lnTo>
                  <a:lnTo>
                    <a:pt x="224881" y="297527"/>
                  </a:lnTo>
                  <a:lnTo>
                    <a:pt x="236765" y="295228"/>
                  </a:lnTo>
                  <a:lnTo>
                    <a:pt x="262336" y="294695"/>
                  </a:lnTo>
                  <a:lnTo>
                    <a:pt x="270616" y="297322"/>
                  </a:lnTo>
                  <a:lnTo>
                    <a:pt x="283106" y="305687"/>
                  </a:lnTo>
                  <a:lnTo>
                    <a:pt x="288908" y="311171"/>
                  </a:lnTo>
                  <a:lnTo>
                    <a:pt x="289702" y="314567"/>
                  </a:lnTo>
                  <a:lnTo>
                    <a:pt x="289914" y="316861"/>
                  </a:lnTo>
                  <a:lnTo>
                    <a:pt x="287503" y="322057"/>
                  </a:lnTo>
                  <a:lnTo>
                    <a:pt x="277024" y="334634"/>
                  </a:lnTo>
                  <a:lnTo>
                    <a:pt x="271853" y="337232"/>
                  </a:lnTo>
                  <a:lnTo>
                    <a:pt x="269084" y="337924"/>
                  </a:lnTo>
                  <a:lnTo>
                    <a:pt x="256520" y="345173"/>
                  </a:lnTo>
                  <a:lnTo>
                    <a:pt x="242504" y="348323"/>
                  </a:lnTo>
                  <a:lnTo>
                    <a:pt x="228376" y="355128"/>
                  </a:lnTo>
                  <a:lnTo>
                    <a:pt x="186159" y="357162"/>
                  </a:lnTo>
                  <a:lnTo>
                    <a:pt x="174297" y="357169"/>
                  </a:lnTo>
                  <a:lnTo>
                    <a:pt x="179006" y="361910"/>
                  </a:lnTo>
                  <a:lnTo>
                    <a:pt x="183970" y="364237"/>
                  </a:lnTo>
                  <a:lnTo>
                    <a:pt x="217701" y="366067"/>
                  </a:lnTo>
                  <a:lnTo>
                    <a:pt x="234309" y="361349"/>
                  </a:lnTo>
                  <a:lnTo>
                    <a:pt x="274071" y="336287"/>
                  </a:lnTo>
                  <a:lnTo>
                    <a:pt x="287088" y="323426"/>
                  </a:lnTo>
                  <a:lnTo>
                    <a:pt x="311162" y="282572"/>
                  </a:lnTo>
                  <a:lnTo>
                    <a:pt x="318986" y="245089"/>
                  </a:lnTo>
                  <a:lnTo>
                    <a:pt x="324659" y="201415"/>
                  </a:lnTo>
                  <a:lnTo>
                    <a:pt x="330383" y="161641"/>
                  </a:lnTo>
                  <a:lnTo>
                    <a:pt x="333621" y="123177"/>
                  </a:lnTo>
                  <a:lnTo>
                    <a:pt x="333723" y="81753"/>
                  </a:lnTo>
                  <a:lnTo>
                    <a:pt x="327262" y="40626"/>
                  </a:lnTo>
                  <a:lnTo>
                    <a:pt x="325302" y="16242"/>
                  </a:lnTo>
                  <a:lnTo>
                    <a:pt x="317135" y="0"/>
                  </a:lnTo>
                  <a:lnTo>
                    <a:pt x="317126" y="41964"/>
                  </a:lnTo>
                  <a:lnTo>
                    <a:pt x="310058" y="83820"/>
                  </a:lnTo>
                  <a:lnTo>
                    <a:pt x="306102" y="119742"/>
                  </a:lnTo>
                  <a:lnTo>
                    <a:pt x="301291" y="159159"/>
                  </a:lnTo>
                  <a:lnTo>
                    <a:pt x="299866" y="198620"/>
                  </a:lnTo>
                  <a:lnTo>
                    <a:pt x="296799" y="239085"/>
                  </a:lnTo>
                  <a:lnTo>
                    <a:pt x="294200" y="263015"/>
                  </a:lnTo>
                  <a:lnTo>
                    <a:pt x="297972" y="302632"/>
                  </a:lnTo>
                  <a:lnTo>
                    <a:pt x="303752" y="339121"/>
                  </a:lnTo>
                  <a:lnTo>
                    <a:pt x="311620" y="361303"/>
                  </a:lnTo>
                  <a:lnTo>
                    <a:pt x="317325" y="368928"/>
                  </a:lnTo>
                  <a:lnTo>
                    <a:pt x="333027" y="380362"/>
                  </a:lnTo>
                  <a:lnTo>
                    <a:pt x="342714" y="382360"/>
                  </a:lnTo>
                  <a:lnTo>
                    <a:pt x="350988" y="380602"/>
                  </a:lnTo>
                  <a:lnTo>
                    <a:pt x="364384" y="371389"/>
                  </a:lnTo>
                  <a:lnTo>
                    <a:pt x="382578" y="341706"/>
                  </a:lnTo>
                  <a:lnTo>
                    <a:pt x="394510" y="304101"/>
                  </a:lnTo>
                  <a:lnTo>
                    <a:pt x="402453" y="270118"/>
                  </a:lnTo>
                  <a:lnTo>
                    <a:pt x="405638" y="228371"/>
                  </a:lnTo>
                  <a:lnTo>
                    <a:pt x="406268" y="205169"/>
                  </a:lnTo>
                  <a:lnTo>
                    <a:pt x="403708" y="197671"/>
                  </a:lnTo>
                  <a:lnTo>
                    <a:pt x="401636" y="194282"/>
                  </a:lnTo>
                  <a:lnTo>
                    <a:pt x="399263" y="192023"/>
                  </a:lnTo>
                  <a:lnTo>
                    <a:pt x="390169" y="188100"/>
                  </a:lnTo>
                  <a:lnTo>
                    <a:pt x="386631" y="190416"/>
                  </a:lnTo>
                  <a:lnTo>
                    <a:pt x="381752" y="195744"/>
                  </a:lnTo>
                  <a:lnTo>
                    <a:pt x="361724" y="235108"/>
                  </a:lnTo>
                  <a:lnTo>
                    <a:pt x="356791" y="252318"/>
                  </a:lnTo>
                  <a:lnTo>
                    <a:pt x="353624" y="293059"/>
                  </a:lnTo>
                  <a:lnTo>
                    <a:pt x="355721" y="320976"/>
                  </a:lnTo>
                  <a:lnTo>
                    <a:pt x="365320" y="361816"/>
                  </a:lnTo>
                  <a:lnTo>
                    <a:pt x="376770" y="400972"/>
                  </a:lnTo>
                  <a:lnTo>
                    <a:pt x="391231" y="437369"/>
                  </a:lnTo>
                  <a:lnTo>
                    <a:pt x="406423" y="4643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6" name="SMARTInkShape-1301"/>
            <p:cNvSpPr/>
            <p:nvPr>
              <p:custDataLst>
                <p:tags r:id="rId93"/>
              </p:custDataLst>
            </p:nvPr>
          </p:nvSpPr>
          <p:spPr bwMode="auto">
            <a:xfrm>
              <a:off x="7922290" y="1357785"/>
              <a:ext cx="677000" cy="597154"/>
            </a:xfrm>
            <a:custGeom>
              <a:avLst/>
              <a:gdLst/>
              <a:ahLst/>
              <a:cxnLst/>
              <a:rect l="0" t="0" r="0" b="0"/>
              <a:pathLst>
                <a:path w="677000" h="597154">
                  <a:moveTo>
                    <a:pt x="42991" y="204910"/>
                  </a:moveTo>
                  <a:lnTo>
                    <a:pt x="42991" y="204910"/>
                  </a:lnTo>
                  <a:lnTo>
                    <a:pt x="51812" y="204910"/>
                  </a:lnTo>
                  <a:lnTo>
                    <a:pt x="60480" y="196348"/>
                  </a:lnTo>
                  <a:lnTo>
                    <a:pt x="60741" y="191349"/>
                  </a:lnTo>
                  <a:lnTo>
                    <a:pt x="63447" y="186315"/>
                  </a:lnTo>
                  <a:lnTo>
                    <a:pt x="65559" y="183584"/>
                  </a:lnTo>
                  <a:lnTo>
                    <a:pt x="67904" y="175257"/>
                  </a:lnTo>
                  <a:lnTo>
                    <a:pt x="71870" y="159413"/>
                  </a:lnTo>
                  <a:lnTo>
                    <a:pt x="90739" y="118540"/>
                  </a:lnTo>
                  <a:lnTo>
                    <a:pt x="105515" y="79104"/>
                  </a:lnTo>
                  <a:lnTo>
                    <a:pt x="120384" y="36134"/>
                  </a:lnTo>
                  <a:lnTo>
                    <a:pt x="131113" y="10156"/>
                  </a:lnTo>
                  <a:lnTo>
                    <a:pt x="132242" y="0"/>
                  </a:lnTo>
                  <a:lnTo>
                    <a:pt x="132274" y="4408"/>
                  </a:lnTo>
                  <a:lnTo>
                    <a:pt x="129636" y="9303"/>
                  </a:lnTo>
                  <a:lnTo>
                    <a:pt x="111297" y="41771"/>
                  </a:lnTo>
                  <a:lnTo>
                    <a:pt x="99515" y="78391"/>
                  </a:lnTo>
                  <a:lnTo>
                    <a:pt x="87633" y="117962"/>
                  </a:lnTo>
                  <a:lnTo>
                    <a:pt x="78708" y="154674"/>
                  </a:lnTo>
                  <a:lnTo>
                    <a:pt x="69780" y="196971"/>
                  </a:lnTo>
                  <a:lnTo>
                    <a:pt x="63826" y="227178"/>
                  </a:lnTo>
                  <a:lnTo>
                    <a:pt x="57874" y="260448"/>
                  </a:lnTo>
                  <a:lnTo>
                    <a:pt x="49275" y="292432"/>
                  </a:lnTo>
                  <a:lnTo>
                    <a:pt x="39831" y="323184"/>
                  </a:lnTo>
                  <a:lnTo>
                    <a:pt x="32326" y="353388"/>
                  </a:lnTo>
                  <a:lnTo>
                    <a:pt x="25684" y="383348"/>
                  </a:lnTo>
                  <a:lnTo>
                    <a:pt x="19011" y="425460"/>
                  </a:lnTo>
                  <a:lnTo>
                    <a:pt x="14389" y="463073"/>
                  </a:lnTo>
                  <a:lnTo>
                    <a:pt x="6735" y="499354"/>
                  </a:lnTo>
                  <a:lnTo>
                    <a:pt x="0" y="542428"/>
                  </a:lnTo>
                  <a:lnTo>
                    <a:pt x="1726" y="556001"/>
                  </a:lnTo>
                  <a:lnTo>
                    <a:pt x="5628" y="571867"/>
                  </a:lnTo>
                  <a:lnTo>
                    <a:pt x="6948" y="590265"/>
                  </a:lnTo>
                  <a:lnTo>
                    <a:pt x="8048" y="592782"/>
                  </a:lnTo>
                  <a:lnTo>
                    <a:pt x="9774" y="594460"/>
                  </a:lnTo>
                  <a:lnTo>
                    <a:pt x="14337" y="596325"/>
                  </a:lnTo>
                  <a:lnTo>
                    <a:pt x="19673" y="597153"/>
                  </a:lnTo>
                  <a:lnTo>
                    <a:pt x="32995" y="592880"/>
                  </a:lnTo>
                  <a:lnTo>
                    <a:pt x="66971" y="564380"/>
                  </a:lnTo>
                  <a:lnTo>
                    <a:pt x="96591" y="525504"/>
                  </a:lnTo>
                  <a:lnTo>
                    <a:pt x="120387" y="490487"/>
                  </a:lnTo>
                  <a:lnTo>
                    <a:pt x="144195" y="448770"/>
                  </a:lnTo>
                  <a:lnTo>
                    <a:pt x="165361" y="408192"/>
                  </a:lnTo>
                  <a:lnTo>
                    <a:pt x="174650" y="366994"/>
                  </a:lnTo>
                  <a:lnTo>
                    <a:pt x="175492" y="337321"/>
                  </a:lnTo>
                  <a:lnTo>
                    <a:pt x="164448" y="306303"/>
                  </a:lnTo>
                  <a:lnTo>
                    <a:pt x="156173" y="296937"/>
                  </a:lnTo>
                  <a:lnTo>
                    <a:pt x="146872" y="288475"/>
                  </a:lnTo>
                  <a:lnTo>
                    <a:pt x="135066" y="273547"/>
                  </a:lnTo>
                  <a:lnTo>
                    <a:pt x="124924" y="265843"/>
                  </a:lnTo>
                  <a:lnTo>
                    <a:pt x="113802" y="261757"/>
                  </a:lnTo>
                  <a:lnTo>
                    <a:pt x="77460" y="258680"/>
                  </a:lnTo>
                  <a:lnTo>
                    <a:pt x="70548" y="261219"/>
                  </a:lnTo>
                  <a:lnTo>
                    <a:pt x="58026" y="270934"/>
                  </a:lnTo>
                  <a:lnTo>
                    <a:pt x="56983" y="272739"/>
                  </a:lnTo>
                  <a:lnTo>
                    <a:pt x="57280" y="273942"/>
                  </a:lnTo>
                  <a:lnTo>
                    <a:pt x="58470" y="274744"/>
                  </a:lnTo>
                  <a:lnTo>
                    <a:pt x="59793" y="278281"/>
                  </a:lnTo>
                  <a:lnTo>
                    <a:pt x="60145" y="280613"/>
                  </a:lnTo>
                  <a:lnTo>
                    <a:pt x="65382" y="288636"/>
                  </a:lnTo>
                  <a:lnTo>
                    <a:pt x="70471" y="291731"/>
                  </a:lnTo>
                  <a:lnTo>
                    <a:pt x="102714" y="302213"/>
                  </a:lnTo>
                  <a:lnTo>
                    <a:pt x="118344" y="301871"/>
                  </a:lnTo>
                  <a:lnTo>
                    <a:pt x="159131" y="292097"/>
                  </a:lnTo>
                  <a:lnTo>
                    <a:pt x="202943" y="274431"/>
                  </a:lnTo>
                  <a:lnTo>
                    <a:pt x="215477" y="264063"/>
                  </a:lnTo>
                  <a:lnTo>
                    <a:pt x="218870" y="258320"/>
                  </a:lnTo>
                  <a:lnTo>
                    <a:pt x="221049" y="246549"/>
                  </a:lnTo>
                  <a:lnTo>
                    <a:pt x="221583" y="206415"/>
                  </a:lnTo>
                  <a:lnTo>
                    <a:pt x="220592" y="205914"/>
                  </a:lnTo>
                  <a:lnTo>
                    <a:pt x="213023" y="204949"/>
                  </a:lnTo>
                  <a:lnTo>
                    <a:pt x="212687" y="217342"/>
                  </a:lnTo>
                  <a:lnTo>
                    <a:pt x="213669" y="219152"/>
                  </a:lnTo>
                  <a:lnTo>
                    <a:pt x="215315" y="220358"/>
                  </a:lnTo>
                  <a:lnTo>
                    <a:pt x="217405" y="221162"/>
                  </a:lnTo>
                  <a:lnTo>
                    <a:pt x="218798" y="222690"/>
                  </a:lnTo>
                  <a:lnTo>
                    <a:pt x="223681" y="232271"/>
                  </a:lnTo>
                  <a:lnTo>
                    <a:pt x="243698" y="258527"/>
                  </a:lnTo>
                  <a:lnTo>
                    <a:pt x="246988" y="269524"/>
                  </a:lnTo>
                  <a:lnTo>
                    <a:pt x="248363" y="310847"/>
                  </a:lnTo>
                  <a:lnTo>
                    <a:pt x="248374" y="341723"/>
                  </a:lnTo>
                  <a:lnTo>
                    <a:pt x="249366" y="343744"/>
                  </a:lnTo>
                  <a:lnTo>
                    <a:pt x="251020" y="345091"/>
                  </a:lnTo>
                  <a:lnTo>
                    <a:pt x="276179" y="354616"/>
                  </a:lnTo>
                  <a:lnTo>
                    <a:pt x="316894" y="356592"/>
                  </a:lnTo>
                  <a:lnTo>
                    <a:pt x="357518" y="347613"/>
                  </a:lnTo>
                  <a:lnTo>
                    <a:pt x="389155" y="329742"/>
                  </a:lnTo>
                  <a:lnTo>
                    <a:pt x="392830" y="326827"/>
                  </a:lnTo>
                  <a:lnTo>
                    <a:pt x="396912" y="318296"/>
                  </a:lnTo>
                  <a:lnTo>
                    <a:pt x="399719" y="308882"/>
                  </a:lnTo>
                  <a:lnTo>
                    <a:pt x="404274" y="301391"/>
                  </a:lnTo>
                  <a:lnTo>
                    <a:pt x="404893" y="297012"/>
                  </a:lnTo>
                  <a:lnTo>
                    <a:pt x="399731" y="258028"/>
                  </a:lnTo>
                  <a:lnTo>
                    <a:pt x="393211" y="239390"/>
                  </a:lnTo>
                  <a:lnTo>
                    <a:pt x="385987" y="226151"/>
                  </a:lnTo>
                  <a:lnTo>
                    <a:pt x="382414" y="212086"/>
                  </a:lnTo>
                  <a:lnTo>
                    <a:pt x="380398" y="209694"/>
                  </a:lnTo>
                  <a:lnTo>
                    <a:pt x="375512" y="207036"/>
                  </a:lnTo>
                  <a:lnTo>
                    <a:pt x="367183" y="204548"/>
                  </a:lnTo>
                  <a:lnTo>
                    <a:pt x="361370" y="200450"/>
                  </a:lnTo>
                  <a:lnTo>
                    <a:pt x="357439" y="199952"/>
                  </a:lnTo>
                  <a:lnTo>
                    <a:pt x="332539" y="205337"/>
                  </a:lnTo>
                  <a:lnTo>
                    <a:pt x="316943" y="217265"/>
                  </a:lnTo>
                  <a:lnTo>
                    <a:pt x="313576" y="225615"/>
                  </a:lnTo>
                  <a:lnTo>
                    <a:pt x="311087" y="234948"/>
                  </a:lnTo>
                  <a:lnTo>
                    <a:pt x="304051" y="249025"/>
                  </a:lnTo>
                  <a:lnTo>
                    <a:pt x="302367" y="266100"/>
                  </a:lnTo>
                  <a:lnTo>
                    <a:pt x="306815" y="282792"/>
                  </a:lnTo>
                  <a:lnTo>
                    <a:pt x="328814" y="327299"/>
                  </a:lnTo>
                  <a:lnTo>
                    <a:pt x="331767" y="331151"/>
                  </a:lnTo>
                  <a:lnTo>
                    <a:pt x="340338" y="335431"/>
                  </a:lnTo>
                  <a:lnTo>
                    <a:pt x="349770" y="338326"/>
                  </a:lnTo>
                  <a:lnTo>
                    <a:pt x="361651" y="344542"/>
                  </a:lnTo>
                  <a:lnTo>
                    <a:pt x="371810" y="346344"/>
                  </a:lnTo>
                  <a:lnTo>
                    <a:pt x="380294" y="344499"/>
                  </a:lnTo>
                  <a:lnTo>
                    <a:pt x="393826" y="335230"/>
                  </a:lnTo>
                  <a:lnTo>
                    <a:pt x="403037" y="326757"/>
                  </a:lnTo>
                  <a:lnTo>
                    <a:pt x="406409" y="320911"/>
                  </a:lnTo>
                  <a:lnTo>
                    <a:pt x="408575" y="309073"/>
                  </a:lnTo>
                  <a:lnTo>
                    <a:pt x="408085" y="272030"/>
                  </a:lnTo>
                  <a:lnTo>
                    <a:pt x="400011" y="229520"/>
                  </a:lnTo>
                  <a:lnTo>
                    <a:pt x="393294" y="212092"/>
                  </a:lnTo>
                  <a:lnTo>
                    <a:pt x="387859" y="203803"/>
                  </a:lnTo>
                  <a:lnTo>
                    <a:pt x="384028" y="201195"/>
                  </a:lnTo>
                  <a:lnTo>
                    <a:pt x="370147" y="197526"/>
                  </a:lnTo>
                  <a:lnTo>
                    <a:pt x="336041" y="196041"/>
                  </a:lnTo>
                  <a:lnTo>
                    <a:pt x="329340" y="198653"/>
                  </a:lnTo>
                  <a:lnTo>
                    <a:pt x="323055" y="202129"/>
                  </a:lnTo>
                  <a:lnTo>
                    <a:pt x="313937" y="205079"/>
                  </a:lnTo>
                  <a:lnTo>
                    <a:pt x="307940" y="209284"/>
                  </a:lnTo>
                  <a:lnTo>
                    <a:pt x="304614" y="214461"/>
                  </a:lnTo>
                  <a:lnTo>
                    <a:pt x="303726" y="217231"/>
                  </a:lnTo>
                  <a:lnTo>
                    <a:pt x="304127" y="219077"/>
                  </a:lnTo>
                  <a:lnTo>
                    <a:pt x="305387" y="220308"/>
                  </a:lnTo>
                  <a:lnTo>
                    <a:pt x="309432" y="222668"/>
                  </a:lnTo>
                  <a:lnTo>
                    <a:pt x="314536" y="227024"/>
                  </a:lnTo>
                  <a:lnTo>
                    <a:pt x="322759" y="229621"/>
                  </a:lnTo>
                  <a:lnTo>
                    <a:pt x="338544" y="233729"/>
                  </a:lnTo>
                  <a:lnTo>
                    <a:pt x="355789" y="238585"/>
                  </a:lnTo>
                  <a:lnTo>
                    <a:pt x="368543" y="238728"/>
                  </a:lnTo>
                  <a:lnTo>
                    <a:pt x="409646" y="228080"/>
                  </a:lnTo>
                  <a:lnTo>
                    <a:pt x="441468" y="220823"/>
                  </a:lnTo>
                  <a:lnTo>
                    <a:pt x="459267" y="207630"/>
                  </a:lnTo>
                  <a:lnTo>
                    <a:pt x="468509" y="199873"/>
                  </a:lnTo>
                  <a:lnTo>
                    <a:pt x="474535" y="197711"/>
                  </a:lnTo>
                  <a:lnTo>
                    <a:pt x="476538" y="196142"/>
                  </a:lnTo>
                  <a:lnTo>
                    <a:pt x="480351" y="190185"/>
                  </a:lnTo>
                  <a:lnTo>
                    <a:pt x="489440" y="187062"/>
                  </a:lnTo>
                  <a:lnTo>
                    <a:pt x="489473" y="199481"/>
                  </a:lnTo>
                  <a:lnTo>
                    <a:pt x="492120" y="205143"/>
                  </a:lnTo>
                  <a:lnTo>
                    <a:pt x="494215" y="208042"/>
                  </a:lnTo>
                  <a:lnTo>
                    <a:pt x="494619" y="211959"/>
                  </a:lnTo>
                  <a:lnTo>
                    <a:pt x="489735" y="255671"/>
                  </a:lnTo>
                  <a:lnTo>
                    <a:pt x="488498" y="297193"/>
                  </a:lnTo>
                  <a:lnTo>
                    <a:pt x="480548" y="338806"/>
                  </a:lnTo>
                  <a:lnTo>
                    <a:pt x="485287" y="334100"/>
                  </a:lnTo>
                  <a:lnTo>
                    <a:pt x="487614" y="329135"/>
                  </a:lnTo>
                  <a:lnTo>
                    <a:pt x="499141" y="285025"/>
                  </a:lnTo>
                  <a:lnTo>
                    <a:pt x="516329" y="246891"/>
                  </a:lnTo>
                  <a:lnTo>
                    <a:pt x="531156" y="212680"/>
                  </a:lnTo>
                  <a:lnTo>
                    <a:pt x="537104" y="204064"/>
                  </a:lnTo>
                  <a:lnTo>
                    <a:pt x="543055" y="199573"/>
                  </a:lnTo>
                  <a:lnTo>
                    <a:pt x="551984" y="197045"/>
                  </a:lnTo>
                  <a:lnTo>
                    <a:pt x="559149" y="196191"/>
                  </a:lnTo>
                  <a:lnTo>
                    <a:pt x="565131" y="200783"/>
                  </a:lnTo>
                  <a:lnTo>
                    <a:pt x="567748" y="208368"/>
                  </a:lnTo>
                  <a:lnTo>
                    <a:pt x="569720" y="239096"/>
                  </a:lnTo>
                  <a:lnTo>
                    <a:pt x="567142" y="247555"/>
                  </a:lnTo>
                  <a:lnTo>
                    <a:pt x="563682" y="255613"/>
                  </a:lnTo>
                  <a:lnTo>
                    <a:pt x="559993" y="299064"/>
                  </a:lnTo>
                  <a:lnTo>
                    <a:pt x="553859" y="311850"/>
                  </a:lnTo>
                  <a:lnTo>
                    <a:pt x="551993" y="338332"/>
                  </a:lnTo>
                  <a:lnTo>
                    <a:pt x="551986" y="333960"/>
                  </a:lnTo>
                  <a:lnTo>
                    <a:pt x="554631" y="329073"/>
                  </a:lnTo>
                  <a:lnTo>
                    <a:pt x="558121" y="323594"/>
                  </a:lnTo>
                  <a:lnTo>
                    <a:pt x="560361" y="311992"/>
                  </a:lnTo>
                  <a:lnTo>
                    <a:pt x="561660" y="305088"/>
                  </a:lnTo>
                  <a:lnTo>
                    <a:pt x="576123" y="265891"/>
                  </a:lnTo>
                  <a:lnTo>
                    <a:pt x="590722" y="222569"/>
                  </a:lnTo>
                  <a:lnTo>
                    <a:pt x="612634" y="178095"/>
                  </a:lnTo>
                  <a:lnTo>
                    <a:pt x="620611" y="162234"/>
                  </a:lnTo>
                  <a:lnTo>
                    <a:pt x="648046" y="135546"/>
                  </a:lnTo>
                  <a:lnTo>
                    <a:pt x="651894" y="134394"/>
                  </a:lnTo>
                  <a:lnTo>
                    <a:pt x="654309" y="134087"/>
                  </a:lnTo>
                  <a:lnTo>
                    <a:pt x="655920" y="134874"/>
                  </a:lnTo>
                  <a:lnTo>
                    <a:pt x="656993" y="136392"/>
                  </a:lnTo>
                  <a:lnTo>
                    <a:pt x="658503" y="143267"/>
                  </a:lnTo>
                  <a:lnTo>
                    <a:pt x="660048" y="163536"/>
                  </a:lnTo>
                  <a:lnTo>
                    <a:pt x="666190" y="180238"/>
                  </a:lnTo>
                  <a:lnTo>
                    <a:pt x="668021" y="223376"/>
                  </a:lnTo>
                  <a:lnTo>
                    <a:pt x="669040" y="234945"/>
                  </a:lnTo>
                  <a:lnTo>
                    <a:pt x="676446" y="273718"/>
                  </a:lnTo>
                  <a:lnTo>
                    <a:pt x="676999" y="2852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7" name="SMARTInkShape-1302"/>
            <p:cNvSpPr/>
            <p:nvPr>
              <p:custDataLst>
                <p:tags r:id="rId94"/>
              </p:custDataLst>
            </p:nvPr>
          </p:nvSpPr>
          <p:spPr bwMode="auto">
            <a:xfrm>
              <a:off x="8005109" y="2143129"/>
              <a:ext cx="272712" cy="231964"/>
            </a:xfrm>
            <a:custGeom>
              <a:avLst/>
              <a:gdLst/>
              <a:ahLst/>
              <a:cxnLst/>
              <a:rect l="0" t="0" r="0" b="0"/>
              <a:pathLst>
                <a:path w="272712" h="231964">
                  <a:moveTo>
                    <a:pt x="13750" y="17855"/>
                  </a:moveTo>
                  <a:lnTo>
                    <a:pt x="13750" y="17855"/>
                  </a:lnTo>
                  <a:lnTo>
                    <a:pt x="13750" y="8"/>
                  </a:lnTo>
                  <a:lnTo>
                    <a:pt x="18491" y="0"/>
                  </a:lnTo>
                  <a:lnTo>
                    <a:pt x="19887" y="991"/>
                  </a:lnTo>
                  <a:lnTo>
                    <a:pt x="20818" y="2643"/>
                  </a:lnTo>
                  <a:lnTo>
                    <a:pt x="22128" y="12356"/>
                  </a:lnTo>
                  <a:lnTo>
                    <a:pt x="23427" y="22356"/>
                  </a:lnTo>
                  <a:lnTo>
                    <a:pt x="30336" y="50798"/>
                  </a:lnTo>
                  <a:lnTo>
                    <a:pt x="30366" y="81579"/>
                  </a:lnTo>
                  <a:lnTo>
                    <a:pt x="23888" y="120431"/>
                  </a:lnTo>
                  <a:lnTo>
                    <a:pt x="13126" y="161303"/>
                  </a:lnTo>
                  <a:lnTo>
                    <a:pt x="2904" y="204645"/>
                  </a:lnTo>
                  <a:lnTo>
                    <a:pt x="567" y="210843"/>
                  </a:lnTo>
                  <a:lnTo>
                    <a:pt x="0" y="215967"/>
                  </a:lnTo>
                  <a:lnTo>
                    <a:pt x="4748" y="231963"/>
                  </a:lnTo>
                  <a:lnTo>
                    <a:pt x="4799" y="227367"/>
                  </a:lnTo>
                  <a:lnTo>
                    <a:pt x="7456" y="222427"/>
                  </a:lnTo>
                  <a:lnTo>
                    <a:pt x="11945" y="214940"/>
                  </a:lnTo>
                  <a:lnTo>
                    <a:pt x="28736" y="175068"/>
                  </a:lnTo>
                  <a:lnTo>
                    <a:pt x="46501" y="130839"/>
                  </a:lnTo>
                  <a:lnTo>
                    <a:pt x="56417" y="107225"/>
                  </a:lnTo>
                  <a:lnTo>
                    <a:pt x="81384" y="70709"/>
                  </a:lnTo>
                  <a:lnTo>
                    <a:pt x="99998" y="57087"/>
                  </a:lnTo>
                  <a:lnTo>
                    <a:pt x="105991" y="55135"/>
                  </a:lnTo>
                  <a:lnTo>
                    <a:pt x="107986" y="55607"/>
                  </a:lnTo>
                  <a:lnTo>
                    <a:pt x="109317" y="56914"/>
                  </a:lnTo>
                  <a:lnTo>
                    <a:pt x="110203" y="58777"/>
                  </a:lnTo>
                  <a:lnTo>
                    <a:pt x="111787" y="60019"/>
                  </a:lnTo>
                  <a:lnTo>
                    <a:pt x="116192" y="61400"/>
                  </a:lnTo>
                  <a:lnTo>
                    <a:pt x="117763" y="62760"/>
                  </a:lnTo>
                  <a:lnTo>
                    <a:pt x="119510" y="66917"/>
                  </a:lnTo>
                  <a:lnTo>
                    <a:pt x="120890" y="107953"/>
                  </a:lnTo>
                  <a:lnTo>
                    <a:pt x="119907" y="119414"/>
                  </a:lnTo>
                  <a:lnTo>
                    <a:pt x="112803" y="154808"/>
                  </a:lnTo>
                  <a:lnTo>
                    <a:pt x="111058" y="184362"/>
                  </a:lnTo>
                  <a:lnTo>
                    <a:pt x="103057" y="214252"/>
                  </a:lnTo>
                  <a:lnTo>
                    <a:pt x="107790" y="209551"/>
                  </a:lnTo>
                  <a:lnTo>
                    <a:pt x="110116" y="201941"/>
                  </a:lnTo>
                  <a:lnTo>
                    <a:pt x="114071" y="186501"/>
                  </a:lnTo>
                  <a:lnTo>
                    <a:pt x="132935" y="145788"/>
                  </a:lnTo>
                  <a:lnTo>
                    <a:pt x="150358" y="101938"/>
                  </a:lnTo>
                  <a:lnTo>
                    <a:pt x="176581" y="62830"/>
                  </a:lnTo>
                  <a:lnTo>
                    <a:pt x="197397" y="40902"/>
                  </a:lnTo>
                  <a:lnTo>
                    <a:pt x="203850" y="38020"/>
                  </a:lnTo>
                  <a:lnTo>
                    <a:pt x="217334" y="35917"/>
                  </a:lnTo>
                  <a:lnTo>
                    <a:pt x="223340" y="40515"/>
                  </a:lnTo>
                  <a:lnTo>
                    <a:pt x="225964" y="45455"/>
                  </a:lnTo>
                  <a:lnTo>
                    <a:pt x="227786" y="60626"/>
                  </a:lnTo>
                  <a:lnTo>
                    <a:pt x="227047" y="91635"/>
                  </a:lnTo>
                  <a:lnTo>
                    <a:pt x="220990" y="109085"/>
                  </a:lnTo>
                  <a:lnTo>
                    <a:pt x="219500" y="126606"/>
                  </a:lnTo>
                  <a:lnTo>
                    <a:pt x="223983" y="141249"/>
                  </a:lnTo>
                  <a:lnTo>
                    <a:pt x="248948" y="180205"/>
                  </a:lnTo>
                  <a:lnTo>
                    <a:pt x="272711" y="1964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8" name="SMARTInkShape-1303"/>
            <p:cNvSpPr/>
            <p:nvPr>
              <p:custDataLst>
                <p:tags r:id="rId95"/>
              </p:custDataLst>
            </p:nvPr>
          </p:nvSpPr>
          <p:spPr bwMode="auto">
            <a:xfrm>
              <a:off x="8324233" y="1886006"/>
              <a:ext cx="560807" cy="478807"/>
            </a:xfrm>
            <a:custGeom>
              <a:avLst/>
              <a:gdLst/>
              <a:ahLst/>
              <a:cxnLst/>
              <a:rect l="0" t="0" r="0" b="0"/>
              <a:pathLst>
                <a:path w="560807" h="478807">
                  <a:moveTo>
                    <a:pt x="87533" y="337486"/>
                  </a:moveTo>
                  <a:lnTo>
                    <a:pt x="87533" y="337486"/>
                  </a:lnTo>
                  <a:lnTo>
                    <a:pt x="82792" y="332746"/>
                  </a:lnTo>
                  <a:lnTo>
                    <a:pt x="80464" y="327772"/>
                  </a:lnTo>
                  <a:lnTo>
                    <a:pt x="79843" y="325057"/>
                  </a:lnTo>
                  <a:lnTo>
                    <a:pt x="71024" y="312415"/>
                  </a:lnTo>
                  <a:lnTo>
                    <a:pt x="63803" y="303907"/>
                  </a:lnTo>
                  <a:lnTo>
                    <a:pt x="62103" y="298419"/>
                  </a:lnTo>
                  <a:lnTo>
                    <a:pt x="60658" y="296559"/>
                  </a:lnTo>
                  <a:lnTo>
                    <a:pt x="56406" y="294492"/>
                  </a:lnTo>
                  <a:lnTo>
                    <a:pt x="54876" y="292948"/>
                  </a:lnTo>
                  <a:lnTo>
                    <a:pt x="52217" y="285294"/>
                  </a:lnTo>
                  <a:lnTo>
                    <a:pt x="49347" y="284524"/>
                  </a:lnTo>
                  <a:lnTo>
                    <a:pt x="43262" y="283944"/>
                  </a:lnTo>
                  <a:lnTo>
                    <a:pt x="27674" y="300133"/>
                  </a:lnTo>
                  <a:lnTo>
                    <a:pt x="19967" y="314953"/>
                  </a:lnTo>
                  <a:lnTo>
                    <a:pt x="10299" y="356634"/>
                  </a:lnTo>
                  <a:lnTo>
                    <a:pt x="9086" y="382516"/>
                  </a:lnTo>
                  <a:lnTo>
                    <a:pt x="14976" y="422093"/>
                  </a:lnTo>
                  <a:lnTo>
                    <a:pt x="20889" y="434951"/>
                  </a:lnTo>
                  <a:lnTo>
                    <a:pt x="40355" y="463394"/>
                  </a:lnTo>
                  <a:lnTo>
                    <a:pt x="69090" y="478029"/>
                  </a:lnTo>
                  <a:lnTo>
                    <a:pt x="72261" y="478806"/>
                  </a:lnTo>
                  <a:lnTo>
                    <a:pt x="75367" y="478332"/>
                  </a:lnTo>
                  <a:lnTo>
                    <a:pt x="85735" y="472536"/>
                  </a:lnTo>
                  <a:lnTo>
                    <a:pt x="101667" y="447171"/>
                  </a:lnTo>
                  <a:lnTo>
                    <a:pt x="104901" y="420379"/>
                  </a:lnTo>
                  <a:lnTo>
                    <a:pt x="97661" y="380331"/>
                  </a:lnTo>
                  <a:lnTo>
                    <a:pt x="86906" y="337249"/>
                  </a:lnTo>
                  <a:lnTo>
                    <a:pt x="80309" y="320513"/>
                  </a:lnTo>
                  <a:lnTo>
                    <a:pt x="52350" y="277850"/>
                  </a:lnTo>
                  <a:lnTo>
                    <a:pt x="46099" y="271294"/>
                  </a:lnTo>
                  <a:lnTo>
                    <a:pt x="40013" y="268380"/>
                  </a:lnTo>
                  <a:lnTo>
                    <a:pt x="31009" y="266739"/>
                  </a:lnTo>
                  <a:lnTo>
                    <a:pt x="25040" y="269001"/>
                  </a:lnTo>
                  <a:lnTo>
                    <a:pt x="4190" y="287057"/>
                  </a:lnTo>
                  <a:lnTo>
                    <a:pt x="881" y="292914"/>
                  </a:lnTo>
                  <a:lnTo>
                    <a:pt x="0" y="295865"/>
                  </a:lnTo>
                  <a:lnTo>
                    <a:pt x="404" y="298825"/>
                  </a:lnTo>
                  <a:lnTo>
                    <a:pt x="6079" y="308938"/>
                  </a:lnTo>
                  <a:lnTo>
                    <a:pt x="20217" y="316487"/>
                  </a:lnTo>
                  <a:lnTo>
                    <a:pt x="36238" y="319006"/>
                  </a:lnTo>
                  <a:lnTo>
                    <a:pt x="75760" y="319590"/>
                  </a:lnTo>
                  <a:lnTo>
                    <a:pt x="98473" y="318627"/>
                  </a:lnTo>
                  <a:lnTo>
                    <a:pt x="116188" y="312557"/>
                  </a:lnTo>
                  <a:lnTo>
                    <a:pt x="126066" y="310532"/>
                  </a:lnTo>
                  <a:lnTo>
                    <a:pt x="156925" y="295300"/>
                  </a:lnTo>
                  <a:lnTo>
                    <a:pt x="200635" y="292846"/>
                  </a:lnTo>
                  <a:lnTo>
                    <a:pt x="216765" y="292838"/>
                  </a:lnTo>
                  <a:lnTo>
                    <a:pt x="218336" y="293830"/>
                  </a:lnTo>
                  <a:lnTo>
                    <a:pt x="219383" y="295484"/>
                  </a:lnTo>
                  <a:lnTo>
                    <a:pt x="221355" y="301400"/>
                  </a:lnTo>
                  <a:lnTo>
                    <a:pt x="230405" y="310694"/>
                  </a:lnTo>
                  <a:lnTo>
                    <a:pt x="230408" y="289706"/>
                  </a:lnTo>
                  <a:lnTo>
                    <a:pt x="227761" y="283839"/>
                  </a:lnTo>
                  <a:lnTo>
                    <a:pt x="224270" y="277924"/>
                  </a:lnTo>
                  <a:lnTo>
                    <a:pt x="222718" y="271988"/>
                  </a:lnTo>
                  <a:lnTo>
                    <a:pt x="221313" y="270008"/>
                  </a:lnTo>
                  <a:lnTo>
                    <a:pt x="219383" y="268688"/>
                  </a:lnTo>
                  <a:lnTo>
                    <a:pt x="214594" y="266230"/>
                  </a:lnTo>
                  <a:lnTo>
                    <a:pt x="206319" y="260259"/>
                  </a:lnTo>
                  <a:lnTo>
                    <a:pt x="197583" y="257057"/>
                  </a:lnTo>
                  <a:lnTo>
                    <a:pt x="187720" y="251258"/>
                  </a:lnTo>
                  <a:lnTo>
                    <a:pt x="178032" y="249553"/>
                  </a:lnTo>
                  <a:lnTo>
                    <a:pt x="144167" y="257364"/>
                  </a:lnTo>
                  <a:lnTo>
                    <a:pt x="125324" y="266685"/>
                  </a:lnTo>
                  <a:lnTo>
                    <a:pt x="121658" y="269449"/>
                  </a:lnTo>
                  <a:lnTo>
                    <a:pt x="117582" y="277813"/>
                  </a:lnTo>
                  <a:lnTo>
                    <a:pt x="106824" y="312076"/>
                  </a:lnTo>
                  <a:lnTo>
                    <a:pt x="108674" y="321562"/>
                  </a:lnTo>
                  <a:lnTo>
                    <a:pt x="112648" y="338060"/>
                  </a:lnTo>
                  <a:lnTo>
                    <a:pt x="113206" y="343822"/>
                  </a:lnTo>
                  <a:lnTo>
                    <a:pt x="119118" y="355516"/>
                  </a:lnTo>
                  <a:lnTo>
                    <a:pt x="134341" y="374451"/>
                  </a:lnTo>
                  <a:lnTo>
                    <a:pt x="165374" y="393889"/>
                  </a:lnTo>
                  <a:lnTo>
                    <a:pt x="178175" y="398185"/>
                  </a:lnTo>
                  <a:lnTo>
                    <a:pt x="205211" y="399835"/>
                  </a:lnTo>
                  <a:lnTo>
                    <a:pt x="211933" y="397277"/>
                  </a:lnTo>
                  <a:lnTo>
                    <a:pt x="215114" y="395207"/>
                  </a:lnTo>
                  <a:lnTo>
                    <a:pt x="217236" y="392834"/>
                  </a:lnTo>
                  <a:lnTo>
                    <a:pt x="235607" y="351989"/>
                  </a:lnTo>
                  <a:lnTo>
                    <a:pt x="240002" y="308496"/>
                  </a:lnTo>
                  <a:lnTo>
                    <a:pt x="246340" y="265026"/>
                  </a:lnTo>
                  <a:lnTo>
                    <a:pt x="247696" y="230027"/>
                  </a:lnTo>
                  <a:lnTo>
                    <a:pt x="248097" y="191876"/>
                  </a:lnTo>
                  <a:lnTo>
                    <a:pt x="248217" y="149152"/>
                  </a:lnTo>
                  <a:lnTo>
                    <a:pt x="250898" y="107720"/>
                  </a:lnTo>
                  <a:lnTo>
                    <a:pt x="255330" y="70308"/>
                  </a:lnTo>
                  <a:lnTo>
                    <a:pt x="256828" y="31592"/>
                  </a:lnTo>
                  <a:lnTo>
                    <a:pt x="254386" y="20294"/>
                  </a:lnTo>
                  <a:lnTo>
                    <a:pt x="250079" y="8355"/>
                  </a:lnTo>
                  <a:lnTo>
                    <a:pt x="248624" y="172"/>
                  </a:lnTo>
                  <a:lnTo>
                    <a:pt x="248506" y="493"/>
                  </a:lnTo>
                  <a:lnTo>
                    <a:pt x="247296" y="14499"/>
                  </a:lnTo>
                  <a:lnTo>
                    <a:pt x="242136" y="30230"/>
                  </a:lnTo>
                  <a:lnTo>
                    <a:pt x="234965" y="70291"/>
                  </a:lnTo>
                  <a:lnTo>
                    <a:pt x="231308" y="113573"/>
                  </a:lnTo>
                  <a:lnTo>
                    <a:pt x="230674" y="153512"/>
                  </a:lnTo>
                  <a:lnTo>
                    <a:pt x="230487" y="191914"/>
                  </a:lnTo>
                  <a:lnTo>
                    <a:pt x="231423" y="232287"/>
                  </a:lnTo>
                  <a:lnTo>
                    <a:pt x="240126" y="276247"/>
                  </a:lnTo>
                  <a:lnTo>
                    <a:pt x="246659" y="318113"/>
                  </a:lnTo>
                  <a:lnTo>
                    <a:pt x="255078" y="353062"/>
                  </a:lnTo>
                  <a:lnTo>
                    <a:pt x="269216" y="379837"/>
                  </a:lnTo>
                  <a:lnTo>
                    <a:pt x="275106" y="386075"/>
                  </a:lnTo>
                  <a:lnTo>
                    <a:pt x="281031" y="388847"/>
                  </a:lnTo>
                  <a:lnTo>
                    <a:pt x="295894" y="390772"/>
                  </a:lnTo>
                  <a:lnTo>
                    <a:pt x="301846" y="388289"/>
                  </a:lnTo>
                  <a:lnTo>
                    <a:pt x="313751" y="378610"/>
                  </a:lnTo>
                  <a:lnTo>
                    <a:pt x="339732" y="343059"/>
                  </a:lnTo>
                  <a:lnTo>
                    <a:pt x="355812" y="301745"/>
                  </a:lnTo>
                  <a:lnTo>
                    <a:pt x="370671" y="273114"/>
                  </a:lnTo>
                  <a:lnTo>
                    <a:pt x="371542" y="267783"/>
                  </a:lnTo>
                  <a:lnTo>
                    <a:pt x="371130" y="264228"/>
                  </a:lnTo>
                  <a:lnTo>
                    <a:pt x="369863" y="261858"/>
                  </a:lnTo>
                  <a:lnTo>
                    <a:pt x="368026" y="260278"/>
                  </a:lnTo>
                  <a:lnTo>
                    <a:pt x="365985" y="255877"/>
                  </a:lnTo>
                  <a:lnTo>
                    <a:pt x="364675" y="244967"/>
                  </a:lnTo>
                  <a:lnTo>
                    <a:pt x="363575" y="243065"/>
                  </a:lnTo>
                  <a:lnTo>
                    <a:pt x="361850" y="241796"/>
                  </a:lnTo>
                  <a:lnTo>
                    <a:pt x="357287" y="240387"/>
                  </a:lnTo>
                  <a:lnTo>
                    <a:pt x="343370" y="239408"/>
                  </a:lnTo>
                  <a:lnTo>
                    <a:pt x="337499" y="241971"/>
                  </a:lnTo>
                  <a:lnTo>
                    <a:pt x="317527" y="254500"/>
                  </a:lnTo>
                  <a:lnTo>
                    <a:pt x="313776" y="260254"/>
                  </a:lnTo>
                  <a:lnTo>
                    <a:pt x="311170" y="284713"/>
                  </a:lnTo>
                  <a:lnTo>
                    <a:pt x="311819" y="319917"/>
                  </a:lnTo>
                  <a:lnTo>
                    <a:pt x="323210" y="352015"/>
                  </a:lnTo>
                  <a:lnTo>
                    <a:pt x="357787" y="393028"/>
                  </a:lnTo>
                  <a:lnTo>
                    <a:pt x="375219" y="408136"/>
                  </a:lnTo>
                  <a:lnTo>
                    <a:pt x="389070" y="414974"/>
                  </a:lnTo>
                  <a:lnTo>
                    <a:pt x="407380" y="417284"/>
                  </a:lnTo>
                  <a:lnTo>
                    <a:pt x="437122" y="410115"/>
                  </a:lnTo>
                  <a:lnTo>
                    <a:pt x="451949" y="399796"/>
                  </a:lnTo>
                  <a:lnTo>
                    <a:pt x="464170" y="388911"/>
                  </a:lnTo>
                  <a:lnTo>
                    <a:pt x="488034" y="350183"/>
                  </a:lnTo>
                  <a:lnTo>
                    <a:pt x="504392" y="311478"/>
                  </a:lnTo>
                  <a:lnTo>
                    <a:pt x="519066" y="277304"/>
                  </a:lnTo>
                  <a:lnTo>
                    <a:pt x="530138" y="240059"/>
                  </a:lnTo>
                  <a:lnTo>
                    <a:pt x="536592" y="208857"/>
                  </a:lnTo>
                  <a:lnTo>
                    <a:pt x="542768" y="175146"/>
                  </a:lnTo>
                  <a:lnTo>
                    <a:pt x="547829" y="141311"/>
                  </a:lnTo>
                  <a:lnTo>
                    <a:pt x="550077" y="109737"/>
                  </a:lnTo>
                  <a:lnTo>
                    <a:pt x="556083" y="68812"/>
                  </a:lnTo>
                  <a:lnTo>
                    <a:pt x="559407" y="41031"/>
                  </a:lnTo>
                  <a:lnTo>
                    <a:pt x="557539" y="29450"/>
                  </a:lnTo>
                  <a:lnTo>
                    <a:pt x="550908" y="17351"/>
                  </a:lnTo>
                  <a:lnTo>
                    <a:pt x="539779" y="4375"/>
                  </a:lnTo>
                  <a:lnTo>
                    <a:pt x="533932" y="921"/>
                  </a:lnTo>
                  <a:lnTo>
                    <a:pt x="530983" y="0"/>
                  </a:lnTo>
                  <a:lnTo>
                    <a:pt x="528026" y="378"/>
                  </a:lnTo>
                  <a:lnTo>
                    <a:pt x="522094" y="3444"/>
                  </a:lnTo>
                  <a:lnTo>
                    <a:pt x="508436" y="15489"/>
                  </a:lnTo>
                  <a:lnTo>
                    <a:pt x="487273" y="58134"/>
                  </a:lnTo>
                  <a:lnTo>
                    <a:pt x="476180" y="95634"/>
                  </a:lnTo>
                  <a:lnTo>
                    <a:pt x="472893" y="131881"/>
                  </a:lnTo>
                  <a:lnTo>
                    <a:pt x="471919" y="170402"/>
                  </a:lnTo>
                  <a:lnTo>
                    <a:pt x="474276" y="213235"/>
                  </a:lnTo>
                  <a:lnTo>
                    <a:pt x="483905" y="254700"/>
                  </a:lnTo>
                  <a:lnTo>
                    <a:pt x="499325" y="292121"/>
                  </a:lnTo>
                  <a:lnTo>
                    <a:pt x="516461" y="328344"/>
                  </a:lnTo>
                  <a:lnTo>
                    <a:pt x="536753" y="361566"/>
                  </a:lnTo>
                  <a:lnTo>
                    <a:pt x="560806" y="3910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10" name="SMARTInkShape-1304"/>
          <p:cNvSpPr/>
          <p:nvPr>
            <p:custDataLst>
              <p:tags r:id="rId8"/>
            </p:custDataLst>
          </p:nvPr>
        </p:nvSpPr>
        <p:spPr bwMode="auto">
          <a:xfrm>
            <a:off x="1000125" y="580462"/>
            <a:ext cx="89298" cy="2158454"/>
          </a:xfrm>
          <a:custGeom>
            <a:avLst/>
            <a:gdLst/>
            <a:ahLst/>
            <a:cxnLst/>
            <a:rect l="0" t="0" r="0" b="0"/>
            <a:pathLst>
              <a:path w="89298" h="2158454">
                <a:moveTo>
                  <a:pt x="89297" y="8897"/>
                </a:moveTo>
                <a:lnTo>
                  <a:pt x="89297" y="8897"/>
                </a:lnTo>
                <a:lnTo>
                  <a:pt x="80400" y="0"/>
                </a:lnTo>
                <a:lnTo>
                  <a:pt x="75636" y="4718"/>
                </a:lnTo>
                <a:lnTo>
                  <a:pt x="73304" y="9686"/>
                </a:lnTo>
                <a:lnTo>
                  <a:pt x="71510" y="48964"/>
                </a:lnTo>
                <a:lnTo>
                  <a:pt x="74098" y="83840"/>
                </a:lnTo>
                <a:lnTo>
                  <a:pt x="78510" y="117092"/>
                </a:lnTo>
                <a:lnTo>
                  <a:pt x="79817" y="154726"/>
                </a:lnTo>
                <a:lnTo>
                  <a:pt x="82850" y="197296"/>
                </a:lnTo>
                <a:lnTo>
                  <a:pt x="86432" y="227568"/>
                </a:lnTo>
                <a:lnTo>
                  <a:pt x="88024" y="260865"/>
                </a:lnTo>
                <a:lnTo>
                  <a:pt x="88731" y="298154"/>
                </a:lnTo>
                <a:lnTo>
                  <a:pt x="89045" y="336886"/>
                </a:lnTo>
                <a:lnTo>
                  <a:pt x="89185" y="373943"/>
                </a:lnTo>
                <a:lnTo>
                  <a:pt x="89247" y="415549"/>
                </a:lnTo>
                <a:lnTo>
                  <a:pt x="89275" y="459506"/>
                </a:lnTo>
                <a:lnTo>
                  <a:pt x="89287" y="502194"/>
                </a:lnTo>
                <a:lnTo>
                  <a:pt x="88298" y="525285"/>
                </a:lnTo>
                <a:lnTo>
                  <a:pt x="86647" y="549609"/>
                </a:lnTo>
                <a:lnTo>
                  <a:pt x="84554" y="574755"/>
                </a:lnTo>
                <a:lnTo>
                  <a:pt x="82166" y="600448"/>
                </a:lnTo>
                <a:lnTo>
                  <a:pt x="79582" y="626507"/>
                </a:lnTo>
                <a:lnTo>
                  <a:pt x="76867" y="652809"/>
                </a:lnTo>
                <a:lnTo>
                  <a:pt x="75057" y="679273"/>
                </a:lnTo>
                <a:lnTo>
                  <a:pt x="73851" y="705846"/>
                </a:lnTo>
                <a:lnTo>
                  <a:pt x="73046" y="732491"/>
                </a:lnTo>
                <a:lnTo>
                  <a:pt x="71518" y="759183"/>
                </a:lnTo>
                <a:lnTo>
                  <a:pt x="69507" y="785908"/>
                </a:lnTo>
                <a:lnTo>
                  <a:pt x="67174" y="812655"/>
                </a:lnTo>
                <a:lnTo>
                  <a:pt x="64626" y="839415"/>
                </a:lnTo>
                <a:lnTo>
                  <a:pt x="61936" y="866185"/>
                </a:lnTo>
                <a:lnTo>
                  <a:pt x="59150" y="892962"/>
                </a:lnTo>
                <a:lnTo>
                  <a:pt x="56300" y="919742"/>
                </a:lnTo>
                <a:lnTo>
                  <a:pt x="53409" y="946526"/>
                </a:lnTo>
                <a:lnTo>
                  <a:pt x="50489" y="973311"/>
                </a:lnTo>
                <a:lnTo>
                  <a:pt x="47550" y="1001090"/>
                </a:lnTo>
                <a:lnTo>
                  <a:pt x="44598" y="1029531"/>
                </a:lnTo>
                <a:lnTo>
                  <a:pt x="41638" y="1058413"/>
                </a:lnTo>
                <a:lnTo>
                  <a:pt x="38673" y="1087590"/>
                </a:lnTo>
                <a:lnTo>
                  <a:pt x="35704" y="1116963"/>
                </a:lnTo>
                <a:lnTo>
                  <a:pt x="32732" y="1146467"/>
                </a:lnTo>
                <a:lnTo>
                  <a:pt x="30751" y="1175067"/>
                </a:lnTo>
                <a:lnTo>
                  <a:pt x="29431" y="1203062"/>
                </a:lnTo>
                <a:lnTo>
                  <a:pt x="28550" y="1230656"/>
                </a:lnTo>
                <a:lnTo>
                  <a:pt x="26971" y="1257981"/>
                </a:lnTo>
                <a:lnTo>
                  <a:pt x="24926" y="1285128"/>
                </a:lnTo>
                <a:lnTo>
                  <a:pt x="22571" y="1312155"/>
                </a:lnTo>
                <a:lnTo>
                  <a:pt x="20008" y="1339103"/>
                </a:lnTo>
                <a:lnTo>
                  <a:pt x="17307" y="1365998"/>
                </a:lnTo>
                <a:lnTo>
                  <a:pt x="14515" y="1392858"/>
                </a:lnTo>
                <a:lnTo>
                  <a:pt x="12653" y="1419694"/>
                </a:lnTo>
                <a:lnTo>
                  <a:pt x="11412" y="1446514"/>
                </a:lnTo>
                <a:lnTo>
                  <a:pt x="10585" y="1473324"/>
                </a:lnTo>
                <a:lnTo>
                  <a:pt x="10033" y="1499135"/>
                </a:lnTo>
                <a:lnTo>
                  <a:pt x="9665" y="1524280"/>
                </a:lnTo>
                <a:lnTo>
                  <a:pt x="9420" y="1548981"/>
                </a:lnTo>
                <a:lnTo>
                  <a:pt x="8264" y="1575369"/>
                </a:lnTo>
                <a:lnTo>
                  <a:pt x="6502" y="1602884"/>
                </a:lnTo>
                <a:lnTo>
                  <a:pt x="4335" y="1631149"/>
                </a:lnTo>
                <a:lnTo>
                  <a:pt x="2890" y="1657930"/>
                </a:lnTo>
                <a:lnTo>
                  <a:pt x="1927" y="1683721"/>
                </a:lnTo>
                <a:lnTo>
                  <a:pt x="1284" y="1708853"/>
                </a:lnTo>
                <a:lnTo>
                  <a:pt x="856" y="1732552"/>
                </a:lnTo>
                <a:lnTo>
                  <a:pt x="571" y="1755297"/>
                </a:lnTo>
                <a:lnTo>
                  <a:pt x="254" y="1799091"/>
                </a:lnTo>
                <a:lnTo>
                  <a:pt x="113" y="1841706"/>
                </a:lnTo>
                <a:lnTo>
                  <a:pt x="50" y="1881151"/>
                </a:lnTo>
                <a:lnTo>
                  <a:pt x="22" y="1918526"/>
                </a:lnTo>
                <a:lnTo>
                  <a:pt x="10" y="1954980"/>
                </a:lnTo>
                <a:lnTo>
                  <a:pt x="3" y="1999492"/>
                </a:lnTo>
                <a:lnTo>
                  <a:pt x="1" y="2042556"/>
                </a:lnTo>
                <a:lnTo>
                  <a:pt x="0" y="2081995"/>
                </a:lnTo>
                <a:lnTo>
                  <a:pt x="0" y="2122756"/>
                </a:lnTo>
                <a:lnTo>
                  <a:pt x="0" y="2152517"/>
                </a:lnTo>
                <a:lnTo>
                  <a:pt x="992" y="2155329"/>
                </a:lnTo>
                <a:lnTo>
                  <a:pt x="2646" y="2157203"/>
                </a:lnTo>
                <a:lnTo>
                  <a:pt x="4741" y="2158453"/>
                </a:lnTo>
                <a:lnTo>
                  <a:pt x="6137" y="2158294"/>
                </a:lnTo>
                <a:lnTo>
                  <a:pt x="7068" y="2157195"/>
                </a:lnTo>
                <a:lnTo>
                  <a:pt x="8930" y="215202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1" name="SMARTInkShape-1305"/>
          <p:cNvSpPr/>
          <p:nvPr>
            <p:custDataLst>
              <p:tags r:id="rId9"/>
            </p:custDataLst>
          </p:nvPr>
        </p:nvSpPr>
        <p:spPr bwMode="auto">
          <a:xfrm>
            <a:off x="1285875" y="1580555"/>
            <a:ext cx="17828" cy="392734"/>
          </a:xfrm>
          <a:custGeom>
            <a:avLst/>
            <a:gdLst/>
            <a:ahLst/>
            <a:cxnLst/>
            <a:rect l="0" t="0" r="0" b="0"/>
            <a:pathLst>
              <a:path w="17828" h="392734">
                <a:moveTo>
                  <a:pt x="8930" y="0"/>
                </a:moveTo>
                <a:lnTo>
                  <a:pt x="8930" y="0"/>
                </a:lnTo>
                <a:lnTo>
                  <a:pt x="8930" y="37519"/>
                </a:lnTo>
                <a:lnTo>
                  <a:pt x="11576" y="63041"/>
                </a:lnTo>
                <a:lnTo>
                  <a:pt x="16618" y="103072"/>
                </a:lnTo>
                <a:lnTo>
                  <a:pt x="17492" y="137475"/>
                </a:lnTo>
                <a:lnTo>
                  <a:pt x="17750" y="172804"/>
                </a:lnTo>
                <a:lnTo>
                  <a:pt x="17827" y="208408"/>
                </a:lnTo>
                <a:lnTo>
                  <a:pt x="13109" y="244092"/>
                </a:lnTo>
                <a:lnTo>
                  <a:pt x="10168" y="279801"/>
                </a:lnTo>
                <a:lnTo>
                  <a:pt x="3038" y="320293"/>
                </a:lnTo>
                <a:lnTo>
                  <a:pt x="400" y="361221"/>
                </a:lnTo>
                <a:lnTo>
                  <a:pt x="1" y="392733"/>
                </a:lnTo>
                <a:lnTo>
                  <a:pt x="0" y="36611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24" name="SMARTInkShape-Group330"/>
          <p:cNvGrpSpPr/>
          <p:nvPr/>
        </p:nvGrpSpPr>
        <p:grpSpPr>
          <a:xfrm>
            <a:off x="1268016" y="759132"/>
            <a:ext cx="1097549" cy="1294697"/>
            <a:chOff x="1268016" y="759132"/>
            <a:chExt cx="1097549" cy="1294697"/>
          </a:xfrm>
        </p:grpSpPr>
        <p:sp>
          <p:nvSpPr>
            <p:cNvPr id="212" name="SMARTInkShape-1306"/>
            <p:cNvSpPr/>
            <p:nvPr>
              <p:custDataLst>
                <p:tags r:id="rId74"/>
              </p:custDataLst>
            </p:nvPr>
          </p:nvSpPr>
          <p:spPr bwMode="auto">
            <a:xfrm>
              <a:off x="1848446" y="812602"/>
              <a:ext cx="150709" cy="428626"/>
            </a:xfrm>
            <a:custGeom>
              <a:avLst/>
              <a:gdLst/>
              <a:ahLst/>
              <a:cxnLst/>
              <a:rect l="0" t="0" r="0" b="0"/>
              <a:pathLst>
                <a:path w="150709" h="428626">
                  <a:moveTo>
                    <a:pt x="35718" y="0"/>
                  </a:moveTo>
                  <a:lnTo>
                    <a:pt x="35718" y="0"/>
                  </a:lnTo>
                  <a:lnTo>
                    <a:pt x="35718" y="5144"/>
                  </a:lnTo>
                  <a:lnTo>
                    <a:pt x="35718" y="2947"/>
                  </a:lnTo>
                  <a:lnTo>
                    <a:pt x="35718" y="8843"/>
                  </a:lnTo>
                  <a:lnTo>
                    <a:pt x="40459" y="8904"/>
                  </a:lnTo>
                  <a:lnTo>
                    <a:pt x="41855" y="9904"/>
                  </a:lnTo>
                  <a:lnTo>
                    <a:pt x="51532" y="24159"/>
                  </a:lnTo>
                  <a:lnTo>
                    <a:pt x="85517" y="65841"/>
                  </a:lnTo>
                  <a:lnTo>
                    <a:pt x="114176" y="107177"/>
                  </a:lnTo>
                  <a:lnTo>
                    <a:pt x="136810" y="151777"/>
                  </a:lnTo>
                  <a:lnTo>
                    <a:pt x="145818" y="167561"/>
                  </a:lnTo>
                  <a:lnTo>
                    <a:pt x="150622" y="196809"/>
                  </a:lnTo>
                  <a:lnTo>
                    <a:pt x="150708" y="241055"/>
                  </a:lnTo>
                  <a:lnTo>
                    <a:pt x="143652" y="262034"/>
                  </a:lnTo>
                  <a:lnTo>
                    <a:pt x="118791" y="306672"/>
                  </a:lnTo>
                  <a:lnTo>
                    <a:pt x="102225" y="330313"/>
                  </a:lnTo>
                  <a:lnTo>
                    <a:pt x="66598" y="367478"/>
                  </a:lnTo>
                  <a:lnTo>
                    <a:pt x="26151" y="408298"/>
                  </a:lnTo>
                  <a:lnTo>
                    <a:pt x="0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3" name="SMARTInkShape-1307"/>
            <p:cNvSpPr/>
            <p:nvPr>
              <p:custDataLst>
                <p:tags r:id="rId75"/>
              </p:custDataLst>
            </p:nvPr>
          </p:nvSpPr>
          <p:spPr bwMode="auto">
            <a:xfrm>
              <a:off x="1268016" y="1522156"/>
              <a:ext cx="151640" cy="245923"/>
            </a:xfrm>
            <a:custGeom>
              <a:avLst/>
              <a:gdLst/>
              <a:ahLst/>
              <a:cxnLst/>
              <a:rect l="0" t="0" r="0" b="0"/>
              <a:pathLst>
                <a:path w="151640" h="245923">
                  <a:moveTo>
                    <a:pt x="0" y="31610"/>
                  </a:moveTo>
                  <a:lnTo>
                    <a:pt x="0" y="31610"/>
                  </a:lnTo>
                  <a:lnTo>
                    <a:pt x="13302" y="18307"/>
                  </a:lnTo>
                  <a:lnTo>
                    <a:pt x="15834" y="13130"/>
                  </a:lnTo>
                  <a:lnTo>
                    <a:pt x="16509" y="10360"/>
                  </a:lnTo>
                  <a:lnTo>
                    <a:pt x="18943" y="8514"/>
                  </a:lnTo>
                  <a:lnTo>
                    <a:pt x="34463" y="2904"/>
                  </a:lnTo>
                  <a:lnTo>
                    <a:pt x="37858" y="566"/>
                  </a:lnTo>
                  <a:lnTo>
                    <a:pt x="41114" y="0"/>
                  </a:lnTo>
                  <a:lnTo>
                    <a:pt x="44276" y="615"/>
                  </a:lnTo>
                  <a:lnTo>
                    <a:pt x="51428" y="2951"/>
                  </a:lnTo>
                  <a:lnTo>
                    <a:pt x="72189" y="7097"/>
                  </a:lnTo>
                  <a:lnTo>
                    <a:pt x="95398" y="17176"/>
                  </a:lnTo>
                  <a:lnTo>
                    <a:pt x="104576" y="25526"/>
                  </a:lnTo>
                  <a:lnTo>
                    <a:pt x="112955" y="34859"/>
                  </a:lnTo>
                  <a:lnTo>
                    <a:pt x="127836" y="46683"/>
                  </a:lnTo>
                  <a:lnTo>
                    <a:pt x="145439" y="73699"/>
                  </a:lnTo>
                  <a:lnTo>
                    <a:pt x="150547" y="96184"/>
                  </a:lnTo>
                  <a:lnTo>
                    <a:pt x="151639" y="119182"/>
                  </a:lnTo>
                  <a:lnTo>
                    <a:pt x="144643" y="141990"/>
                  </a:lnTo>
                  <a:lnTo>
                    <a:pt x="124945" y="180783"/>
                  </a:lnTo>
                  <a:lnTo>
                    <a:pt x="96487" y="211785"/>
                  </a:lnTo>
                  <a:lnTo>
                    <a:pt x="55190" y="239933"/>
                  </a:lnTo>
                  <a:lnTo>
                    <a:pt x="35719" y="2459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4" name="SMARTInkShape-1308"/>
            <p:cNvSpPr/>
            <p:nvPr>
              <p:custDataLst>
                <p:tags r:id="rId76"/>
              </p:custDataLst>
            </p:nvPr>
          </p:nvSpPr>
          <p:spPr bwMode="auto">
            <a:xfrm>
              <a:off x="1428933" y="1482328"/>
              <a:ext cx="142693" cy="455124"/>
            </a:xfrm>
            <a:custGeom>
              <a:avLst/>
              <a:gdLst/>
              <a:ahLst/>
              <a:cxnLst/>
              <a:rect l="0" t="0" r="0" b="0"/>
              <a:pathLst>
                <a:path w="142693" h="455124">
                  <a:moveTo>
                    <a:pt x="142692" y="0"/>
                  </a:moveTo>
                  <a:lnTo>
                    <a:pt x="142692" y="0"/>
                  </a:lnTo>
                  <a:lnTo>
                    <a:pt x="130263" y="0"/>
                  </a:lnTo>
                  <a:lnTo>
                    <a:pt x="116961" y="4741"/>
                  </a:lnTo>
                  <a:lnTo>
                    <a:pt x="86190" y="24908"/>
                  </a:lnTo>
                  <a:lnTo>
                    <a:pt x="59856" y="65392"/>
                  </a:lnTo>
                  <a:lnTo>
                    <a:pt x="39363" y="107536"/>
                  </a:lnTo>
                  <a:lnTo>
                    <a:pt x="29420" y="145596"/>
                  </a:lnTo>
                  <a:lnTo>
                    <a:pt x="24794" y="179400"/>
                  </a:lnTo>
                  <a:lnTo>
                    <a:pt x="17139" y="214551"/>
                  </a:lnTo>
                  <a:lnTo>
                    <a:pt x="11234" y="250102"/>
                  </a:lnTo>
                  <a:lnTo>
                    <a:pt x="4498" y="292930"/>
                  </a:lnTo>
                  <a:lnTo>
                    <a:pt x="742" y="336190"/>
                  </a:lnTo>
                  <a:lnTo>
                    <a:pt x="0" y="374427"/>
                  </a:lnTo>
                  <a:lnTo>
                    <a:pt x="2517" y="401652"/>
                  </a:lnTo>
                  <a:lnTo>
                    <a:pt x="13123" y="444216"/>
                  </a:lnTo>
                  <a:lnTo>
                    <a:pt x="15633" y="447949"/>
                  </a:lnTo>
                  <a:lnTo>
                    <a:pt x="21068" y="452096"/>
                  </a:lnTo>
                  <a:lnTo>
                    <a:pt x="38778" y="454759"/>
                  </a:lnTo>
                  <a:lnTo>
                    <a:pt x="46237" y="455123"/>
                  </a:lnTo>
                  <a:lnTo>
                    <a:pt x="55506" y="449993"/>
                  </a:lnTo>
                  <a:lnTo>
                    <a:pt x="71255" y="4375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5" name="SMARTInkShape-1309"/>
            <p:cNvSpPr/>
            <p:nvPr>
              <p:custDataLst>
                <p:tags r:id="rId77"/>
              </p:custDataLst>
            </p:nvPr>
          </p:nvSpPr>
          <p:spPr bwMode="auto">
            <a:xfrm>
              <a:off x="1634133" y="1696752"/>
              <a:ext cx="89175" cy="205272"/>
            </a:xfrm>
            <a:custGeom>
              <a:avLst/>
              <a:gdLst/>
              <a:ahLst/>
              <a:cxnLst/>
              <a:rect l="0" t="0" r="0" b="0"/>
              <a:pathLst>
                <a:path w="89175" h="205272">
                  <a:moveTo>
                    <a:pt x="0" y="17748"/>
                  </a:moveTo>
                  <a:lnTo>
                    <a:pt x="0" y="17748"/>
                  </a:lnTo>
                  <a:lnTo>
                    <a:pt x="0" y="10060"/>
                  </a:lnTo>
                  <a:lnTo>
                    <a:pt x="992" y="9646"/>
                  </a:lnTo>
                  <a:lnTo>
                    <a:pt x="4740" y="9186"/>
                  </a:lnTo>
                  <a:lnTo>
                    <a:pt x="9714" y="6336"/>
                  </a:lnTo>
                  <a:lnTo>
                    <a:pt x="15231" y="2754"/>
                  </a:lnTo>
                  <a:lnTo>
                    <a:pt x="23916" y="738"/>
                  </a:lnTo>
                  <a:lnTo>
                    <a:pt x="43449" y="0"/>
                  </a:lnTo>
                  <a:lnTo>
                    <a:pt x="51722" y="2584"/>
                  </a:lnTo>
                  <a:lnTo>
                    <a:pt x="58706" y="6048"/>
                  </a:lnTo>
                  <a:lnTo>
                    <a:pt x="68216" y="8990"/>
                  </a:lnTo>
                  <a:lnTo>
                    <a:pt x="74305" y="13194"/>
                  </a:lnTo>
                  <a:lnTo>
                    <a:pt x="77673" y="18370"/>
                  </a:lnTo>
                  <a:lnTo>
                    <a:pt x="88364" y="50679"/>
                  </a:lnTo>
                  <a:lnTo>
                    <a:pt x="89174" y="72955"/>
                  </a:lnTo>
                  <a:lnTo>
                    <a:pt x="79567" y="98722"/>
                  </a:lnTo>
                  <a:lnTo>
                    <a:pt x="59484" y="139823"/>
                  </a:lnTo>
                  <a:lnTo>
                    <a:pt x="41996" y="169557"/>
                  </a:lnTo>
                  <a:lnTo>
                    <a:pt x="8930" y="2052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6" name="SMARTInkShape-1310"/>
            <p:cNvSpPr/>
            <p:nvPr>
              <p:custDataLst>
                <p:tags r:id="rId78"/>
              </p:custDataLst>
            </p:nvPr>
          </p:nvSpPr>
          <p:spPr bwMode="auto">
            <a:xfrm>
              <a:off x="1723466" y="1660922"/>
              <a:ext cx="71402" cy="232173"/>
            </a:xfrm>
            <a:custGeom>
              <a:avLst/>
              <a:gdLst/>
              <a:ahLst/>
              <a:cxnLst/>
              <a:rect l="0" t="0" r="0" b="0"/>
              <a:pathLst>
                <a:path w="71402" h="232173">
                  <a:moveTo>
                    <a:pt x="44612" y="0"/>
                  </a:moveTo>
                  <a:lnTo>
                    <a:pt x="44612" y="0"/>
                  </a:lnTo>
                  <a:lnTo>
                    <a:pt x="39872" y="4740"/>
                  </a:lnTo>
                  <a:lnTo>
                    <a:pt x="37544" y="9714"/>
                  </a:lnTo>
                  <a:lnTo>
                    <a:pt x="36924" y="12429"/>
                  </a:lnTo>
                  <a:lnTo>
                    <a:pt x="31310" y="20991"/>
                  </a:lnTo>
                  <a:lnTo>
                    <a:pt x="14724" y="43449"/>
                  </a:lnTo>
                  <a:lnTo>
                    <a:pt x="4665" y="82287"/>
                  </a:lnTo>
                  <a:lnTo>
                    <a:pt x="376" y="121685"/>
                  </a:lnTo>
                  <a:lnTo>
                    <a:pt x="0" y="165415"/>
                  </a:lnTo>
                  <a:lnTo>
                    <a:pt x="963" y="184112"/>
                  </a:lnTo>
                  <a:lnTo>
                    <a:pt x="15196" y="216520"/>
                  </a:lnTo>
                  <a:lnTo>
                    <a:pt x="20955" y="224554"/>
                  </a:lnTo>
                  <a:lnTo>
                    <a:pt x="26822" y="228786"/>
                  </a:lnTo>
                  <a:lnTo>
                    <a:pt x="33729" y="230667"/>
                  </a:lnTo>
                  <a:lnTo>
                    <a:pt x="71401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7" name="SMARTInkShape-1311"/>
            <p:cNvSpPr/>
            <p:nvPr>
              <p:custDataLst>
                <p:tags r:id="rId79"/>
              </p:custDataLst>
            </p:nvPr>
          </p:nvSpPr>
          <p:spPr bwMode="auto">
            <a:xfrm>
              <a:off x="1910953" y="1509117"/>
              <a:ext cx="35720" cy="383978"/>
            </a:xfrm>
            <a:custGeom>
              <a:avLst/>
              <a:gdLst/>
              <a:ahLst/>
              <a:cxnLst/>
              <a:rect l="0" t="0" r="0" b="0"/>
              <a:pathLst>
                <a:path w="35720" h="383978">
                  <a:moveTo>
                    <a:pt x="35719" y="0"/>
                  </a:moveTo>
                  <a:lnTo>
                    <a:pt x="35719" y="0"/>
                  </a:lnTo>
                  <a:lnTo>
                    <a:pt x="35719" y="12429"/>
                  </a:lnTo>
                  <a:lnTo>
                    <a:pt x="27617" y="54141"/>
                  </a:lnTo>
                  <a:lnTo>
                    <a:pt x="26898" y="90743"/>
                  </a:lnTo>
                  <a:lnTo>
                    <a:pt x="25819" y="131438"/>
                  </a:lnTo>
                  <a:lnTo>
                    <a:pt x="19726" y="171815"/>
                  </a:lnTo>
                  <a:lnTo>
                    <a:pt x="13488" y="212974"/>
                  </a:lnTo>
                  <a:lnTo>
                    <a:pt x="8838" y="250759"/>
                  </a:lnTo>
                  <a:lnTo>
                    <a:pt x="2040" y="292766"/>
                  </a:lnTo>
                  <a:lnTo>
                    <a:pt x="269" y="331947"/>
                  </a:lnTo>
                  <a:lnTo>
                    <a:pt x="5" y="376100"/>
                  </a:lnTo>
                  <a:lnTo>
                    <a:pt x="0" y="3839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8" name="SMARTInkShape-1312"/>
            <p:cNvSpPr/>
            <p:nvPr>
              <p:custDataLst>
                <p:tags r:id="rId80"/>
              </p:custDataLst>
            </p:nvPr>
          </p:nvSpPr>
          <p:spPr bwMode="auto">
            <a:xfrm>
              <a:off x="2027165" y="1669852"/>
              <a:ext cx="240977" cy="204096"/>
            </a:xfrm>
            <a:custGeom>
              <a:avLst/>
              <a:gdLst/>
              <a:ahLst/>
              <a:cxnLst/>
              <a:rect l="0" t="0" r="0" b="0"/>
              <a:pathLst>
                <a:path w="240977" h="204096">
                  <a:moveTo>
                    <a:pt x="44523" y="0"/>
                  </a:moveTo>
                  <a:lnTo>
                    <a:pt x="44523" y="0"/>
                  </a:lnTo>
                  <a:lnTo>
                    <a:pt x="39782" y="0"/>
                  </a:lnTo>
                  <a:lnTo>
                    <a:pt x="34809" y="2645"/>
                  </a:lnTo>
                  <a:lnTo>
                    <a:pt x="28272" y="7688"/>
                  </a:lnTo>
                  <a:lnTo>
                    <a:pt x="17855" y="8920"/>
                  </a:lnTo>
                  <a:lnTo>
                    <a:pt x="25433" y="1240"/>
                  </a:lnTo>
                  <a:lnTo>
                    <a:pt x="31039" y="367"/>
                  </a:lnTo>
                  <a:lnTo>
                    <a:pt x="74190" y="2"/>
                  </a:lnTo>
                  <a:lnTo>
                    <a:pt x="83189" y="0"/>
                  </a:lnTo>
                  <a:lnTo>
                    <a:pt x="104023" y="7688"/>
                  </a:lnTo>
                  <a:lnTo>
                    <a:pt x="114455" y="16509"/>
                  </a:lnTo>
                  <a:lnTo>
                    <a:pt x="115921" y="47377"/>
                  </a:lnTo>
                  <a:lnTo>
                    <a:pt x="110651" y="56113"/>
                  </a:lnTo>
                  <a:lnTo>
                    <a:pt x="103679" y="65619"/>
                  </a:lnTo>
                  <a:lnTo>
                    <a:pt x="93911" y="82451"/>
                  </a:lnTo>
                  <a:lnTo>
                    <a:pt x="51799" y="126632"/>
                  </a:lnTo>
                  <a:lnTo>
                    <a:pt x="33121" y="149763"/>
                  </a:lnTo>
                  <a:lnTo>
                    <a:pt x="16033" y="163307"/>
                  </a:lnTo>
                  <a:lnTo>
                    <a:pt x="12017" y="169484"/>
                  </a:lnTo>
                  <a:lnTo>
                    <a:pt x="9239" y="175537"/>
                  </a:lnTo>
                  <a:lnTo>
                    <a:pt x="3090" y="184523"/>
                  </a:lnTo>
                  <a:lnTo>
                    <a:pt x="0" y="195929"/>
                  </a:lnTo>
                  <a:lnTo>
                    <a:pt x="4652" y="201038"/>
                  </a:lnTo>
                  <a:lnTo>
                    <a:pt x="9604" y="203451"/>
                  </a:lnTo>
                  <a:lnTo>
                    <a:pt x="12314" y="204095"/>
                  </a:lnTo>
                  <a:lnTo>
                    <a:pt x="15113" y="203532"/>
                  </a:lnTo>
                  <a:lnTo>
                    <a:pt x="24784" y="198991"/>
                  </a:lnTo>
                  <a:lnTo>
                    <a:pt x="68494" y="188863"/>
                  </a:lnTo>
                  <a:lnTo>
                    <a:pt x="111009" y="172370"/>
                  </a:lnTo>
                  <a:lnTo>
                    <a:pt x="153829" y="154757"/>
                  </a:lnTo>
                  <a:lnTo>
                    <a:pt x="196279" y="133943"/>
                  </a:lnTo>
                  <a:lnTo>
                    <a:pt x="215390" y="122038"/>
                  </a:lnTo>
                  <a:lnTo>
                    <a:pt x="240976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9" name="SMARTInkShape-1313"/>
            <p:cNvSpPr/>
            <p:nvPr>
              <p:custDataLst>
                <p:tags r:id="rId81"/>
              </p:custDataLst>
            </p:nvPr>
          </p:nvSpPr>
          <p:spPr bwMode="auto">
            <a:xfrm>
              <a:off x="2214563" y="1455539"/>
              <a:ext cx="151002" cy="598290"/>
            </a:xfrm>
            <a:custGeom>
              <a:avLst/>
              <a:gdLst/>
              <a:ahLst/>
              <a:cxnLst/>
              <a:rect l="0" t="0" r="0" b="0"/>
              <a:pathLst>
                <a:path w="151002" h="598290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2645" y="18092"/>
                  </a:lnTo>
                  <a:lnTo>
                    <a:pt x="12428" y="29811"/>
                  </a:lnTo>
                  <a:lnTo>
                    <a:pt x="52011" y="61296"/>
                  </a:lnTo>
                  <a:lnTo>
                    <a:pt x="73700" y="90821"/>
                  </a:lnTo>
                  <a:lnTo>
                    <a:pt x="96528" y="129406"/>
                  </a:lnTo>
                  <a:lnTo>
                    <a:pt x="118322" y="162594"/>
                  </a:lnTo>
                  <a:lnTo>
                    <a:pt x="133211" y="206338"/>
                  </a:lnTo>
                  <a:lnTo>
                    <a:pt x="142657" y="241385"/>
                  </a:lnTo>
                  <a:lnTo>
                    <a:pt x="149094" y="276904"/>
                  </a:lnTo>
                  <a:lnTo>
                    <a:pt x="151001" y="312564"/>
                  </a:lnTo>
                  <a:lnTo>
                    <a:pt x="148920" y="348265"/>
                  </a:lnTo>
                  <a:lnTo>
                    <a:pt x="142020" y="383979"/>
                  </a:lnTo>
                  <a:lnTo>
                    <a:pt x="131046" y="419696"/>
                  </a:lnTo>
                  <a:lnTo>
                    <a:pt x="115227" y="455414"/>
                  </a:lnTo>
                  <a:lnTo>
                    <a:pt x="95326" y="491133"/>
                  </a:lnTo>
                  <a:lnTo>
                    <a:pt x="67932" y="526852"/>
                  </a:lnTo>
                  <a:lnTo>
                    <a:pt x="34680" y="562570"/>
                  </a:lnTo>
                  <a:lnTo>
                    <a:pt x="0" y="5982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0" name="SMARTInkShape-1314"/>
            <p:cNvSpPr/>
            <p:nvPr>
              <p:custDataLst>
                <p:tags r:id="rId82"/>
              </p:custDataLst>
            </p:nvPr>
          </p:nvSpPr>
          <p:spPr bwMode="auto">
            <a:xfrm>
              <a:off x="1276949" y="982266"/>
              <a:ext cx="62505" cy="356639"/>
            </a:xfrm>
            <a:custGeom>
              <a:avLst/>
              <a:gdLst/>
              <a:ahLst/>
              <a:cxnLst/>
              <a:rect l="0" t="0" r="0" b="0"/>
              <a:pathLst>
                <a:path w="62505" h="356639">
                  <a:moveTo>
                    <a:pt x="62504" y="8929"/>
                  </a:moveTo>
                  <a:lnTo>
                    <a:pt x="62504" y="8929"/>
                  </a:lnTo>
                  <a:lnTo>
                    <a:pt x="53942" y="367"/>
                  </a:lnTo>
                  <a:lnTo>
                    <a:pt x="44678" y="0"/>
                  </a:lnTo>
                  <a:lnTo>
                    <a:pt x="42000" y="30451"/>
                  </a:lnTo>
                  <a:lnTo>
                    <a:pt x="36543" y="65782"/>
                  </a:lnTo>
                  <a:lnTo>
                    <a:pt x="35879" y="101519"/>
                  </a:lnTo>
                  <a:lnTo>
                    <a:pt x="33118" y="134921"/>
                  </a:lnTo>
                  <a:lnTo>
                    <a:pt x="28036" y="177022"/>
                  </a:lnTo>
                  <a:lnTo>
                    <a:pt x="20896" y="214994"/>
                  </a:lnTo>
                  <a:lnTo>
                    <a:pt x="15810" y="254391"/>
                  </a:lnTo>
                  <a:lnTo>
                    <a:pt x="8841" y="295254"/>
                  </a:lnTo>
                  <a:lnTo>
                    <a:pt x="601" y="337793"/>
                  </a:lnTo>
                  <a:lnTo>
                    <a:pt x="7" y="356638"/>
                  </a:lnTo>
                  <a:lnTo>
                    <a:pt x="0" y="352284"/>
                  </a:lnTo>
                  <a:lnTo>
                    <a:pt x="2644" y="347401"/>
                  </a:lnTo>
                  <a:lnTo>
                    <a:pt x="8926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1" name="SMARTInkShape-1315"/>
            <p:cNvSpPr/>
            <p:nvPr>
              <p:custDataLst>
                <p:tags r:id="rId83"/>
              </p:custDataLst>
            </p:nvPr>
          </p:nvSpPr>
          <p:spPr bwMode="auto">
            <a:xfrm>
              <a:off x="1312664" y="905804"/>
              <a:ext cx="196031" cy="228267"/>
            </a:xfrm>
            <a:custGeom>
              <a:avLst/>
              <a:gdLst/>
              <a:ahLst/>
              <a:cxnLst/>
              <a:rect l="0" t="0" r="0" b="0"/>
              <a:pathLst>
                <a:path w="196031" h="228267">
                  <a:moveTo>
                    <a:pt x="0" y="103251"/>
                  </a:moveTo>
                  <a:lnTo>
                    <a:pt x="0" y="103251"/>
                  </a:lnTo>
                  <a:lnTo>
                    <a:pt x="0" y="98510"/>
                  </a:lnTo>
                  <a:lnTo>
                    <a:pt x="2646" y="93537"/>
                  </a:lnTo>
                  <a:lnTo>
                    <a:pt x="14239" y="79335"/>
                  </a:lnTo>
                  <a:lnTo>
                    <a:pt x="30147" y="43193"/>
                  </a:lnTo>
                  <a:lnTo>
                    <a:pt x="35888" y="36871"/>
                  </a:lnTo>
                  <a:lnTo>
                    <a:pt x="38808" y="35185"/>
                  </a:lnTo>
                  <a:lnTo>
                    <a:pt x="59538" y="9669"/>
                  </a:lnTo>
                  <a:lnTo>
                    <a:pt x="65488" y="7089"/>
                  </a:lnTo>
                  <a:lnTo>
                    <a:pt x="83528" y="4440"/>
                  </a:lnTo>
                  <a:lnTo>
                    <a:pt x="91033" y="465"/>
                  </a:lnTo>
                  <a:lnTo>
                    <a:pt x="95415" y="0"/>
                  </a:lnTo>
                  <a:lnTo>
                    <a:pt x="127061" y="7289"/>
                  </a:lnTo>
                  <a:lnTo>
                    <a:pt x="140835" y="14625"/>
                  </a:lnTo>
                  <a:lnTo>
                    <a:pt x="158481" y="27933"/>
                  </a:lnTo>
                  <a:lnTo>
                    <a:pt x="176679" y="33692"/>
                  </a:lnTo>
                  <a:lnTo>
                    <a:pt x="180294" y="36043"/>
                  </a:lnTo>
                  <a:lnTo>
                    <a:pt x="184310" y="41300"/>
                  </a:lnTo>
                  <a:lnTo>
                    <a:pt x="187088" y="46943"/>
                  </a:lnTo>
                  <a:lnTo>
                    <a:pt x="191629" y="52759"/>
                  </a:lnTo>
                  <a:lnTo>
                    <a:pt x="194309" y="61297"/>
                  </a:lnTo>
                  <a:lnTo>
                    <a:pt x="196030" y="78207"/>
                  </a:lnTo>
                  <a:lnTo>
                    <a:pt x="189241" y="98230"/>
                  </a:lnTo>
                  <a:lnTo>
                    <a:pt x="180205" y="115433"/>
                  </a:lnTo>
                  <a:lnTo>
                    <a:pt x="142621" y="156845"/>
                  </a:lnTo>
                  <a:lnTo>
                    <a:pt x="101188" y="193761"/>
                  </a:lnTo>
                  <a:lnTo>
                    <a:pt x="65483" y="220917"/>
                  </a:lnTo>
                  <a:lnTo>
                    <a:pt x="47625" y="226089"/>
                  </a:lnTo>
                  <a:lnTo>
                    <a:pt x="26789" y="2282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2" name="SMARTInkShape-1316"/>
            <p:cNvSpPr/>
            <p:nvPr>
              <p:custDataLst>
                <p:tags r:id="rId84"/>
              </p:custDataLst>
            </p:nvPr>
          </p:nvSpPr>
          <p:spPr bwMode="auto">
            <a:xfrm>
              <a:off x="1527023" y="759132"/>
              <a:ext cx="124970" cy="486024"/>
            </a:xfrm>
            <a:custGeom>
              <a:avLst/>
              <a:gdLst/>
              <a:ahLst/>
              <a:cxnLst/>
              <a:rect l="0" t="0" r="0" b="0"/>
              <a:pathLst>
                <a:path w="124970" h="486024">
                  <a:moveTo>
                    <a:pt x="124969" y="8821"/>
                  </a:moveTo>
                  <a:lnTo>
                    <a:pt x="124969" y="8821"/>
                  </a:lnTo>
                  <a:lnTo>
                    <a:pt x="124969" y="1133"/>
                  </a:lnTo>
                  <a:lnTo>
                    <a:pt x="123977" y="719"/>
                  </a:lnTo>
                  <a:lnTo>
                    <a:pt x="117281" y="0"/>
                  </a:lnTo>
                  <a:lnTo>
                    <a:pt x="116867" y="956"/>
                  </a:lnTo>
                  <a:lnTo>
                    <a:pt x="113557" y="12265"/>
                  </a:lnTo>
                  <a:lnTo>
                    <a:pt x="95058" y="55435"/>
                  </a:lnTo>
                  <a:lnTo>
                    <a:pt x="77656" y="98377"/>
                  </a:lnTo>
                  <a:lnTo>
                    <a:pt x="60722" y="138628"/>
                  </a:lnTo>
                  <a:lnTo>
                    <a:pt x="50922" y="173070"/>
                  </a:lnTo>
                  <a:lnTo>
                    <a:pt x="36994" y="213151"/>
                  </a:lnTo>
                  <a:lnTo>
                    <a:pt x="25040" y="251705"/>
                  </a:lnTo>
                  <a:lnTo>
                    <a:pt x="15214" y="288264"/>
                  </a:lnTo>
                  <a:lnTo>
                    <a:pt x="6019" y="324232"/>
                  </a:lnTo>
                  <a:lnTo>
                    <a:pt x="1751" y="360024"/>
                  </a:lnTo>
                  <a:lnTo>
                    <a:pt x="309" y="400545"/>
                  </a:lnTo>
                  <a:lnTo>
                    <a:pt x="0" y="441480"/>
                  </a:lnTo>
                  <a:lnTo>
                    <a:pt x="2620" y="451806"/>
                  </a:lnTo>
                  <a:lnTo>
                    <a:pt x="16205" y="475937"/>
                  </a:lnTo>
                  <a:lnTo>
                    <a:pt x="22390" y="482004"/>
                  </a:lnTo>
                  <a:lnTo>
                    <a:pt x="26818" y="485010"/>
                  </a:lnTo>
                  <a:lnTo>
                    <a:pt x="30761" y="486023"/>
                  </a:lnTo>
                  <a:lnTo>
                    <a:pt x="34383" y="485706"/>
                  </a:lnTo>
                  <a:lnTo>
                    <a:pt x="44220" y="483164"/>
                  </a:lnTo>
                  <a:lnTo>
                    <a:pt x="47324" y="482808"/>
                  </a:lnTo>
                  <a:lnTo>
                    <a:pt x="71391" y="4642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3" name="SMARTInkShape-1317"/>
            <p:cNvSpPr/>
            <p:nvPr>
              <p:custDataLst>
                <p:tags r:id="rId85"/>
              </p:custDataLst>
            </p:nvPr>
          </p:nvSpPr>
          <p:spPr bwMode="auto">
            <a:xfrm>
              <a:off x="1705571" y="973368"/>
              <a:ext cx="205383" cy="169623"/>
            </a:xfrm>
            <a:custGeom>
              <a:avLst/>
              <a:gdLst/>
              <a:ahLst/>
              <a:cxnLst/>
              <a:rect l="0" t="0" r="0" b="0"/>
              <a:pathLst>
                <a:path w="205383" h="169623">
                  <a:moveTo>
                    <a:pt x="0" y="8898"/>
                  </a:moveTo>
                  <a:lnTo>
                    <a:pt x="0" y="8898"/>
                  </a:lnTo>
                  <a:lnTo>
                    <a:pt x="12428" y="8898"/>
                  </a:lnTo>
                  <a:lnTo>
                    <a:pt x="18091" y="6252"/>
                  </a:lnTo>
                  <a:lnTo>
                    <a:pt x="23915" y="2761"/>
                  </a:lnTo>
                  <a:lnTo>
                    <a:pt x="33764" y="795"/>
                  </a:lnTo>
                  <a:lnTo>
                    <a:pt x="72806" y="0"/>
                  </a:lnTo>
                  <a:lnTo>
                    <a:pt x="79652" y="2628"/>
                  </a:lnTo>
                  <a:lnTo>
                    <a:pt x="110993" y="22091"/>
                  </a:lnTo>
                  <a:lnTo>
                    <a:pt x="113822" y="27329"/>
                  </a:lnTo>
                  <a:lnTo>
                    <a:pt x="115887" y="37599"/>
                  </a:lnTo>
                  <a:lnTo>
                    <a:pt x="115953" y="39938"/>
                  </a:lnTo>
                  <a:lnTo>
                    <a:pt x="111306" y="52711"/>
                  </a:lnTo>
                  <a:lnTo>
                    <a:pt x="97988" y="70904"/>
                  </a:lnTo>
                  <a:lnTo>
                    <a:pt x="70632" y="96288"/>
                  </a:lnTo>
                  <a:lnTo>
                    <a:pt x="60165" y="104293"/>
                  </a:lnTo>
                  <a:lnTo>
                    <a:pt x="42715" y="122954"/>
                  </a:lnTo>
                  <a:lnTo>
                    <a:pt x="9111" y="149074"/>
                  </a:lnTo>
                  <a:lnTo>
                    <a:pt x="6074" y="149974"/>
                  </a:lnTo>
                  <a:lnTo>
                    <a:pt x="4049" y="151565"/>
                  </a:lnTo>
                  <a:lnTo>
                    <a:pt x="157" y="160288"/>
                  </a:lnTo>
                  <a:lnTo>
                    <a:pt x="46" y="165320"/>
                  </a:lnTo>
                  <a:lnTo>
                    <a:pt x="1023" y="166757"/>
                  </a:lnTo>
                  <a:lnTo>
                    <a:pt x="2666" y="167716"/>
                  </a:lnTo>
                  <a:lnTo>
                    <a:pt x="9719" y="169064"/>
                  </a:lnTo>
                  <a:lnTo>
                    <a:pt x="43449" y="169622"/>
                  </a:lnTo>
                  <a:lnTo>
                    <a:pt x="83447" y="160537"/>
                  </a:lnTo>
                  <a:lnTo>
                    <a:pt x="109822" y="153798"/>
                  </a:lnTo>
                  <a:lnTo>
                    <a:pt x="124216" y="151680"/>
                  </a:lnTo>
                  <a:lnTo>
                    <a:pt x="166946" y="130817"/>
                  </a:lnTo>
                  <a:lnTo>
                    <a:pt x="193143" y="110094"/>
                  </a:lnTo>
                  <a:lnTo>
                    <a:pt x="205382" y="981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25" name="SMARTInkShape-1318"/>
          <p:cNvSpPr/>
          <p:nvPr>
            <p:custDataLst>
              <p:tags r:id="rId10"/>
            </p:custDataLst>
          </p:nvPr>
        </p:nvSpPr>
        <p:spPr bwMode="auto">
          <a:xfrm>
            <a:off x="1116211" y="2982519"/>
            <a:ext cx="6759774" cy="169662"/>
          </a:xfrm>
          <a:custGeom>
            <a:avLst/>
            <a:gdLst/>
            <a:ahLst/>
            <a:cxnLst/>
            <a:rect l="0" t="0" r="0" b="0"/>
            <a:pathLst>
              <a:path w="6759774" h="169662">
                <a:moveTo>
                  <a:pt x="0" y="80364"/>
                </a:moveTo>
                <a:lnTo>
                  <a:pt x="0" y="80364"/>
                </a:lnTo>
                <a:lnTo>
                  <a:pt x="4741" y="85104"/>
                </a:lnTo>
                <a:lnTo>
                  <a:pt x="9714" y="87432"/>
                </a:lnTo>
                <a:lnTo>
                  <a:pt x="53831" y="91891"/>
                </a:lnTo>
                <a:lnTo>
                  <a:pt x="71512" y="96347"/>
                </a:lnTo>
                <a:lnTo>
                  <a:pt x="108342" y="97976"/>
                </a:lnTo>
                <a:lnTo>
                  <a:pt x="151961" y="98191"/>
                </a:lnTo>
                <a:lnTo>
                  <a:pt x="193691" y="92080"/>
                </a:lnTo>
                <a:lnTo>
                  <a:pt x="234272" y="89844"/>
                </a:lnTo>
                <a:lnTo>
                  <a:pt x="271159" y="86811"/>
                </a:lnTo>
                <a:lnTo>
                  <a:pt x="313507" y="82274"/>
                </a:lnTo>
                <a:lnTo>
                  <a:pt x="357474" y="78284"/>
                </a:lnTo>
                <a:lnTo>
                  <a:pt x="401921" y="73464"/>
                </a:lnTo>
                <a:lnTo>
                  <a:pt x="432631" y="71344"/>
                </a:lnTo>
                <a:lnTo>
                  <a:pt x="466124" y="67094"/>
                </a:lnTo>
                <a:lnTo>
                  <a:pt x="500854" y="61899"/>
                </a:lnTo>
                <a:lnTo>
                  <a:pt x="542086" y="56282"/>
                </a:lnTo>
                <a:lnTo>
                  <a:pt x="569750" y="53395"/>
                </a:lnTo>
                <a:lnTo>
                  <a:pt x="600099" y="50478"/>
                </a:lnTo>
                <a:lnTo>
                  <a:pt x="626285" y="48534"/>
                </a:lnTo>
                <a:lnTo>
                  <a:pt x="649695" y="47238"/>
                </a:lnTo>
                <a:lnTo>
                  <a:pt x="691582" y="44805"/>
                </a:lnTo>
                <a:lnTo>
                  <a:pt x="730041" y="40417"/>
                </a:lnTo>
                <a:lnTo>
                  <a:pt x="769624" y="37805"/>
                </a:lnTo>
                <a:lnTo>
                  <a:pt x="810368" y="35652"/>
                </a:lnTo>
                <a:lnTo>
                  <a:pt x="851627" y="31387"/>
                </a:lnTo>
                <a:lnTo>
                  <a:pt x="890470" y="28831"/>
                </a:lnTo>
                <a:lnTo>
                  <a:pt x="929561" y="26703"/>
                </a:lnTo>
                <a:lnTo>
                  <a:pt x="973393" y="22449"/>
                </a:lnTo>
                <a:lnTo>
                  <a:pt x="1016687" y="19897"/>
                </a:lnTo>
                <a:lnTo>
                  <a:pt x="1059080" y="18763"/>
                </a:lnTo>
                <a:lnTo>
                  <a:pt x="1101072" y="18259"/>
                </a:lnTo>
                <a:lnTo>
                  <a:pt x="1145532" y="15389"/>
                </a:lnTo>
                <a:lnTo>
                  <a:pt x="1168500" y="13235"/>
                </a:lnTo>
                <a:lnTo>
                  <a:pt x="1199688" y="10806"/>
                </a:lnTo>
                <a:lnTo>
                  <a:pt x="1236354" y="8196"/>
                </a:lnTo>
                <a:lnTo>
                  <a:pt x="1276674" y="5463"/>
                </a:lnTo>
                <a:lnTo>
                  <a:pt x="1311491" y="3641"/>
                </a:lnTo>
                <a:lnTo>
                  <a:pt x="1342640" y="2426"/>
                </a:lnTo>
                <a:lnTo>
                  <a:pt x="1371343" y="1616"/>
                </a:lnTo>
                <a:lnTo>
                  <a:pt x="1398416" y="1076"/>
                </a:lnTo>
                <a:lnTo>
                  <a:pt x="1424403" y="716"/>
                </a:lnTo>
                <a:lnTo>
                  <a:pt x="1449664" y="476"/>
                </a:lnTo>
                <a:lnTo>
                  <a:pt x="1474443" y="316"/>
                </a:lnTo>
                <a:lnTo>
                  <a:pt x="1498900" y="210"/>
                </a:lnTo>
                <a:lnTo>
                  <a:pt x="1523141" y="139"/>
                </a:lnTo>
                <a:lnTo>
                  <a:pt x="1547240" y="91"/>
                </a:lnTo>
                <a:lnTo>
                  <a:pt x="1571243" y="60"/>
                </a:lnTo>
                <a:lnTo>
                  <a:pt x="1595183" y="39"/>
                </a:lnTo>
                <a:lnTo>
                  <a:pt x="1620073" y="25"/>
                </a:lnTo>
                <a:lnTo>
                  <a:pt x="1645595" y="15"/>
                </a:lnTo>
                <a:lnTo>
                  <a:pt x="1671540" y="9"/>
                </a:lnTo>
                <a:lnTo>
                  <a:pt x="1696774" y="5"/>
                </a:lnTo>
                <a:lnTo>
                  <a:pt x="1721534" y="2"/>
                </a:lnTo>
                <a:lnTo>
                  <a:pt x="1745979" y="0"/>
                </a:lnTo>
                <a:lnTo>
                  <a:pt x="1770212" y="991"/>
                </a:lnTo>
                <a:lnTo>
                  <a:pt x="1794306" y="2644"/>
                </a:lnTo>
                <a:lnTo>
                  <a:pt x="1818305" y="4738"/>
                </a:lnTo>
                <a:lnTo>
                  <a:pt x="1843235" y="6134"/>
                </a:lnTo>
                <a:lnTo>
                  <a:pt x="1868784" y="7065"/>
                </a:lnTo>
                <a:lnTo>
                  <a:pt x="1894747" y="7685"/>
                </a:lnTo>
                <a:lnTo>
                  <a:pt x="1919993" y="8099"/>
                </a:lnTo>
                <a:lnTo>
                  <a:pt x="1944761" y="8375"/>
                </a:lnTo>
                <a:lnTo>
                  <a:pt x="1969210" y="8559"/>
                </a:lnTo>
                <a:lnTo>
                  <a:pt x="1994439" y="8681"/>
                </a:lnTo>
                <a:lnTo>
                  <a:pt x="2020189" y="8763"/>
                </a:lnTo>
                <a:lnTo>
                  <a:pt x="2046285" y="8817"/>
                </a:lnTo>
                <a:lnTo>
                  <a:pt x="2072612" y="8854"/>
                </a:lnTo>
                <a:lnTo>
                  <a:pt x="2099093" y="8878"/>
                </a:lnTo>
                <a:lnTo>
                  <a:pt x="2125676" y="8894"/>
                </a:lnTo>
                <a:lnTo>
                  <a:pt x="2153321" y="8905"/>
                </a:lnTo>
                <a:lnTo>
                  <a:pt x="2181672" y="8912"/>
                </a:lnTo>
                <a:lnTo>
                  <a:pt x="2210495" y="8917"/>
                </a:lnTo>
                <a:lnTo>
                  <a:pt x="2238640" y="9912"/>
                </a:lnTo>
                <a:lnTo>
                  <a:pt x="2266333" y="11568"/>
                </a:lnTo>
                <a:lnTo>
                  <a:pt x="2293724" y="13664"/>
                </a:lnTo>
                <a:lnTo>
                  <a:pt x="2320915" y="15061"/>
                </a:lnTo>
                <a:lnTo>
                  <a:pt x="2347972" y="15993"/>
                </a:lnTo>
                <a:lnTo>
                  <a:pt x="2374940" y="16614"/>
                </a:lnTo>
                <a:lnTo>
                  <a:pt x="2402840" y="17028"/>
                </a:lnTo>
                <a:lnTo>
                  <a:pt x="2431362" y="17304"/>
                </a:lnTo>
                <a:lnTo>
                  <a:pt x="2460299" y="17488"/>
                </a:lnTo>
                <a:lnTo>
                  <a:pt x="2488519" y="17611"/>
                </a:lnTo>
                <a:lnTo>
                  <a:pt x="2516263" y="17692"/>
                </a:lnTo>
                <a:lnTo>
                  <a:pt x="2543688" y="17747"/>
                </a:lnTo>
                <a:lnTo>
                  <a:pt x="2571894" y="17783"/>
                </a:lnTo>
                <a:lnTo>
                  <a:pt x="2600619" y="17808"/>
                </a:lnTo>
                <a:lnTo>
                  <a:pt x="2629691" y="17824"/>
                </a:lnTo>
                <a:lnTo>
                  <a:pt x="2658002" y="17834"/>
                </a:lnTo>
                <a:lnTo>
                  <a:pt x="2685807" y="17842"/>
                </a:lnTo>
                <a:lnTo>
                  <a:pt x="2713272" y="17846"/>
                </a:lnTo>
                <a:lnTo>
                  <a:pt x="2741504" y="17850"/>
                </a:lnTo>
                <a:lnTo>
                  <a:pt x="2770248" y="17852"/>
                </a:lnTo>
                <a:lnTo>
                  <a:pt x="2799332" y="17853"/>
                </a:lnTo>
                <a:lnTo>
                  <a:pt x="2827651" y="17854"/>
                </a:lnTo>
                <a:lnTo>
                  <a:pt x="2855460" y="17855"/>
                </a:lnTo>
                <a:lnTo>
                  <a:pt x="2882929" y="17855"/>
                </a:lnTo>
                <a:lnTo>
                  <a:pt x="2911163" y="18847"/>
                </a:lnTo>
                <a:lnTo>
                  <a:pt x="2939908" y="20502"/>
                </a:lnTo>
                <a:lnTo>
                  <a:pt x="2968994" y="22596"/>
                </a:lnTo>
                <a:lnTo>
                  <a:pt x="2998306" y="23992"/>
                </a:lnTo>
                <a:lnTo>
                  <a:pt x="3027769" y="24924"/>
                </a:lnTo>
                <a:lnTo>
                  <a:pt x="3057333" y="25544"/>
                </a:lnTo>
                <a:lnTo>
                  <a:pt x="3085972" y="25958"/>
                </a:lnTo>
                <a:lnTo>
                  <a:pt x="3113994" y="26234"/>
                </a:lnTo>
                <a:lnTo>
                  <a:pt x="3141605" y="26418"/>
                </a:lnTo>
                <a:lnTo>
                  <a:pt x="3169935" y="27533"/>
                </a:lnTo>
                <a:lnTo>
                  <a:pt x="3198743" y="29268"/>
                </a:lnTo>
                <a:lnTo>
                  <a:pt x="3227870" y="31417"/>
                </a:lnTo>
                <a:lnTo>
                  <a:pt x="3256218" y="32850"/>
                </a:lnTo>
                <a:lnTo>
                  <a:pt x="3284047" y="33805"/>
                </a:lnTo>
                <a:lnTo>
                  <a:pt x="3311528" y="34442"/>
                </a:lnTo>
                <a:lnTo>
                  <a:pt x="3339772" y="34866"/>
                </a:lnTo>
                <a:lnTo>
                  <a:pt x="3368522" y="35149"/>
                </a:lnTo>
                <a:lnTo>
                  <a:pt x="3397611" y="35338"/>
                </a:lnTo>
                <a:lnTo>
                  <a:pt x="3426926" y="35464"/>
                </a:lnTo>
                <a:lnTo>
                  <a:pt x="3456390" y="35548"/>
                </a:lnTo>
                <a:lnTo>
                  <a:pt x="3485955" y="35603"/>
                </a:lnTo>
                <a:lnTo>
                  <a:pt x="3515587" y="35641"/>
                </a:lnTo>
                <a:lnTo>
                  <a:pt x="3545264" y="35666"/>
                </a:lnTo>
                <a:lnTo>
                  <a:pt x="3574970" y="35682"/>
                </a:lnTo>
                <a:lnTo>
                  <a:pt x="3604697" y="35693"/>
                </a:lnTo>
                <a:lnTo>
                  <a:pt x="3634435" y="35701"/>
                </a:lnTo>
                <a:lnTo>
                  <a:pt x="3664184" y="35705"/>
                </a:lnTo>
                <a:lnTo>
                  <a:pt x="3693938" y="35709"/>
                </a:lnTo>
                <a:lnTo>
                  <a:pt x="3723695" y="35711"/>
                </a:lnTo>
                <a:lnTo>
                  <a:pt x="3753456" y="35712"/>
                </a:lnTo>
                <a:lnTo>
                  <a:pt x="3783218" y="35713"/>
                </a:lnTo>
                <a:lnTo>
                  <a:pt x="3812980" y="35714"/>
                </a:lnTo>
                <a:lnTo>
                  <a:pt x="3842745" y="35715"/>
                </a:lnTo>
                <a:lnTo>
                  <a:pt x="3872509" y="35715"/>
                </a:lnTo>
                <a:lnTo>
                  <a:pt x="3902275" y="35715"/>
                </a:lnTo>
                <a:lnTo>
                  <a:pt x="3932040" y="35715"/>
                </a:lnTo>
                <a:lnTo>
                  <a:pt x="3961805" y="35715"/>
                </a:lnTo>
                <a:lnTo>
                  <a:pt x="3991571" y="35715"/>
                </a:lnTo>
                <a:lnTo>
                  <a:pt x="4021337" y="35715"/>
                </a:lnTo>
                <a:lnTo>
                  <a:pt x="4051102" y="35715"/>
                </a:lnTo>
                <a:lnTo>
                  <a:pt x="4080867" y="35715"/>
                </a:lnTo>
                <a:lnTo>
                  <a:pt x="4110634" y="35715"/>
                </a:lnTo>
                <a:lnTo>
                  <a:pt x="4140398" y="36708"/>
                </a:lnTo>
                <a:lnTo>
                  <a:pt x="4170164" y="38361"/>
                </a:lnTo>
                <a:lnTo>
                  <a:pt x="4199930" y="40456"/>
                </a:lnTo>
                <a:lnTo>
                  <a:pt x="4229694" y="41852"/>
                </a:lnTo>
                <a:lnTo>
                  <a:pt x="4259461" y="42783"/>
                </a:lnTo>
                <a:lnTo>
                  <a:pt x="4289227" y="43404"/>
                </a:lnTo>
                <a:lnTo>
                  <a:pt x="4318992" y="43818"/>
                </a:lnTo>
                <a:lnTo>
                  <a:pt x="4348759" y="44093"/>
                </a:lnTo>
                <a:lnTo>
                  <a:pt x="4378523" y="44277"/>
                </a:lnTo>
                <a:lnTo>
                  <a:pt x="4407297" y="44400"/>
                </a:lnTo>
                <a:lnTo>
                  <a:pt x="4435409" y="44482"/>
                </a:lnTo>
                <a:lnTo>
                  <a:pt x="4463080" y="44536"/>
                </a:lnTo>
                <a:lnTo>
                  <a:pt x="4491449" y="44572"/>
                </a:lnTo>
                <a:lnTo>
                  <a:pt x="4520283" y="44597"/>
                </a:lnTo>
                <a:lnTo>
                  <a:pt x="4549428" y="44613"/>
                </a:lnTo>
                <a:lnTo>
                  <a:pt x="4578780" y="44624"/>
                </a:lnTo>
                <a:lnTo>
                  <a:pt x="4608271" y="44631"/>
                </a:lnTo>
                <a:lnTo>
                  <a:pt x="4637853" y="44635"/>
                </a:lnTo>
                <a:lnTo>
                  <a:pt x="4668487" y="44639"/>
                </a:lnTo>
                <a:lnTo>
                  <a:pt x="4699825" y="44641"/>
                </a:lnTo>
                <a:lnTo>
                  <a:pt x="4731631" y="44642"/>
                </a:lnTo>
                <a:lnTo>
                  <a:pt x="4762757" y="44643"/>
                </a:lnTo>
                <a:lnTo>
                  <a:pt x="4793429" y="44644"/>
                </a:lnTo>
                <a:lnTo>
                  <a:pt x="4823799" y="44644"/>
                </a:lnTo>
                <a:lnTo>
                  <a:pt x="4853968" y="44644"/>
                </a:lnTo>
                <a:lnTo>
                  <a:pt x="4884002" y="44645"/>
                </a:lnTo>
                <a:lnTo>
                  <a:pt x="4913947" y="44645"/>
                </a:lnTo>
                <a:lnTo>
                  <a:pt x="4944824" y="43653"/>
                </a:lnTo>
                <a:lnTo>
                  <a:pt x="4976323" y="41999"/>
                </a:lnTo>
                <a:lnTo>
                  <a:pt x="5008236" y="39904"/>
                </a:lnTo>
                <a:lnTo>
                  <a:pt x="5039433" y="38508"/>
                </a:lnTo>
                <a:lnTo>
                  <a:pt x="5070154" y="37577"/>
                </a:lnTo>
                <a:lnTo>
                  <a:pt x="5100555" y="36957"/>
                </a:lnTo>
                <a:lnTo>
                  <a:pt x="5131737" y="36543"/>
                </a:lnTo>
                <a:lnTo>
                  <a:pt x="5163439" y="36267"/>
                </a:lnTo>
                <a:lnTo>
                  <a:pt x="5195488" y="36083"/>
                </a:lnTo>
                <a:lnTo>
                  <a:pt x="5227768" y="34968"/>
                </a:lnTo>
                <a:lnTo>
                  <a:pt x="5260202" y="33233"/>
                </a:lnTo>
                <a:lnTo>
                  <a:pt x="5292739" y="31084"/>
                </a:lnTo>
                <a:lnTo>
                  <a:pt x="5324352" y="29651"/>
                </a:lnTo>
                <a:lnTo>
                  <a:pt x="5355349" y="28696"/>
                </a:lnTo>
                <a:lnTo>
                  <a:pt x="5385936" y="28059"/>
                </a:lnTo>
                <a:lnTo>
                  <a:pt x="5416249" y="27634"/>
                </a:lnTo>
                <a:lnTo>
                  <a:pt x="5446380" y="27352"/>
                </a:lnTo>
                <a:lnTo>
                  <a:pt x="5476388" y="27163"/>
                </a:lnTo>
                <a:lnTo>
                  <a:pt x="5507309" y="28029"/>
                </a:lnTo>
                <a:lnTo>
                  <a:pt x="5538835" y="29599"/>
                </a:lnTo>
                <a:lnTo>
                  <a:pt x="5570768" y="31638"/>
                </a:lnTo>
                <a:lnTo>
                  <a:pt x="5601978" y="32997"/>
                </a:lnTo>
                <a:lnTo>
                  <a:pt x="5632707" y="33903"/>
                </a:lnTo>
                <a:lnTo>
                  <a:pt x="5663115" y="34507"/>
                </a:lnTo>
                <a:lnTo>
                  <a:pt x="5693308" y="34910"/>
                </a:lnTo>
                <a:lnTo>
                  <a:pt x="5723359" y="35178"/>
                </a:lnTo>
                <a:lnTo>
                  <a:pt x="5753315" y="35357"/>
                </a:lnTo>
                <a:lnTo>
                  <a:pt x="5782215" y="36469"/>
                </a:lnTo>
                <a:lnTo>
                  <a:pt x="5810411" y="38202"/>
                </a:lnTo>
                <a:lnTo>
                  <a:pt x="5838139" y="40350"/>
                </a:lnTo>
                <a:lnTo>
                  <a:pt x="5865554" y="41782"/>
                </a:lnTo>
                <a:lnTo>
                  <a:pt x="5892760" y="42736"/>
                </a:lnTo>
                <a:lnTo>
                  <a:pt x="5919827" y="43372"/>
                </a:lnTo>
                <a:lnTo>
                  <a:pt x="5946801" y="44789"/>
                </a:lnTo>
                <a:lnTo>
                  <a:pt x="5973714" y="46725"/>
                </a:lnTo>
                <a:lnTo>
                  <a:pt x="6000586" y="49008"/>
                </a:lnTo>
                <a:lnTo>
                  <a:pt x="6027429" y="51523"/>
                </a:lnTo>
                <a:lnTo>
                  <a:pt x="6054255" y="54191"/>
                </a:lnTo>
                <a:lnTo>
                  <a:pt x="6081068" y="56962"/>
                </a:lnTo>
                <a:lnTo>
                  <a:pt x="6106881" y="58810"/>
                </a:lnTo>
                <a:lnTo>
                  <a:pt x="6132028" y="60041"/>
                </a:lnTo>
                <a:lnTo>
                  <a:pt x="6156730" y="60862"/>
                </a:lnTo>
                <a:lnTo>
                  <a:pt x="6181135" y="62402"/>
                </a:lnTo>
                <a:lnTo>
                  <a:pt x="6205343" y="64420"/>
                </a:lnTo>
                <a:lnTo>
                  <a:pt x="6229418" y="66758"/>
                </a:lnTo>
                <a:lnTo>
                  <a:pt x="6253407" y="69309"/>
                </a:lnTo>
                <a:lnTo>
                  <a:pt x="6277336" y="72002"/>
                </a:lnTo>
                <a:lnTo>
                  <a:pt x="6301227" y="74789"/>
                </a:lnTo>
                <a:lnTo>
                  <a:pt x="6343647" y="80532"/>
                </a:lnTo>
                <a:lnTo>
                  <a:pt x="6383336" y="86392"/>
                </a:lnTo>
                <a:lnTo>
                  <a:pt x="6424127" y="92303"/>
                </a:lnTo>
                <a:lnTo>
                  <a:pt x="6462760" y="98238"/>
                </a:lnTo>
                <a:lnTo>
                  <a:pt x="6498783" y="104183"/>
                </a:lnTo>
                <a:lnTo>
                  <a:pt x="6531330" y="110132"/>
                </a:lnTo>
                <a:lnTo>
                  <a:pt x="6562331" y="116084"/>
                </a:lnTo>
                <a:lnTo>
                  <a:pt x="6592646" y="122036"/>
                </a:lnTo>
                <a:lnTo>
                  <a:pt x="6635620" y="130965"/>
                </a:lnTo>
                <a:lnTo>
                  <a:pt x="6677812" y="142872"/>
                </a:lnTo>
                <a:lnTo>
                  <a:pt x="6716716" y="151617"/>
                </a:lnTo>
                <a:lnTo>
                  <a:pt x="6749979" y="162756"/>
                </a:lnTo>
                <a:lnTo>
                  <a:pt x="6759773" y="16966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28" name="SMARTInkShape-Group332"/>
          <p:cNvGrpSpPr/>
          <p:nvPr/>
        </p:nvGrpSpPr>
        <p:grpSpPr>
          <a:xfrm>
            <a:off x="2732484" y="4902398"/>
            <a:ext cx="250033" cy="223244"/>
            <a:chOff x="2732484" y="4902398"/>
            <a:chExt cx="250033" cy="223244"/>
          </a:xfrm>
        </p:grpSpPr>
        <p:sp>
          <p:nvSpPr>
            <p:cNvPr id="226" name="SMARTInkShape-1319"/>
            <p:cNvSpPr/>
            <p:nvPr>
              <p:custDataLst>
                <p:tags r:id="rId72"/>
              </p:custDataLst>
            </p:nvPr>
          </p:nvSpPr>
          <p:spPr bwMode="auto">
            <a:xfrm>
              <a:off x="2741414" y="5063133"/>
              <a:ext cx="241103" cy="62509"/>
            </a:xfrm>
            <a:custGeom>
              <a:avLst/>
              <a:gdLst/>
              <a:ahLst/>
              <a:cxnLst/>
              <a:rect l="0" t="0" r="0" b="0"/>
              <a:pathLst>
                <a:path w="241103" h="62509">
                  <a:moveTo>
                    <a:pt x="0" y="62508"/>
                  </a:moveTo>
                  <a:lnTo>
                    <a:pt x="0" y="62508"/>
                  </a:lnTo>
                  <a:lnTo>
                    <a:pt x="33538" y="47061"/>
                  </a:lnTo>
                  <a:lnTo>
                    <a:pt x="57444" y="37837"/>
                  </a:lnTo>
                  <a:lnTo>
                    <a:pt x="74677" y="30503"/>
                  </a:lnTo>
                  <a:lnTo>
                    <a:pt x="118747" y="17293"/>
                  </a:lnTo>
                  <a:lnTo>
                    <a:pt x="160184" y="7017"/>
                  </a:lnTo>
                  <a:lnTo>
                    <a:pt x="178431" y="2079"/>
                  </a:lnTo>
                  <a:lnTo>
                    <a:pt x="220076" y="80"/>
                  </a:lnTo>
                  <a:lnTo>
                    <a:pt x="24110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7" name="SMARTInkShape-1320"/>
            <p:cNvSpPr/>
            <p:nvPr>
              <p:custDataLst>
                <p:tags r:id="rId73"/>
              </p:custDataLst>
            </p:nvPr>
          </p:nvSpPr>
          <p:spPr bwMode="auto">
            <a:xfrm>
              <a:off x="2732484" y="4902398"/>
              <a:ext cx="232173" cy="49358"/>
            </a:xfrm>
            <a:custGeom>
              <a:avLst/>
              <a:gdLst/>
              <a:ahLst/>
              <a:cxnLst/>
              <a:rect l="0" t="0" r="0" b="0"/>
              <a:pathLst>
                <a:path w="232173" h="49358">
                  <a:moveTo>
                    <a:pt x="8930" y="35719"/>
                  </a:moveTo>
                  <a:lnTo>
                    <a:pt x="8930" y="35719"/>
                  </a:lnTo>
                  <a:lnTo>
                    <a:pt x="0" y="35719"/>
                  </a:lnTo>
                  <a:lnTo>
                    <a:pt x="4741" y="35719"/>
                  </a:lnTo>
                  <a:lnTo>
                    <a:pt x="33011" y="43821"/>
                  </a:lnTo>
                  <a:lnTo>
                    <a:pt x="71628" y="47246"/>
                  </a:lnTo>
                  <a:lnTo>
                    <a:pt x="77518" y="49357"/>
                  </a:lnTo>
                  <a:lnTo>
                    <a:pt x="91999" y="49056"/>
                  </a:lnTo>
                  <a:lnTo>
                    <a:pt x="133399" y="45036"/>
                  </a:lnTo>
                  <a:lnTo>
                    <a:pt x="154289" y="42118"/>
                  </a:lnTo>
                  <a:lnTo>
                    <a:pt x="188659" y="29432"/>
                  </a:lnTo>
                  <a:lnTo>
                    <a:pt x="201971" y="21729"/>
                  </a:lnTo>
                  <a:lnTo>
                    <a:pt x="216058" y="18014"/>
                  </a:lnTo>
                  <a:lnTo>
                    <a:pt x="218453" y="15978"/>
                  </a:lnTo>
                  <a:lnTo>
                    <a:pt x="23217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47" name="SMARTInkShape-Group333"/>
          <p:cNvGrpSpPr/>
          <p:nvPr/>
        </p:nvGrpSpPr>
        <p:grpSpPr>
          <a:xfrm>
            <a:off x="3491508" y="4287491"/>
            <a:ext cx="1455306" cy="1445076"/>
            <a:chOff x="3491508" y="4287491"/>
            <a:chExt cx="1455306" cy="1445076"/>
          </a:xfrm>
        </p:grpSpPr>
        <p:sp>
          <p:nvSpPr>
            <p:cNvPr id="229" name="SMARTInkShape-1321"/>
            <p:cNvSpPr/>
            <p:nvPr>
              <p:custDataLst>
                <p:tags r:id="rId54"/>
              </p:custDataLst>
            </p:nvPr>
          </p:nvSpPr>
          <p:spPr bwMode="auto">
            <a:xfrm>
              <a:off x="4607719" y="5072063"/>
              <a:ext cx="124848" cy="285751"/>
            </a:xfrm>
            <a:custGeom>
              <a:avLst/>
              <a:gdLst/>
              <a:ahLst/>
              <a:cxnLst/>
              <a:rect l="0" t="0" r="0" b="0"/>
              <a:pathLst>
                <a:path w="124848" h="285751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5"/>
                  </a:lnTo>
                  <a:lnTo>
                    <a:pt x="15231" y="6136"/>
                  </a:lnTo>
                  <a:lnTo>
                    <a:pt x="23915" y="9094"/>
                  </a:lnTo>
                  <a:lnTo>
                    <a:pt x="29811" y="13302"/>
                  </a:lnTo>
                  <a:lnTo>
                    <a:pt x="61296" y="52034"/>
                  </a:lnTo>
                  <a:lnTo>
                    <a:pt x="95405" y="94134"/>
                  </a:lnTo>
                  <a:lnTo>
                    <a:pt x="118553" y="138558"/>
                  </a:lnTo>
                  <a:lnTo>
                    <a:pt x="123739" y="170575"/>
                  </a:lnTo>
                  <a:lnTo>
                    <a:pt x="124847" y="209691"/>
                  </a:lnTo>
                  <a:lnTo>
                    <a:pt x="120225" y="228708"/>
                  </a:lnTo>
                  <a:lnTo>
                    <a:pt x="104020" y="264871"/>
                  </a:lnTo>
                  <a:lnTo>
                    <a:pt x="95510" y="274155"/>
                  </a:lnTo>
                  <a:lnTo>
                    <a:pt x="80367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0" name="SMARTInkShape-1322"/>
            <p:cNvSpPr/>
            <p:nvPr>
              <p:custDataLst>
                <p:tags r:id="rId55"/>
              </p:custDataLst>
            </p:nvPr>
          </p:nvSpPr>
          <p:spPr bwMode="auto">
            <a:xfrm>
              <a:off x="4500563" y="5134682"/>
              <a:ext cx="26790" cy="17749"/>
            </a:xfrm>
            <a:custGeom>
              <a:avLst/>
              <a:gdLst/>
              <a:ahLst/>
              <a:cxnLst/>
              <a:rect l="0" t="0" r="0" b="0"/>
              <a:pathLst>
                <a:path w="26790" h="17749">
                  <a:moveTo>
                    <a:pt x="0" y="17748"/>
                  </a:moveTo>
                  <a:lnTo>
                    <a:pt x="0" y="17748"/>
                  </a:lnTo>
                  <a:lnTo>
                    <a:pt x="0" y="10059"/>
                  </a:lnTo>
                  <a:lnTo>
                    <a:pt x="992" y="9645"/>
                  </a:lnTo>
                  <a:lnTo>
                    <a:pt x="4740" y="9186"/>
                  </a:lnTo>
                  <a:lnTo>
                    <a:pt x="6136" y="8071"/>
                  </a:lnTo>
                  <a:lnTo>
                    <a:pt x="8821" y="266"/>
                  </a:lnTo>
                  <a:lnTo>
                    <a:pt x="13637" y="0"/>
                  </a:lnTo>
                  <a:lnTo>
                    <a:pt x="15044" y="955"/>
                  </a:lnTo>
                  <a:lnTo>
                    <a:pt x="15983" y="2583"/>
                  </a:lnTo>
                  <a:lnTo>
                    <a:pt x="16608" y="4662"/>
                  </a:lnTo>
                  <a:lnTo>
                    <a:pt x="18017" y="6047"/>
                  </a:lnTo>
                  <a:lnTo>
                    <a:pt x="26789" y="88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" name="SMARTInkShape-1323"/>
            <p:cNvSpPr/>
            <p:nvPr>
              <p:custDataLst>
                <p:tags r:id="rId56"/>
              </p:custDataLst>
            </p:nvPr>
          </p:nvSpPr>
          <p:spPr bwMode="auto">
            <a:xfrm>
              <a:off x="4384477" y="5197078"/>
              <a:ext cx="196454" cy="35720"/>
            </a:xfrm>
            <a:custGeom>
              <a:avLst/>
              <a:gdLst/>
              <a:ahLst/>
              <a:cxnLst/>
              <a:rect l="0" t="0" r="0" b="0"/>
              <a:pathLst>
                <a:path w="196454" h="35720">
                  <a:moveTo>
                    <a:pt x="0" y="35719"/>
                  </a:moveTo>
                  <a:lnTo>
                    <a:pt x="0" y="35719"/>
                  </a:lnTo>
                  <a:lnTo>
                    <a:pt x="4740" y="30978"/>
                  </a:lnTo>
                  <a:lnTo>
                    <a:pt x="9713" y="28651"/>
                  </a:lnTo>
                  <a:lnTo>
                    <a:pt x="16250" y="27157"/>
                  </a:lnTo>
                  <a:lnTo>
                    <a:pt x="33645" y="11974"/>
                  </a:lnTo>
                  <a:lnTo>
                    <a:pt x="41939" y="9831"/>
                  </a:lnTo>
                  <a:lnTo>
                    <a:pt x="82465" y="8945"/>
                  </a:lnTo>
                  <a:lnTo>
                    <a:pt x="122161" y="8931"/>
                  </a:lnTo>
                  <a:lnTo>
                    <a:pt x="145876" y="7938"/>
                  </a:lnTo>
                  <a:lnTo>
                    <a:pt x="162725" y="3785"/>
                  </a:lnTo>
                  <a:lnTo>
                    <a:pt x="174443" y="5973"/>
                  </a:lnTo>
                  <a:lnTo>
                    <a:pt x="19645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2" name="SMARTInkShape-1324"/>
            <p:cNvSpPr/>
            <p:nvPr>
              <p:custDataLst>
                <p:tags r:id="rId57"/>
              </p:custDataLst>
            </p:nvPr>
          </p:nvSpPr>
          <p:spPr bwMode="auto">
            <a:xfrm>
              <a:off x="4482935" y="5250656"/>
              <a:ext cx="124785" cy="178548"/>
            </a:xfrm>
            <a:custGeom>
              <a:avLst/>
              <a:gdLst/>
              <a:ahLst/>
              <a:cxnLst/>
              <a:rect l="0" t="0" r="0" b="0"/>
              <a:pathLst>
                <a:path w="124785" h="178548">
                  <a:moveTo>
                    <a:pt x="53346" y="0"/>
                  </a:moveTo>
                  <a:lnTo>
                    <a:pt x="53346" y="0"/>
                  </a:lnTo>
                  <a:lnTo>
                    <a:pt x="53346" y="4741"/>
                  </a:lnTo>
                  <a:lnTo>
                    <a:pt x="50701" y="9714"/>
                  </a:lnTo>
                  <a:lnTo>
                    <a:pt x="20573" y="48810"/>
                  </a:lnTo>
                  <a:lnTo>
                    <a:pt x="3734" y="83448"/>
                  </a:lnTo>
                  <a:lnTo>
                    <a:pt x="0" y="125022"/>
                  </a:lnTo>
                  <a:lnTo>
                    <a:pt x="863" y="135933"/>
                  </a:lnTo>
                  <a:lnTo>
                    <a:pt x="4555" y="144089"/>
                  </a:lnTo>
                  <a:lnTo>
                    <a:pt x="29581" y="172595"/>
                  </a:lnTo>
                  <a:lnTo>
                    <a:pt x="38154" y="175928"/>
                  </a:lnTo>
                  <a:lnTo>
                    <a:pt x="82224" y="178490"/>
                  </a:lnTo>
                  <a:lnTo>
                    <a:pt x="90324" y="178547"/>
                  </a:lnTo>
                  <a:lnTo>
                    <a:pt x="97231" y="175927"/>
                  </a:lnTo>
                  <a:lnTo>
                    <a:pt x="114046" y="162342"/>
                  </a:lnTo>
                  <a:lnTo>
                    <a:pt x="124784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3" name="SMARTInkShape-1325"/>
            <p:cNvSpPr/>
            <p:nvPr>
              <p:custDataLst>
                <p:tags r:id="rId58"/>
              </p:custDataLst>
            </p:nvPr>
          </p:nvSpPr>
          <p:spPr bwMode="auto">
            <a:xfrm>
              <a:off x="4348758" y="5339953"/>
              <a:ext cx="106999" cy="169665"/>
            </a:xfrm>
            <a:custGeom>
              <a:avLst/>
              <a:gdLst/>
              <a:ahLst/>
              <a:cxnLst/>
              <a:rect l="0" t="0" r="0" b="0"/>
              <a:pathLst>
                <a:path w="106999" h="169665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7688" y="8562"/>
                  </a:lnTo>
                  <a:lnTo>
                    <a:pt x="21950" y="9850"/>
                  </a:lnTo>
                  <a:lnTo>
                    <a:pt x="33183" y="15045"/>
                  </a:lnTo>
                  <a:lnTo>
                    <a:pt x="47645" y="18018"/>
                  </a:lnTo>
                  <a:lnTo>
                    <a:pt x="81987" y="38818"/>
                  </a:lnTo>
                  <a:lnTo>
                    <a:pt x="94982" y="51618"/>
                  </a:lnTo>
                  <a:lnTo>
                    <a:pt x="103108" y="65675"/>
                  </a:lnTo>
                  <a:lnTo>
                    <a:pt x="105957" y="77557"/>
                  </a:lnTo>
                  <a:lnTo>
                    <a:pt x="106998" y="99853"/>
                  </a:lnTo>
                  <a:lnTo>
                    <a:pt x="102369" y="114473"/>
                  </a:lnTo>
                  <a:lnTo>
                    <a:pt x="91916" y="130062"/>
                  </a:lnTo>
                  <a:lnTo>
                    <a:pt x="82245" y="139630"/>
                  </a:lnTo>
                  <a:lnTo>
                    <a:pt x="44648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4" name="SMARTInkShape-1326"/>
            <p:cNvSpPr/>
            <p:nvPr>
              <p:custDataLst>
                <p:tags r:id="rId59"/>
              </p:custDataLst>
            </p:nvPr>
          </p:nvSpPr>
          <p:spPr bwMode="auto">
            <a:xfrm>
              <a:off x="4100974" y="5188183"/>
              <a:ext cx="176347" cy="431351"/>
            </a:xfrm>
            <a:custGeom>
              <a:avLst/>
              <a:gdLst/>
              <a:ahLst/>
              <a:cxnLst/>
              <a:rect l="0" t="0" r="0" b="0"/>
              <a:pathLst>
                <a:path w="176347" h="431351">
                  <a:moveTo>
                    <a:pt x="176346" y="17825"/>
                  </a:moveTo>
                  <a:lnTo>
                    <a:pt x="176346" y="17825"/>
                  </a:lnTo>
                  <a:lnTo>
                    <a:pt x="176346" y="13084"/>
                  </a:lnTo>
                  <a:lnTo>
                    <a:pt x="175354" y="11688"/>
                  </a:lnTo>
                  <a:lnTo>
                    <a:pt x="173701" y="10757"/>
                  </a:lnTo>
                  <a:lnTo>
                    <a:pt x="171606" y="10136"/>
                  </a:lnTo>
                  <a:lnTo>
                    <a:pt x="158255" y="1990"/>
                  </a:lnTo>
                  <a:lnTo>
                    <a:pt x="128717" y="0"/>
                  </a:lnTo>
                  <a:lnTo>
                    <a:pt x="122766" y="2627"/>
                  </a:lnTo>
                  <a:lnTo>
                    <a:pt x="106121" y="17138"/>
                  </a:lnTo>
                  <a:lnTo>
                    <a:pt x="79700" y="60249"/>
                  </a:lnTo>
                  <a:lnTo>
                    <a:pt x="63145" y="99737"/>
                  </a:lnTo>
                  <a:lnTo>
                    <a:pt x="48437" y="139109"/>
                  </a:lnTo>
                  <a:lnTo>
                    <a:pt x="36362" y="182194"/>
                  </a:lnTo>
                  <a:lnTo>
                    <a:pt x="21650" y="226379"/>
                  </a:lnTo>
                  <a:lnTo>
                    <a:pt x="10566" y="270890"/>
                  </a:lnTo>
                  <a:lnTo>
                    <a:pt x="1990" y="314506"/>
                  </a:lnTo>
                  <a:lnTo>
                    <a:pt x="0" y="352013"/>
                  </a:lnTo>
                  <a:lnTo>
                    <a:pt x="5606" y="396384"/>
                  </a:lnTo>
                  <a:lnTo>
                    <a:pt x="11104" y="415961"/>
                  </a:lnTo>
                  <a:lnTo>
                    <a:pt x="18900" y="425623"/>
                  </a:lnTo>
                  <a:lnTo>
                    <a:pt x="23757" y="429589"/>
                  </a:lnTo>
                  <a:lnTo>
                    <a:pt x="27987" y="431240"/>
                  </a:lnTo>
                  <a:lnTo>
                    <a:pt x="31800" y="431350"/>
                  </a:lnTo>
                  <a:lnTo>
                    <a:pt x="74327" y="416323"/>
                  </a:lnTo>
                  <a:lnTo>
                    <a:pt x="87049" y="410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5" name="SMARTInkShape-1327"/>
            <p:cNvSpPr/>
            <p:nvPr>
              <p:custDataLst>
                <p:tags r:id="rId60"/>
              </p:custDataLst>
            </p:nvPr>
          </p:nvSpPr>
          <p:spPr bwMode="auto">
            <a:xfrm>
              <a:off x="3894585" y="5250846"/>
              <a:ext cx="185970" cy="481721"/>
            </a:xfrm>
            <a:custGeom>
              <a:avLst/>
              <a:gdLst/>
              <a:ahLst/>
              <a:cxnLst/>
              <a:rect l="0" t="0" r="0" b="0"/>
              <a:pathLst>
                <a:path w="185970" h="481721">
                  <a:moveTo>
                    <a:pt x="7688" y="124826"/>
                  </a:moveTo>
                  <a:lnTo>
                    <a:pt x="7688" y="124826"/>
                  </a:lnTo>
                  <a:lnTo>
                    <a:pt x="7688" y="162417"/>
                  </a:lnTo>
                  <a:lnTo>
                    <a:pt x="7688" y="199279"/>
                  </a:lnTo>
                  <a:lnTo>
                    <a:pt x="7688" y="235521"/>
                  </a:lnTo>
                  <a:lnTo>
                    <a:pt x="7688" y="275033"/>
                  </a:lnTo>
                  <a:lnTo>
                    <a:pt x="7688" y="314521"/>
                  </a:lnTo>
                  <a:lnTo>
                    <a:pt x="7688" y="357641"/>
                  </a:lnTo>
                  <a:lnTo>
                    <a:pt x="5043" y="396545"/>
                  </a:lnTo>
                  <a:lnTo>
                    <a:pt x="0" y="436357"/>
                  </a:lnTo>
                  <a:lnTo>
                    <a:pt x="1956" y="449484"/>
                  </a:lnTo>
                  <a:lnTo>
                    <a:pt x="5990" y="465099"/>
                  </a:lnTo>
                  <a:lnTo>
                    <a:pt x="7353" y="478672"/>
                  </a:lnTo>
                  <a:lnTo>
                    <a:pt x="8457" y="479786"/>
                  </a:lnTo>
                  <a:lnTo>
                    <a:pt x="15347" y="481720"/>
                  </a:lnTo>
                  <a:lnTo>
                    <a:pt x="20982" y="477186"/>
                  </a:lnTo>
                  <a:lnTo>
                    <a:pt x="23518" y="469615"/>
                  </a:lnTo>
                  <a:lnTo>
                    <a:pt x="25429" y="431209"/>
                  </a:lnTo>
                  <a:lnTo>
                    <a:pt x="32600" y="391906"/>
                  </a:lnTo>
                  <a:lnTo>
                    <a:pt x="34107" y="352097"/>
                  </a:lnTo>
                  <a:lnTo>
                    <a:pt x="29627" y="317732"/>
                  </a:lnTo>
                  <a:lnTo>
                    <a:pt x="26756" y="282415"/>
                  </a:lnTo>
                  <a:lnTo>
                    <a:pt x="25906" y="246815"/>
                  </a:lnTo>
                  <a:lnTo>
                    <a:pt x="20914" y="211131"/>
                  </a:lnTo>
                  <a:lnTo>
                    <a:pt x="11330" y="171639"/>
                  </a:lnTo>
                  <a:lnTo>
                    <a:pt x="7016" y="131230"/>
                  </a:lnTo>
                  <a:lnTo>
                    <a:pt x="42" y="105813"/>
                  </a:lnTo>
                  <a:lnTo>
                    <a:pt x="6560" y="78602"/>
                  </a:lnTo>
                  <a:lnTo>
                    <a:pt x="9833" y="71870"/>
                  </a:lnTo>
                  <a:lnTo>
                    <a:pt x="12094" y="68686"/>
                  </a:lnTo>
                  <a:lnTo>
                    <a:pt x="32804" y="50797"/>
                  </a:lnTo>
                  <a:lnTo>
                    <a:pt x="40679" y="41323"/>
                  </a:lnTo>
                  <a:lnTo>
                    <a:pt x="81961" y="10767"/>
                  </a:lnTo>
                  <a:lnTo>
                    <a:pt x="98245" y="4680"/>
                  </a:lnTo>
                  <a:lnTo>
                    <a:pt x="137059" y="451"/>
                  </a:lnTo>
                  <a:lnTo>
                    <a:pt x="156043" y="0"/>
                  </a:lnTo>
                  <a:lnTo>
                    <a:pt x="168212" y="5186"/>
                  </a:lnTo>
                  <a:lnTo>
                    <a:pt x="178251" y="13113"/>
                  </a:lnTo>
                  <a:lnTo>
                    <a:pt x="182713" y="19945"/>
                  </a:lnTo>
                  <a:lnTo>
                    <a:pt x="185969" y="63302"/>
                  </a:lnTo>
                  <a:lnTo>
                    <a:pt x="176528" y="102674"/>
                  </a:lnTo>
                  <a:lnTo>
                    <a:pt x="165533" y="132484"/>
                  </a:lnTo>
                  <a:lnTo>
                    <a:pt x="139299" y="173964"/>
                  </a:lnTo>
                  <a:lnTo>
                    <a:pt x="118893" y="208618"/>
                  </a:lnTo>
                  <a:lnTo>
                    <a:pt x="94221" y="247762"/>
                  </a:lnTo>
                  <a:lnTo>
                    <a:pt x="70196" y="2766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6" name="SMARTInkShape-1328"/>
            <p:cNvSpPr/>
            <p:nvPr>
              <p:custDataLst>
                <p:tags r:id="rId61"/>
              </p:custDataLst>
            </p:nvPr>
          </p:nvSpPr>
          <p:spPr bwMode="auto">
            <a:xfrm>
              <a:off x="3491508" y="4991742"/>
              <a:ext cx="1368947" cy="205337"/>
            </a:xfrm>
            <a:custGeom>
              <a:avLst/>
              <a:gdLst/>
              <a:ahLst/>
              <a:cxnLst/>
              <a:rect l="0" t="0" r="0" b="0"/>
              <a:pathLst>
                <a:path w="1368947" h="205337">
                  <a:moveTo>
                    <a:pt x="0" y="205336"/>
                  </a:moveTo>
                  <a:lnTo>
                    <a:pt x="0" y="205336"/>
                  </a:lnTo>
                  <a:lnTo>
                    <a:pt x="43114" y="205336"/>
                  </a:lnTo>
                  <a:lnTo>
                    <a:pt x="74273" y="202691"/>
                  </a:lnTo>
                  <a:lnTo>
                    <a:pt x="112457" y="197647"/>
                  </a:lnTo>
                  <a:lnTo>
                    <a:pt x="146540" y="192033"/>
                  </a:lnTo>
                  <a:lnTo>
                    <a:pt x="181774" y="188827"/>
                  </a:lnTo>
                  <a:lnTo>
                    <a:pt x="222090" y="187877"/>
                  </a:lnTo>
                  <a:lnTo>
                    <a:pt x="253488" y="185009"/>
                  </a:lnTo>
                  <a:lnTo>
                    <a:pt x="287286" y="180427"/>
                  </a:lnTo>
                  <a:lnTo>
                    <a:pt x="322151" y="175083"/>
                  </a:lnTo>
                  <a:lnTo>
                    <a:pt x="360137" y="172046"/>
                  </a:lnTo>
                  <a:lnTo>
                    <a:pt x="401162" y="168712"/>
                  </a:lnTo>
                  <a:lnTo>
                    <a:pt x="423215" y="165046"/>
                  </a:lnTo>
                  <a:lnTo>
                    <a:pt x="445854" y="160616"/>
                  </a:lnTo>
                  <a:lnTo>
                    <a:pt x="468884" y="156671"/>
                  </a:lnTo>
                  <a:lnTo>
                    <a:pt x="492176" y="153049"/>
                  </a:lnTo>
                  <a:lnTo>
                    <a:pt x="515640" y="149642"/>
                  </a:lnTo>
                  <a:lnTo>
                    <a:pt x="539221" y="146378"/>
                  </a:lnTo>
                  <a:lnTo>
                    <a:pt x="562879" y="143211"/>
                  </a:lnTo>
                  <a:lnTo>
                    <a:pt x="586589" y="140107"/>
                  </a:lnTo>
                  <a:lnTo>
                    <a:pt x="610333" y="136053"/>
                  </a:lnTo>
                  <a:lnTo>
                    <a:pt x="634099" y="131366"/>
                  </a:lnTo>
                  <a:lnTo>
                    <a:pt x="657881" y="126257"/>
                  </a:lnTo>
                  <a:lnTo>
                    <a:pt x="682666" y="120867"/>
                  </a:lnTo>
                  <a:lnTo>
                    <a:pt x="708118" y="115289"/>
                  </a:lnTo>
                  <a:lnTo>
                    <a:pt x="734016" y="109585"/>
                  </a:lnTo>
                  <a:lnTo>
                    <a:pt x="760211" y="104792"/>
                  </a:lnTo>
                  <a:lnTo>
                    <a:pt x="786605" y="100603"/>
                  </a:lnTo>
                  <a:lnTo>
                    <a:pt x="813130" y="96819"/>
                  </a:lnTo>
                  <a:lnTo>
                    <a:pt x="839742" y="92312"/>
                  </a:lnTo>
                  <a:lnTo>
                    <a:pt x="866414" y="87322"/>
                  </a:lnTo>
                  <a:lnTo>
                    <a:pt x="893125" y="82012"/>
                  </a:lnTo>
                  <a:lnTo>
                    <a:pt x="918870" y="77480"/>
                  </a:lnTo>
                  <a:lnTo>
                    <a:pt x="943970" y="73465"/>
                  </a:lnTo>
                  <a:lnTo>
                    <a:pt x="968641" y="69797"/>
                  </a:lnTo>
                  <a:lnTo>
                    <a:pt x="993027" y="65367"/>
                  </a:lnTo>
                  <a:lnTo>
                    <a:pt x="1017221" y="60430"/>
                  </a:lnTo>
                  <a:lnTo>
                    <a:pt x="1041288" y="55153"/>
                  </a:lnTo>
                  <a:lnTo>
                    <a:pt x="1064277" y="49652"/>
                  </a:lnTo>
                  <a:lnTo>
                    <a:pt x="1108343" y="38247"/>
                  </a:lnTo>
                  <a:lnTo>
                    <a:pt x="1148433" y="29210"/>
                  </a:lnTo>
                  <a:lnTo>
                    <a:pt x="1186094" y="21886"/>
                  </a:lnTo>
                  <a:lnTo>
                    <a:pt x="1222676" y="15323"/>
                  </a:lnTo>
                  <a:lnTo>
                    <a:pt x="1267260" y="6051"/>
                  </a:lnTo>
                  <a:lnTo>
                    <a:pt x="1305605" y="1760"/>
                  </a:lnTo>
                  <a:lnTo>
                    <a:pt x="1346669" y="191"/>
                  </a:lnTo>
                  <a:lnTo>
                    <a:pt x="1367116" y="0"/>
                  </a:lnTo>
                  <a:lnTo>
                    <a:pt x="1368809" y="977"/>
                  </a:lnTo>
                  <a:lnTo>
                    <a:pt x="1368946" y="2619"/>
                  </a:lnTo>
                  <a:lnTo>
                    <a:pt x="1366242" y="88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7" name="SMARTInkShape-1329"/>
            <p:cNvSpPr/>
            <p:nvPr>
              <p:custDataLst>
                <p:tags r:id="rId62"/>
              </p:custDataLst>
            </p:nvPr>
          </p:nvSpPr>
          <p:spPr bwMode="auto">
            <a:xfrm>
              <a:off x="4795242" y="4287491"/>
              <a:ext cx="151572" cy="516682"/>
            </a:xfrm>
            <a:custGeom>
              <a:avLst/>
              <a:gdLst/>
              <a:ahLst/>
              <a:cxnLst/>
              <a:rect l="0" t="0" r="0" b="0"/>
              <a:pathLst>
                <a:path w="151572" h="516682">
                  <a:moveTo>
                    <a:pt x="0" y="7689"/>
                  </a:moveTo>
                  <a:lnTo>
                    <a:pt x="0" y="7689"/>
                  </a:lnTo>
                  <a:lnTo>
                    <a:pt x="16782" y="621"/>
                  </a:lnTo>
                  <a:lnTo>
                    <a:pt x="20118" y="0"/>
                  </a:lnTo>
                  <a:lnTo>
                    <a:pt x="23334" y="579"/>
                  </a:lnTo>
                  <a:lnTo>
                    <a:pt x="60035" y="19782"/>
                  </a:lnTo>
                  <a:lnTo>
                    <a:pt x="69016" y="28277"/>
                  </a:lnTo>
                  <a:lnTo>
                    <a:pt x="104560" y="72120"/>
                  </a:lnTo>
                  <a:lnTo>
                    <a:pt x="124282" y="115098"/>
                  </a:lnTo>
                  <a:lnTo>
                    <a:pt x="136777" y="155354"/>
                  </a:lnTo>
                  <a:lnTo>
                    <a:pt x="147807" y="195387"/>
                  </a:lnTo>
                  <a:lnTo>
                    <a:pt x="150620" y="228888"/>
                  </a:lnTo>
                  <a:lnTo>
                    <a:pt x="151571" y="273117"/>
                  </a:lnTo>
                  <a:lnTo>
                    <a:pt x="147018" y="315552"/>
                  </a:lnTo>
                  <a:lnTo>
                    <a:pt x="144103" y="350372"/>
                  </a:lnTo>
                  <a:lnTo>
                    <a:pt x="129852" y="390564"/>
                  </a:lnTo>
                  <a:lnTo>
                    <a:pt x="113808" y="427166"/>
                  </a:lnTo>
                  <a:lnTo>
                    <a:pt x="80167" y="471229"/>
                  </a:lnTo>
                  <a:lnTo>
                    <a:pt x="44649" y="5166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8" name="SMARTInkShape-1330"/>
            <p:cNvSpPr/>
            <p:nvPr>
              <p:custDataLst>
                <p:tags r:id="rId63"/>
              </p:custDataLst>
            </p:nvPr>
          </p:nvSpPr>
          <p:spPr bwMode="auto">
            <a:xfrm>
              <a:off x="4643470" y="4421436"/>
              <a:ext cx="62476" cy="25549"/>
            </a:xfrm>
            <a:custGeom>
              <a:avLst/>
              <a:gdLst/>
              <a:ahLst/>
              <a:cxnLst/>
              <a:rect l="0" t="0" r="0" b="0"/>
              <a:pathLst>
                <a:path w="62476" h="25549">
                  <a:moveTo>
                    <a:pt x="8897" y="7689"/>
                  </a:moveTo>
                  <a:lnTo>
                    <a:pt x="8897" y="7689"/>
                  </a:lnTo>
                  <a:lnTo>
                    <a:pt x="0" y="7689"/>
                  </a:lnTo>
                  <a:lnTo>
                    <a:pt x="7659" y="7689"/>
                  </a:lnTo>
                  <a:lnTo>
                    <a:pt x="15782" y="1552"/>
                  </a:lnTo>
                  <a:lnTo>
                    <a:pt x="21217" y="0"/>
                  </a:lnTo>
                  <a:lnTo>
                    <a:pt x="24056" y="579"/>
                  </a:lnTo>
                  <a:lnTo>
                    <a:pt x="35741" y="5990"/>
                  </a:lnTo>
                  <a:lnTo>
                    <a:pt x="38699" y="6557"/>
                  </a:lnTo>
                  <a:lnTo>
                    <a:pt x="40671" y="7926"/>
                  </a:lnTo>
                  <a:lnTo>
                    <a:pt x="41986" y="9832"/>
                  </a:lnTo>
                  <a:lnTo>
                    <a:pt x="42863" y="12094"/>
                  </a:lnTo>
                  <a:lnTo>
                    <a:pt x="44440" y="13602"/>
                  </a:lnTo>
                  <a:lnTo>
                    <a:pt x="54099" y="18668"/>
                  </a:lnTo>
                  <a:lnTo>
                    <a:pt x="62475" y="255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9" name="SMARTInkShape-1331"/>
            <p:cNvSpPr/>
            <p:nvPr>
              <p:custDataLst>
                <p:tags r:id="rId64"/>
              </p:custDataLst>
            </p:nvPr>
          </p:nvSpPr>
          <p:spPr bwMode="auto">
            <a:xfrm>
              <a:off x="4545211" y="4477580"/>
              <a:ext cx="125017" cy="14054"/>
            </a:xfrm>
            <a:custGeom>
              <a:avLst/>
              <a:gdLst/>
              <a:ahLst/>
              <a:cxnLst/>
              <a:rect l="0" t="0" r="0" b="0"/>
              <a:pathLst>
                <a:path w="125017" h="14054">
                  <a:moveTo>
                    <a:pt x="0" y="14053"/>
                  </a:moveTo>
                  <a:lnTo>
                    <a:pt x="0" y="14053"/>
                  </a:lnTo>
                  <a:lnTo>
                    <a:pt x="4740" y="14053"/>
                  </a:lnTo>
                  <a:lnTo>
                    <a:pt x="6137" y="13061"/>
                  </a:lnTo>
                  <a:lnTo>
                    <a:pt x="7068" y="11407"/>
                  </a:lnTo>
                  <a:lnTo>
                    <a:pt x="7689" y="9312"/>
                  </a:lnTo>
                  <a:lnTo>
                    <a:pt x="9094" y="7916"/>
                  </a:lnTo>
                  <a:lnTo>
                    <a:pt x="13302" y="6364"/>
                  </a:lnTo>
                  <a:lnTo>
                    <a:pt x="32824" y="4203"/>
                  </a:lnTo>
                  <a:lnTo>
                    <a:pt x="38732" y="415"/>
                  </a:lnTo>
                  <a:lnTo>
                    <a:pt x="41696" y="0"/>
                  </a:lnTo>
                  <a:lnTo>
                    <a:pt x="74414" y="5046"/>
                  </a:lnTo>
                  <a:lnTo>
                    <a:pt x="83344" y="5101"/>
                  </a:lnTo>
                  <a:lnTo>
                    <a:pt x="89297" y="7759"/>
                  </a:lnTo>
                  <a:lnTo>
                    <a:pt x="96463" y="12809"/>
                  </a:lnTo>
                  <a:lnTo>
                    <a:pt x="105007" y="13807"/>
                  </a:lnTo>
                  <a:lnTo>
                    <a:pt x="110501" y="13944"/>
                  </a:lnTo>
                  <a:lnTo>
                    <a:pt x="116249" y="11358"/>
                  </a:lnTo>
                  <a:lnTo>
                    <a:pt x="125016" y="51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0" name="SMARTInkShape-1332"/>
            <p:cNvSpPr/>
            <p:nvPr>
              <p:custDataLst>
                <p:tags r:id="rId65"/>
              </p:custDataLst>
            </p:nvPr>
          </p:nvSpPr>
          <p:spPr bwMode="auto">
            <a:xfrm>
              <a:off x="4648345" y="4554249"/>
              <a:ext cx="155828" cy="249352"/>
            </a:xfrm>
            <a:custGeom>
              <a:avLst/>
              <a:gdLst/>
              <a:ahLst/>
              <a:cxnLst/>
              <a:rect l="0" t="0" r="0" b="0"/>
              <a:pathLst>
                <a:path w="155828" h="249352">
                  <a:moveTo>
                    <a:pt x="66530" y="8821"/>
                  </a:moveTo>
                  <a:lnTo>
                    <a:pt x="66530" y="8821"/>
                  </a:lnTo>
                  <a:lnTo>
                    <a:pt x="71270" y="4081"/>
                  </a:lnTo>
                  <a:lnTo>
                    <a:pt x="76244" y="1754"/>
                  </a:lnTo>
                  <a:lnTo>
                    <a:pt x="82780" y="259"/>
                  </a:lnTo>
                  <a:lnTo>
                    <a:pt x="81028" y="55"/>
                  </a:lnTo>
                  <a:lnTo>
                    <a:pt x="79172" y="0"/>
                  </a:lnTo>
                  <a:lnTo>
                    <a:pt x="77935" y="956"/>
                  </a:lnTo>
                  <a:lnTo>
                    <a:pt x="76560" y="4664"/>
                  </a:lnTo>
                  <a:lnTo>
                    <a:pt x="75201" y="6050"/>
                  </a:lnTo>
                  <a:lnTo>
                    <a:pt x="71045" y="7590"/>
                  </a:lnTo>
                  <a:lnTo>
                    <a:pt x="65891" y="13566"/>
                  </a:lnTo>
                  <a:lnTo>
                    <a:pt x="37968" y="55511"/>
                  </a:lnTo>
                  <a:lnTo>
                    <a:pt x="19394" y="93965"/>
                  </a:lnTo>
                  <a:lnTo>
                    <a:pt x="10854" y="114132"/>
                  </a:lnTo>
                  <a:lnTo>
                    <a:pt x="181" y="155642"/>
                  </a:lnTo>
                  <a:lnTo>
                    <a:pt x="0" y="171309"/>
                  </a:lnTo>
                  <a:lnTo>
                    <a:pt x="6315" y="213574"/>
                  </a:lnTo>
                  <a:lnTo>
                    <a:pt x="13631" y="229231"/>
                  </a:lnTo>
                  <a:lnTo>
                    <a:pt x="20199" y="236757"/>
                  </a:lnTo>
                  <a:lnTo>
                    <a:pt x="29733" y="243410"/>
                  </a:lnTo>
                  <a:lnTo>
                    <a:pt x="46256" y="247993"/>
                  </a:lnTo>
                  <a:lnTo>
                    <a:pt x="63720" y="249351"/>
                  </a:lnTo>
                  <a:lnTo>
                    <a:pt x="81462" y="245013"/>
                  </a:lnTo>
                  <a:lnTo>
                    <a:pt x="108539" y="231808"/>
                  </a:lnTo>
                  <a:lnTo>
                    <a:pt x="135874" y="211536"/>
                  </a:lnTo>
                  <a:lnTo>
                    <a:pt x="149461" y="189865"/>
                  </a:lnTo>
                  <a:lnTo>
                    <a:pt x="155827" y="1606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1" name="SMARTInkShape-1333"/>
            <p:cNvSpPr/>
            <p:nvPr>
              <p:custDataLst>
                <p:tags r:id="rId66"/>
              </p:custDataLst>
            </p:nvPr>
          </p:nvSpPr>
          <p:spPr bwMode="auto">
            <a:xfrm>
              <a:off x="4563439" y="4616648"/>
              <a:ext cx="105986" cy="187525"/>
            </a:xfrm>
            <a:custGeom>
              <a:avLst/>
              <a:gdLst/>
              <a:ahLst/>
              <a:cxnLst/>
              <a:rect l="0" t="0" r="0" b="0"/>
              <a:pathLst>
                <a:path w="105986" h="187525">
                  <a:moveTo>
                    <a:pt x="8561" y="0"/>
                  </a:moveTo>
                  <a:lnTo>
                    <a:pt x="8561" y="0"/>
                  </a:lnTo>
                  <a:lnTo>
                    <a:pt x="0" y="0"/>
                  </a:lnTo>
                  <a:lnTo>
                    <a:pt x="25624" y="0"/>
                  </a:lnTo>
                  <a:lnTo>
                    <a:pt x="33673" y="2646"/>
                  </a:lnTo>
                  <a:lnTo>
                    <a:pt x="57141" y="14239"/>
                  </a:lnTo>
                  <a:lnTo>
                    <a:pt x="73336" y="17779"/>
                  </a:lnTo>
                  <a:lnTo>
                    <a:pt x="81337" y="22123"/>
                  </a:lnTo>
                  <a:lnTo>
                    <a:pt x="100691" y="46497"/>
                  </a:lnTo>
                  <a:lnTo>
                    <a:pt x="104078" y="53077"/>
                  </a:lnTo>
                  <a:lnTo>
                    <a:pt x="105985" y="65005"/>
                  </a:lnTo>
                  <a:lnTo>
                    <a:pt x="105438" y="75525"/>
                  </a:lnTo>
                  <a:lnTo>
                    <a:pt x="99553" y="91610"/>
                  </a:lnTo>
                  <a:lnTo>
                    <a:pt x="76972" y="131349"/>
                  </a:lnTo>
                  <a:lnTo>
                    <a:pt x="44830" y="175963"/>
                  </a:lnTo>
                  <a:lnTo>
                    <a:pt x="35350" y="187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2" name="SMARTInkShape-1334"/>
            <p:cNvSpPr/>
            <p:nvPr>
              <p:custDataLst>
                <p:tags r:id="rId67"/>
              </p:custDataLst>
            </p:nvPr>
          </p:nvSpPr>
          <p:spPr bwMode="auto">
            <a:xfrm>
              <a:off x="4348758" y="4750594"/>
              <a:ext cx="124908" cy="160735"/>
            </a:xfrm>
            <a:custGeom>
              <a:avLst/>
              <a:gdLst/>
              <a:ahLst/>
              <a:cxnLst/>
              <a:rect l="0" t="0" r="0" b="0"/>
              <a:pathLst>
                <a:path w="124908" h="160735">
                  <a:moveTo>
                    <a:pt x="116086" y="0"/>
                  </a:moveTo>
                  <a:lnTo>
                    <a:pt x="116086" y="0"/>
                  </a:lnTo>
                  <a:lnTo>
                    <a:pt x="123774" y="0"/>
                  </a:lnTo>
                  <a:lnTo>
                    <a:pt x="124188" y="992"/>
                  </a:lnTo>
                  <a:lnTo>
                    <a:pt x="124907" y="7688"/>
                  </a:lnTo>
                  <a:lnTo>
                    <a:pt x="123951" y="8102"/>
                  </a:lnTo>
                  <a:lnTo>
                    <a:pt x="120243" y="8561"/>
                  </a:lnTo>
                  <a:lnTo>
                    <a:pt x="115287" y="11412"/>
                  </a:lnTo>
                  <a:lnTo>
                    <a:pt x="73004" y="52040"/>
                  </a:lnTo>
                  <a:lnTo>
                    <a:pt x="38796" y="92357"/>
                  </a:lnTo>
                  <a:lnTo>
                    <a:pt x="9545" y="133950"/>
                  </a:lnTo>
                  <a:lnTo>
                    <a:pt x="2828" y="149160"/>
                  </a:lnTo>
                  <a:lnTo>
                    <a:pt x="0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3" name="SMARTInkShape-1335"/>
            <p:cNvSpPr/>
            <p:nvPr>
              <p:custDataLst>
                <p:tags r:id="rId68"/>
              </p:custDataLst>
            </p:nvPr>
          </p:nvSpPr>
          <p:spPr bwMode="auto">
            <a:xfrm>
              <a:off x="4116778" y="4643438"/>
              <a:ext cx="205192" cy="230805"/>
            </a:xfrm>
            <a:custGeom>
              <a:avLst/>
              <a:gdLst/>
              <a:ahLst/>
              <a:cxnLst/>
              <a:rect l="0" t="0" r="0" b="0"/>
              <a:pathLst>
                <a:path w="205192" h="230805">
                  <a:moveTo>
                    <a:pt x="26597" y="0"/>
                  </a:moveTo>
                  <a:lnTo>
                    <a:pt x="26597" y="0"/>
                  </a:lnTo>
                  <a:lnTo>
                    <a:pt x="39899" y="0"/>
                  </a:lnTo>
                  <a:lnTo>
                    <a:pt x="45077" y="2645"/>
                  </a:lnTo>
                  <a:lnTo>
                    <a:pt x="50685" y="6136"/>
                  </a:lnTo>
                  <a:lnTo>
                    <a:pt x="62370" y="8377"/>
                  </a:lnTo>
                  <a:lnTo>
                    <a:pt x="65329" y="8561"/>
                  </a:lnTo>
                  <a:lnTo>
                    <a:pt x="71261" y="11412"/>
                  </a:lnTo>
                  <a:lnTo>
                    <a:pt x="74233" y="13561"/>
                  </a:lnTo>
                  <a:lnTo>
                    <a:pt x="118809" y="26878"/>
                  </a:lnTo>
                  <a:lnTo>
                    <a:pt x="131589" y="34358"/>
                  </a:lnTo>
                  <a:lnTo>
                    <a:pt x="137852" y="40056"/>
                  </a:lnTo>
                  <a:lnTo>
                    <a:pt x="140536" y="45253"/>
                  </a:lnTo>
                  <a:lnTo>
                    <a:pt x="142259" y="56674"/>
                  </a:lnTo>
                  <a:lnTo>
                    <a:pt x="137817" y="70260"/>
                  </a:lnTo>
                  <a:lnTo>
                    <a:pt x="113175" y="107778"/>
                  </a:lnTo>
                  <a:lnTo>
                    <a:pt x="69322" y="148864"/>
                  </a:lnTo>
                  <a:lnTo>
                    <a:pt x="24892" y="189386"/>
                  </a:lnTo>
                  <a:lnTo>
                    <a:pt x="1995" y="212134"/>
                  </a:lnTo>
                  <a:lnTo>
                    <a:pt x="780" y="215990"/>
                  </a:lnTo>
                  <a:lnTo>
                    <a:pt x="0" y="221809"/>
                  </a:lnTo>
                  <a:lnTo>
                    <a:pt x="4605" y="227557"/>
                  </a:lnTo>
                  <a:lnTo>
                    <a:pt x="9546" y="230121"/>
                  </a:lnTo>
                  <a:lnTo>
                    <a:pt x="12254" y="230804"/>
                  </a:lnTo>
                  <a:lnTo>
                    <a:pt x="25544" y="227026"/>
                  </a:lnTo>
                  <a:lnTo>
                    <a:pt x="64249" y="211145"/>
                  </a:lnTo>
                  <a:lnTo>
                    <a:pt x="103635" y="193459"/>
                  </a:lnTo>
                  <a:lnTo>
                    <a:pt x="145639" y="172639"/>
                  </a:lnTo>
                  <a:lnTo>
                    <a:pt x="166822" y="163379"/>
                  </a:lnTo>
                  <a:lnTo>
                    <a:pt x="174247" y="160917"/>
                  </a:lnTo>
                  <a:lnTo>
                    <a:pt x="184998" y="154945"/>
                  </a:lnTo>
                  <a:lnTo>
                    <a:pt x="205191" y="1518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4" name="SMARTInkShape-1336"/>
            <p:cNvSpPr/>
            <p:nvPr>
              <p:custDataLst>
                <p:tags r:id="rId69"/>
              </p:custDataLst>
            </p:nvPr>
          </p:nvSpPr>
          <p:spPr bwMode="auto">
            <a:xfrm>
              <a:off x="3902473" y="4446984"/>
              <a:ext cx="160536" cy="529452"/>
            </a:xfrm>
            <a:custGeom>
              <a:avLst/>
              <a:gdLst/>
              <a:ahLst/>
              <a:cxnLst/>
              <a:rect l="0" t="0" r="0" b="0"/>
              <a:pathLst>
                <a:path w="160536" h="529452">
                  <a:moveTo>
                    <a:pt x="160535" y="0"/>
                  </a:moveTo>
                  <a:lnTo>
                    <a:pt x="160535" y="0"/>
                  </a:lnTo>
                  <a:lnTo>
                    <a:pt x="148106" y="0"/>
                  </a:lnTo>
                  <a:lnTo>
                    <a:pt x="142443" y="2646"/>
                  </a:lnTo>
                  <a:lnTo>
                    <a:pt x="130723" y="12429"/>
                  </a:lnTo>
                  <a:lnTo>
                    <a:pt x="104309" y="53831"/>
                  </a:lnTo>
                  <a:lnTo>
                    <a:pt x="77834" y="90506"/>
                  </a:lnTo>
                  <a:lnTo>
                    <a:pt x="63023" y="127900"/>
                  </a:lnTo>
                  <a:lnTo>
                    <a:pt x="50945" y="161589"/>
                  </a:lnTo>
                  <a:lnTo>
                    <a:pt x="37444" y="199353"/>
                  </a:lnTo>
                  <a:lnTo>
                    <a:pt x="29429" y="228500"/>
                  </a:lnTo>
                  <a:lnTo>
                    <a:pt x="19253" y="261298"/>
                  </a:lnTo>
                  <a:lnTo>
                    <a:pt x="13407" y="293072"/>
                  </a:lnTo>
                  <a:lnTo>
                    <a:pt x="9816" y="323731"/>
                  </a:lnTo>
                  <a:lnTo>
                    <a:pt x="4913" y="353894"/>
                  </a:lnTo>
                  <a:lnTo>
                    <a:pt x="2073" y="383836"/>
                  </a:lnTo>
                  <a:lnTo>
                    <a:pt x="474" y="423292"/>
                  </a:lnTo>
                  <a:lnTo>
                    <a:pt x="0" y="456479"/>
                  </a:lnTo>
                  <a:lnTo>
                    <a:pt x="2506" y="486158"/>
                  </a:lnTo>
                  <a:lnTo>
                    <a:pt x="7948" y="500828"/>
                  </a:lnTo>
                  <a:lnTo>
                    <a:pt x="28483" y="527774"/>
                  </a:lnTo>
                  <a:lnTo>
                    <a:pt x="32813" y="529451"/>
                  </a:lnTo>
                  <a:lnTo>
                    <a:pt x="59759" y="527390"/>
                  </a:lnTo>
                  <a:lnTo>
                    <a:pt x="82058" y="517530"/>
                  </a:lnTo>
                  <a:lnTo>
                    <a:pt x="115886" y="4911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5" name="SMARTInkShape-1337"/>
            <p:cNvSpPr/>
            <p:nvPr>
              <p:custDataLst>
                <p:tags r:id="rId70"/>
              </p:custDataLst>
            </p:nvPr>
          </p:nvSpPr>
          <p:spPr bwMode="auto">
            <a:xfrm>
              <a:off x="3670210" y="4634564"/>
              <a:ext cx="217816" cy="276765"/>
            </a:xfrm>
            <a:custGeom>
              <a:avLst/>
              <a:gdLst/>
              <a:ahLst/>
              <a:cxnLst/>
              <a:rect l="0" t="0" r="0" b="0"/>
              <a:pathLst>
                <a:path w="217816" h="276765">
                  <a:moveTo>
                    <a:pt x="8821" y="71381"/>
                  </a:moveTo>
                  <a:lnTo>
                    <a:pt x="8821" y="71381"/>
                  </a:lnTo>
                  <a:lnTo>
                    <a:pt x="259" y="71381"/>
                  </a:lnTo>
                  <a:lnTo>
                    <a:pt x="0" y="66641"/>
                  </a:lnTo>
                  <a:lnTo>
                    <a:pt x="956" y="65244"/>
                  </a:lnTo>
                  <a:lnTo>
                    <a:pt x="2586" y="64314"/>
                  </a:lnTo>
                  <a:lnTo>
                    <a:pt x="4665" y="63693"/>
                  </a:lnTo>
                  <a:lnTo>
                    <a:pt x="12330" y="58079"/>
                  </a:lnTo>
                  <a:lnTo>
                    <a:pt x="29396" y="37341"/>
                  </a:lnTo>
                  <a:lnTo>
                    <a:pt x="72351" y="10882"/>
                  </a:lnTo>
                  <a:lnTo>
                    <a:pt x="98421" y="3185"/>
                  </a:lnTo>
                  <a:lnTo>
                    <a:pt x="141814" y="371"/>
                  </a:lnTo>
                  <a:lnTo>
                    <a:pt x="174991" y="0"/>
                  </a:lnTo>
                  <a:lnTo>
                    <a:pt x="187185" y="5261"/>
                  </a:lnTo>
                  <a:lnTo>
                    <a:pt x="206442" y="20066"/>
                  </a:lnTo>
                  <a:lnTo>
                    <a:pt x="216645" y="34239"/>
                  </a:lnTo>
                  <a:lnTo>
                    <a:pt x="217815" y="39674"/>
                  </a:lnTo>
                  <a:lnTo>
                    <a:pt x="214723" y="57797"/>
                  </a:lnTo>
                  <a:lnTo>
                    <a:pt x="199497" y="98022"/>
                  </a:lnTo>
                  <a:lnTo>
                    <a:pt x="179419" y="137483"/>
                  </a:lnTo>
                  <a:lnTo>
                    <a:pt x="150117" y="177483"/>
                  </a:lnTo>
                  <a:lnTo>
                    <a:pt x="115666" y="214048"/>
                  </a:lnTo>
                  <a:lnTo>
                    <a:pt x="76028" y="254137"/>
                  </a:lnTo>
                  <a:lnTo>
                    <a:pt x="44540" y="2767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6" name="SMARTInkShape-1338"/>
            <p:cNvSpPr/>
            <p:nvPr>
              <p:custDataLst>
                <p:tags r:id="rId71"/>
              </p:custDataLst>
            </p:nvPr>
          </p:nvSpPr>
          <p:spPr bwMode="auto">
            <a:xfrm>
              <a:off x="3670102" y="4732734"/>
              <a:ext cx="17695" cy="445863"/>
            </a:xfrm>
            <a:custGeom>
              <a:avLst/>
              <a:gdLst/>
              <a:ahLst/>
              <a:cxnLst/>
              <a:rect l="0" t="0" r="0" b="0"/>
              <a:pathLst>
                <a:path w="17695" h="445863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7688" y="38160"/>
                  </a:lnTo>
                  <a:lnTo>
                    <a:pt x="8684" y="72912"/>
                  </a:lnTo>
                  <a:lnTo>
                    <a:pt x="11527" y="116966"/>
                  </a:lnTo>
                  <a:lnTo>
                    <a:pt x="15983" y="154711"/>
                  </a:lnTo>
                  <a:lnTo>
                    <a:pt x="17303" y="197315"/>
                  </a:lnTo>
                  <a:lnTo>
                    <a:pt x="17694" y="241357"/>
                  </a:lnTo>
                  <a:lnTo>
                    <a:pt x="15165" y="285826"/>
                  </a:lnTo>
                  <a:lnTo>
                    <a:pt x="10777" y="330421"/>
                  </a:lnTo>
                  <a:lnTo>
                    <a:pt x="9477" y="369762"/>
                  </a:lnTo>
                  <a:lnTo>
                    <a:pt x="9037" y="409722"/>
                  </a:lnTo>
                  <a:lnTo>
                    <a:pt x="8930" y="445862"/>
                  </a:lnTo>
                  <a:lnTo>
                    <a:pt x="8929" y="403175"/>
                  </a:lnTo>
                  <a:lnTo>
                    <a:pt x="8929" y="3929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50" name="SMARTInkShape-Group334"/>
          <p:cNvGrpSpPr/>
          <p:nvPr/>
        </p:nvGrpSpPr>
        <p:grpSpPr>
          <a:xfrm>
            <a:off x="5080992" y="4875609"/>
            <a:ext cx="160736" cy="160736"/>
            <a:chOff x="5080992" y="4875609"/>
            <a:chExt cx="160736" cy="160736"/>
          </a:xfrm>
        </p:grpSpPr>
        <p:sp>
          <p:nvSpPr>
            <p:cNvPr id="248" name="SMARTInkShape-1339"/>
            <p:cNvSpPr/>
            <p:nvPr>
              <p:custDataLst>
                <p:tags r:id="rId52"/>
              </p:custDataLst>
            </p:nvPr>
          </p:nvSpPr>
          <p:spPr bwMode="auto">
            <a:xfrm>
              <a:off x="5098852" y="4973836"/>
              <a:ext cx="142876" cy="62509"/>
            </a:xfrm>
            <a:custGeom>
              <a:avLst/>
              <a:gdLst/>
              <a:ahLst/>
              <a:cxnLst/>
              <a:rect l="0" t="0" r="0" b="0"/>
              <a:pathLst>
                <a:path w="142876" h="62509">
                  <a:moveTo>
                    <a:pt x="0" y="62508"/>
                  </a:moveTo>
                  <a:lnTo>
                    <a:pt x="0" y="62508"/>
                  </a:lnTo>
                  <a:lnTo>
                    <a:pt x="20990" y="62508"/>
                  </a:lnTo>
                  <a:lnTo>
                    <a:pt x="26857" y="59862"/>
                  </a:lnTo>
                  <a:lnTo>
                    <a:pt x="56741" y="39584"/>
                  </a:lnTo>
                  <a:lnTo>
                    <a:pt x="95663" y="23440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9" name="SMARTInkShape-1340"/>
            <p:cNvSpPr/>
            <p:nvPr>
              <p:custDataLst>
                <p:tags r:id="rId53"/>
              </p:custDataLst>
            </p:nvPr>
          </p:nvSpPr>
          <p:spPr bwMode="auto">
            <a:xfrm>
              <a:off x="5080992" y="4875609"/>
              <a:ext cx="107157" cy="62509"/>
            </a:xfrm>
            <a:custGeom>
              <a:avLst/>
              <a:gdLst/>
              <a:ahLst/>
              <a:cxnLst/>
              <a:rect l="0" t="0" r="0" b="0"/>
              <a:pathLst>
                <a:path w="107157" h="62509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12429" y="8562"/>
                  </a:lnTo>
                  <a:lnTo>
                    <a:pt x="24908" y="9850"/>
                  </a:lnTo>
                  <a:lnTo>
                    <a:pt x="65392" y="29663"/>
                  </a:lnTo>
                  <a:lnTo>
                    <a:pt x="107156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77" name="SMARTInkShape-Group335"/>
          <p:cNvGrpSpPr/>
          <p:nvPr/>
        </p:nvGrpSpPr>
        <p:grpSpPr>
          <a:xfrm>
            <a:off x="5376242" y="4179094"/>
            <a:ext cx="2391308" cy="1553644"/>
            <a:chOff x="5376242" y="4179094"/>
            <a:chExt cx="2391308" cy="1553644"/>
          </a:xfrm>
        </p:grpSpPr>
        <p:sp>
          <p:nvSpPr>
            <p:cNvPr id="251" name="SMARTInkShape-1341"/>
            <p:cNvSpPr/>
            <p:nvPr>
              <p:custDataLst>
                <p:tags r:id="rId26"/>
              </p:custDataLst>
            </p:nvPr>
          </p:nvSpPr>
          <p:spPr bwMode="auto">
            <a:xfrm>
              <a:off x="7366992" y="4991695"/>
              <a:ext cx="125017" cy="17839"/>
            </a:xfrm>
            <a:custGeom>
              <a:avLst/>
              <a:gdLst/>
              <a:ahLst/>
              <a:cxnLst/>
              <a:rect l="0" t="0" r="0" b="0"/>
              <a:pathLst>
                <a:path w="125017" h="17839">
                  <a:moveTo>
                    <a:pt x="0" y="8930"/>
                  </a:moveTo>
                  <a:lnTo>
                    <a:pt x="0" y="8930"/>
                  </a:lnTo>
                  <a:lnTo>
                    <a:pt x="7689" y="8930"/>
                  </a:lnTo>
                  <a:lnTo>
                    <a:pt x="15814" y="15067"/>
                  </a:lnTo>
                  <a:lnTo>
                    <a:pt x="24089" y="17032"/>
                  </a:lnTo>
                  <a:lnTo>
                    <a:pt x="65840" y="17838"/>
                  </a:lnTo>
                  <a:lnTo>
                    <a:pt x="83449" y="16861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2" name="SMARTInkShape-1342"/>
            <p:cNvSpPr/>
            <p:nvPr>
              <p:custDataLst>
                <p:tags r:id="rId27"/>
              </p:custDataLst>
            </p:nvPr>
          </p:nvSpPr>
          <p:spPr bwMode="auto">
            <a:xfrm>
              <a:off x="7509867" y="4911328"/>
              <a:ext cx="89298" cy="160736"/>
            </a:xfrm>
            <a:custGeom>
              <a:avLst/>
              <a:gdLst/>
              <a:ahLst/>
              <a:cxnLst/>
              <a:rect l="0" t="0" r="0" b="0"/>
              <a:pathLst>
                <a:path w="89298" h="160736">
                  <a:moveTo>
                    <a:pt x="89297" y="0"/>
                  </a:moveTo>
                  <a:lnTo>
                    <a:pt x="89297" y="0"/>
                  </a:lnTo>
                  <a:lnTo>
                    <a:pt x="76868" y="12429"/>
                  </a:lnTo>
                  <a:lnTo>
                    <a:pt x="73851" y="20738"/>
                  </a:lnTo>
                  <a:lnTo>
                    <a:pt x="69507" y="36571"/>
                  </a:lnTo>
                  <a:lnTo>
                    <a:pt x="53409" y="78580"/>
                  </a:lnTo>
                  <a:lnTo>
                    <a:pt x="33058" y="122996"/>
                  </a:lnTo>
                  <a:lnTo>
                    <a:pt x="0" y="1607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3" name="SMARTInkShape-1343"/>
            <p:cNvSpPr/>
            <p:nvPr>
              <p:custDataLst>
                <p:tags r:id="rId28"/>
              </p:custDataLst>
            </p:nvPr>
          </p:nvSpPr>
          <p:spPr bwMode="auto">
            <a:xfrm>
              <a:off x="7447359" y="4697016"/>
              <a:ext cx="35720" cy="357188"/>
            </a:xfrm>
            <a:custGeom>
              <a:avLst/>
              <a:gdLst/>
              <a:ahLst/>
              <a:cxnLst/>
              <a:rect l="0" t="0" r="0" b="0"/>
              <a:pathLst>
                <a:path w="35720" h="357188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4741" y="12428"/>
                  </a:lnTo>
                  <a:lnTo>
                    <a:pt x="7068" y="20737"/>
                  </a:lnTo>
                  <a:lnTo>
                    <a:pt x="8822" y="59699"/>
                  </a:lnTo>
                  <a:lnTo>
                    <a:pt x="8920" y="100004"/>
                  </a:lnTo>
                  <a:lnTo>
                    <a:pt x="8929" y="135288"/>
                  </a:lnTo>
                  <a:lnTo>
                    <a:pt x="8929" y="174155"/>
                  </a:lnTo>
                  <a:lnTo>
                    <a:pt x="8930" y="214904"/>
                  </a:lnTo>
                  <a:lnTo>
                    <a:pt x="9922" y="240284"/>
                  </a:lnTo>
                  <a:lnTo>
                    <a:pt x="18024" y="279463"/>
                  </a:lnTo>
                  <a:lnTo>
                    <a:pt x="25889" y="309349"/>
                  </a:lnTo>
                  <a:lnTo>
                    <a:pt x="27515" y="324272"/>
                  </a:lnTo>
                  <a:lnTo>
                    <a:pt x="34442" y="341889"/>
                  </a:lnTo>
                  <a:lnTo>
                    <a:pt x="35719" y="3571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4" name="SMARTInkShape-1344"/>
            <p:cNvSpPr/>
            <p:nvPr>
              <p:custDataLst>
                <p:tags r:id="rId29"/>
              </p:custDataLst>
            </p:nvPr>
          </p:nvSpPr>
          <p:spPr bwMode="auto">
            <a:xfrm>
              <a:off x="7572375" y="4929188"/>
              <a:ext cx="115673" cy="464344"/>
            </a:xfrm>
            <a:custGeom>
              <a:avLst/>
              <a:gdLst/>
              <a:ahLst/>
              <a:cxnLst/>
              <a:rect l="0" t="0" r="0" b="0"/>
              <a:pathLst>
                <a:path w="115673" h="464344">
                  <a:moveTo>
                    <a:pt x="35719" y="0"/>
                  </a:moveTo>
                  <a:lnTo>
                    <a:pt x="35719" y="0"/>
                  </a:lnTo>
                  <a:lnTo>
                    <a:pt x="40460" y="0"/>
                  </a:lnTo>
                  <a:lnTo>
                    <a:pt x="41856" y="991"/>
                  </a:lnTo>
                  <a:lnTo>
                    <a:pt x="42787" y="2645"/>
                  </a:lnTo>
                  <a:lnTo>
                    <a:pt x="43407" y="4740"/>
                  </a:lnTo>
                  <a:lnTo>
                    <a:pt x="49388" y="9713"/>
                  </a:lnTo>
                  <a:lnTo>
                    <a:pt x="57669" y="16223"/>
                  </a:lnTo>
                  <a:lnTo>
                    <a:pt x="74169" y="42240"/>
                  </a:lnTo>
                  <a:lnTo>
                    <a:pt x="92252" y="85128"/>
                  </a:lnTo>
                  <a:lnTo>
                    <a:pt x="103183" y="123163"/>
                  </a:lnTo>
                  <a:lnTo>
                    <a:pt x="109017" y="160368"/>
                  </a:lnTo>
                  <a:lnTo>
                    <a:pt x="114689" y="201121"/>
                  </a:lnTo>
                  <a:lnTo>
                    <a:pt x="115672" y="235649"/>
                  </a:lnTo>
                  <a:lnTo>
                    <a:pt x="108876" y="276735"/>
                  </a:lnTo>
                  <a:lnTo>
                    <a:pt x="97978" y="319393"/>
                  </a:lnTo>
                  <a:lnTo>
                    <a:pt x="86271" y="356777"/>
                  </a:lnTo>
                  <a:lnTo>
                    <a:pt x="64364" y="399136"/>
                  </a:lnTo>
                  <a:lnTo>
                    <a:pt x="40740" y="436390"/>
                  </a:lnTo>
                  <a:lnTo>
                    <a:pt x="17675" y="454007"/>
                  </a:lnTo>
                  <a:lnTo>
                    <a:pt x="0" y="4643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5" name="SMARTInkShape-1345"/>
            <p:cNvSpPr/>
            <p:nvPr>
              <p:custDataLst>
                <p:tags r:id="rId30"/>
              </p:custDataLst>
            </p:nvPr>
          </p:nvSpPr>
          <p:spPr bwMode="auto">
            <a:xfrm>
              <a:off x="7135604" y="5027414"/>
              <a:ext cx="177811" cy="428626"/>
            </a:xfrm>
            <a:custGeom>
              <a:avLst/>
              <a:gdLst/>
              <a:ahLst/>
              <a:cxnLst/>
              <a:rect l="0" t="0" r="0" b="0"/>
              <a:pathLst>
                <a:path w="177811" h="428626">
                  <a:moveTo>
                    <a:pt x="70654" y="0"/>
                  </a:moveTo>
                  <a:lnTo>
                    <a:pt x="70654" y="0"/>
                  </a:lnTo>
                  <a:lnTo>
                    <a:pt x="70654" y="4740"/>
                  </a:lnTo>
                  <a:lnTo>
                    <a:pt x="69662" y="6137"/>
                  </a:lnTo>
                  <a:lnTo>
                    <a:pt x="68008" y="7068"/>
                  </a:lnTo>
                  <a:lnTo>
                    <a:pt x="65913" y="7689"/>
                  </a:lnTo>
                  <a:lnTo>
                    <a:pt x="60940" y="13670"/>
                  </a:lnTo>
                  <a:lnTo>
                    <a:pt x="37881" y="55766"/>
                  </a:lnTo>
                  <a:lnTo>
                    <a:pt x="25999" y="95021"/>
                  </a:lnTo>
                  <a:lnTo>
                    <a:pt x="17074" y="132995"/>
                  </a:lnTo>
                  <a:lnTo>
                    <a:pt x="8145" y="172028"/>
                  </a:lnTo>
                  <a:lnTo>
                    <a:pt x="1862" y="212367"/>
                  </a:lnTo>
                  <a:lnTo>
                    <a:pt x="0" y="249455"/>
                  </a:lnTo>
                  <a:lnTo>
                    <a:pt x="2094" y="285579"/>
                  </a:lnTo>
                  <a:lnTo>
                    <a:pt x="11692" y="328601"/>
                  </a:lnTo>
                  <a:lnTo>
                    <a:pt x="24133" y="365762"/>
                  </a:lnTo>
                  <a:lnTo>
                    <a:pt x="33772" y="383818"/>
                  </a:lnTo>
                  <a:lnTo>
                    <a:pt x="47316" y="396474"/>
                  </a:lnTo>
                  <a:lnTo>
                    <a:pt x="82831" y="421157"/>
                  </a:lnTo>
                  <a:lnTo>
                    <a:pt x="108327" y="426412"/>
                  </a:lnTo>
                  <a:lnTo>
                    <a:pt x="149349" y="428188"/>
                  </a:lnTo>
                  <a:lnTo>
                    <a:pt x="177810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6" name="SMARTInkShape-1346"/>
            <p:cNvSpPr/>
            <p:nvPr>
              <p:custDataLst>
                <p:tags r:id="rId31"/>
              </p:custDataLst>
            </p:nvPr>
          </p:nvSpPr>
          <p:spPr bwMode="auto">
            <a:xfrm>
              <a:off x="6340078" y="5036353"/>
              <a:ext cx="71439" cy="133937"/>
            </a:xfrm>
            <a:custGeom>
              <a:avLst/>
              <a:gdLst/>
              <a:ahLst/>
              <a:cxnLst/>
              <a:rect l="0" t="0" r="0" b="0"/>
              <a:pathLst>
                <a:path w="71439" h="133937">
                  <a:moveTo>
                    <a:pt x="71438" y="8920"/>
                  </a:moveTo>
                  <a:lnTo>
                    <a:pt x="71438" y="8920"/>
                  </a:lnTo>
                  <a:lnTo>
                    <a:pt x="71438" y="0"/>
                  </a:lnTo>
                  <a:lnTo>
                    <a:pt x="71438" y="13293"/>
                  </a:lnTo>
                  <a:lnTo>
                    <a:pt x="55624" y="57500"/>
                  </a:lnTo>
                  <a:lnTo>
                    <a:pt x="41819" y="80546"/>
                  </a:lnTo>
                  <a:lnTo>
                    <a:pt x="9088" y="122917"/>
                  </a:lnTo>
                  <a:lnTo>
                    <a:pt x="0" y="1339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7" name="SMARTInkShape-1347"/>
            <p:cNvSpPr/>
            <p:nvPr>
              <p:custDataLst>
                <p:tags r:id="rId32"/>
              </p:custDataLst>
            </p:nvPr>
          </p:nvSpPr>
          <p:spPr bwMode="auto">
            <a:xfrm>
              <a:off x="6241852" y="5063133"/>
              <a:ext cx="133946" cy="40863"/>
            </a:xfrm>
            <a:custGeom>
              <a:avLst/>
              <a:gdLst/>
              <a:ahLst/>
              <a:cxnLst/>
              <a:rect l="0" t="0" r="0" b="0"/>
              <a:pathLst>
                <a:path w="133946" h="40863">
                  <a:moveTo>
                    <a:pt x="0" y="26789"/>
                  </a:moveTo>
                  <a:lnTo>
                    <a:pt x="0" y="26789"/>
                  </a:lnTo>
                  <a:lnTo>
                    <a:pt x="0" y="35708"/>
                  </a:lnTo>
                  <a:lnTo>
                    <a:pt x="4740" y="35715"/>
                  </a:lnTo>
                  <a:lnTo>
                    <a:pt x="9713" y="38363"/>
                  </a:lnTo>
                  <a:lnTo>
                    <a:pt x="12428" y="40459"/>
                  </a:lnTo>
                  <a:lnTo>
                    <a:pt x="15230" y="40862"/>
                  </a:lnTo>
                  <a:lnTo>
                    <a:pt x="59698" y="26676"/>
                  </a:lnTo>
                  <a:lnTo>
                    <a:pt x="104078" y="9033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8" name="SMARTInkShape-1348"/>
            <p:cNvSpPr/>
            <p:nvPr>
              <p:custDataLst>
                <p:tags r:id="rId33"/>
              </p:custDataLst>
            </p:nvPr>
          </p:nvSpPr>
          <p:spPr bwMode="auto">
            <a:xfrm>
              <a:off x="6286500" y="4786313"/>
              <a:ext cx="35720" cy="419125"/>
            </a:xfrm>
            <a:custGeom>
              <a:avLst/>
              <a:gdLst/>
              <a:ahLst/>
              <a:cxnLst/>
              <a:rect l="0" t="0" r="0" b="0"/>
              <a:pathLst>
                <a:path w="35720" h="419125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6"/>
                  </a:lnTo>
                  <a:lnTo>
                    <a:pt x="2646" y="7067"/>
                  </a:lnTo>
                  <a:lnTo>
                    <a:pt x="4740" y="7688"/>
                  </a:lnTo>
                  <a:lnTo>
                    <a:pt x="6137" y="9094"/>
                  </a:lnTo>
                  <a:lnTo>
                    <a:pt x="7689" y="13302"/>
                  </a:lnTo>
                  <a:lnTo>
                    <a:pt x="11412" y="36686"/>
                  </a:lnTo>
                  <a:lnTo>
                    <a:pt x="15949" y="53864"/>
                  </a:lnTo>
                  <a:lnTo>
                    <a:pt x="17607" y="97639"/>
                  </a:lnTo>
                  <a:lnTo>
                    <a:pt x="17785" y="131676"/>
                  </a:lnTo>
                  <a:lnTo>
                    <a:pt x="17837" y="166896"/>
                  </a:lnTo>
                  <a:lnTo>
                    <a:pt x="17852" y="202468"/>
                  </a:lnTo>
                  <a:lnTo>
                    <a:pt x="17858" y="238143"/>
                  </a:lnTo>
                  <a:lnTo>
                    <a:pt x="17859" y="272856"/>
                  </a:lnTo>
                  <a:lnTo>
                    <a:pt x="17859" y="314401"/>
                  </a:lnTo>
                  <a:lnTo>
                    <a:pt x="20505" y="343517"/>
                  </a:lnTo>
                  <a:lnTo>
                    <a:pt x="25962" y="377399"/>
                  </a:lnTo>
                  <a:lnTo>
                    <a:pt x="26681" y="402966"/>
                  </a:lnTo>
                  <a:lnTo>
                    <a:pt x="29386" y="409944"/>
                  </a:lnTo>
                  <a:lnTo>
                    <a:pt x="35348" y="419124"/>
                  </a:lnTo>
                  <a:lnTo>
                    <a:pt x="35719" y="4018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9" name="SMARTInkShape-1349"/>
            <p:cNvSpPr/>
            <p:nvPr>
              <p:custDataLst>
                <p:tags r:id="rId34"/>
              </p:custDataLst>
            </p:nvPr>
          </p:nvSpPr>
          <p:spPr bwMode="auto">
            <a:xfrm>
              <a:off x="6661547" y="4982766"/>
              <a:ext cx="256753" cy="580430"/>
            </a:xfrm>
            <a:custGeom>
              <a:avLst/>
              <a:gdLst/>
              <a:ahLst/>
              <a:cxnLst/>
              <a:rect l="0" t="0" r="0" b="0"/>
              <a:pathLst>
                <a:path w="256753" h="580430">
                  <a:moveTo>
                    <a:pt x="125016" y="0"/>
                  </a:moveTo>
                  <a:lnTo>
                    <a:pt x="125016" y="0"/>
                  </a:lnTo>
                  <a:lnTo>
                    <a:pt x="125016" y="4740"/>
                  </a:lnTo>
                  <a:lnTo>
                    <a:pt x="126008" y="6136"/>
                  </a:lnTo>
                  <a:lnTo>
                    <a:pt x="127661" y="7067"/>
                  </a:lnTo>
                  <a:lnTo>
                    <a:pt x="129756" y="7688"/>
                  </a:lnTo>
                  <a:lnTo>
                    <a:pt x="143107" y="18479"/>
                  </a:lnTo>
                  <a:lnTo>
                    <a:pt x="154519" y="26972"/>
                  </a:lnTo>
                  <a:lnTo>
                    <a:pt x="171413" y="38731"/>
                  </a:lnTo>
                  <a:lnTo>
                    <a:pt x="203707" y="76148"/>
                  </a:lnTo>
                  <a:lnTo>
                    <a:pt x="228607" y="108380"/>
                  </a:lnTo>
                  <a:lnTo>
                    <a:pt x="243374" y="147857"/>
                  </a:lnTo>
                  <a:lnTo>
                    <a:pt x="254853" y="187735"/>
                  </a:lnTo>
                  <a:lnTo>
                    <a:pt x="256752" y="221210"/>
                  </a:lnTo>
                  <a:lnTo>
                    <a:pt x="251471" y="256264"/>
                  </a:lnTo>
                  <a:lnTo>
                    <a:pt x="243623" y="291785"/>
                  </a:lnTo>
                  <a:lnTo>
                    <a:pt x="234021" y="327446"/>
                  </a:lnTo>
                  <a:lnTo>
                    <a:pt x="218058" y="363147"/>
                  </a:lnTo>
                  <a:lnTo>
                    <a:pt x="195909" y="398861"/>
                  </a:lnTo>
                  <a:lnTo>
                    <a:pt x="175346" y="434579"/>
                  </a:lnTo>
                  <a:lnTo>
                    <a:pt x="150842" y="469304"/>
                  </a:lnTo>
                  <a:lnTo>
                    <a:pt x="107029" y="512658"/>
                  </a:lnTo>
                  <a:lnTo>
                    <a:pt x="65276" y="544442"/>
                  </a:lnTo>
                  <a:lnTo>
                    <a:pt x="27336" y="568213"/>
                  </a:lnTo>
                  <a:lnTo>
                    <a:pt x="0" y="5804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0" name="SMARTInkShape-1350"/>
            <p:cNvSpPr/>
            <p:nvPr>
              <p:custDataLst>
                <p:tags r:id="rId35"/>
              </p:custDataLst>
            </p:nvPr>
          </p:nvSpPr>
          <p:spPr bwMode="auto">
            <a:xfrm>
              <a:off x="5808638" y="5072063"/>
              <a:ext cx="227832" cy="526170"/>
            </a:xfrm>
            <a:custGeom>
              <a:avLst/>
              <a:gdLst/>
              <a:ahLst/>
              <a:cxnLst/>
              <a:rect l="0" t="0" r="0" b="0"/>
              <a:pathLst>
                <a:path w="227832" h="526170">
                  <a:moveTo>
                    <a:pt x="67096" y="0"/>
                  </a:moveTo>
                  <a:lnTo>
                    <a:pt x="67096" y="0"/>
                  </a:lnTo>
                  <a:lnTo>
                    <a:pt x="62356" y="0"/>
                  </a:lnTo>
                  <a:lnTo>
                    <a:pt x="60960" y="991"/>
                  </a:lnTo>
                  <a:lnTo>
                    <a:pt x="60028" y="2645"/>
                  </a:lnTo>
                  <a:lnTo>
                    <a:pt x="58535" y="7688"/>
                  </a:lnTo>
                  <a:lnTo>
                    <a:pt x="53535" y="13302"/>
                  </a:lnTo>
                  <a:lnTo>
                    <a:pt x="51147" y="21125"/>
                  </a:lnTo>
                  <a:lnTo>
                    <a:pt x="47157" y="36686"/>
                  </a:lnTo>
                  <a:lnTo>
                    <a:pt x="35072" y="72740"/>
                  </a:lnTo>
                  <a:lnTo>
                    <a:pt x="29461" y="112705"/>
                  </a:lnTo>
                  <a:lnTo>
                    <a:pt x="21880" y="150802"/>
                  </a:lnTo>
                  <a:lnTo>
                    <a:pt x="13350" y="189872"/>
                  </a:lnTo>
                  <a:lnTo>
                    <a:pt x="7185" y="232867"/>
                  </a:lnTo>
                  <a:lnTo>
                    <a:pt x="5358" y="277026"/>
                  </a:lnTo>
                  <a:lnTo>
                    <a:pt x="3938" y="307669"/>
                  </a:lnTo>
                  <a:lnTo>
                    <a:pt x="0" y="341132"/>
                  </a:lnTo>
                  <a:lnTo>
                    <a:pt x="1686" y="383959"/>
                  </a:lnTo>
                  <a:lnTo>
                    <a:pt x="11144" y="426857"/>
                  </a:lnTo>
                  <a:lnTo>
                    <a:pt x="20642" y="453897"/>
                  </a:lnTo>
                  <a:lnTo>
                    <a:pt x="52577" y="493714"/>
                  </a:lnTo>
                  <a:lnTo>
                    <a:pt x="71173" y="510859"/>
                  </a:lnTo>
                  <a:lnTo>
                    <a:pt x="95094" y="521672"/>
                  </a:lnTo>
                  <a:lnTo>
                    <a:pt x="138693" y="526169"/>
                  </a:lnTo>
                  <a:lnTo>
                    <a:pt x="181413" y="524732"/>
                  </a:lnTo>
                  <a:lnTo>
                    <a:pt x="227831" y="5089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1" name="SMARTInkShape-1351"/>
            <p:cNvSpPr/>
            <p:nvPr>
              <p:custDataLst>
                <p:tags r:id="rId36"/>
              </p:custDataLst>
            </p:nvPr>
          </p:nvSpPr>
          <p:spPr bwMode="auto">
            <a:xfrm>
              <a:off x="5376242" y="5098852"/>
              <a:ext cx="382955" cy="633886"/>
            </a:xfrm>
            <a:custGeom>
              <a:avLst/>
              <a:gdLst/>
              <a:ahLst/>
              <a:cxnLst/>
              <a:rect l="0" t="0" r="0" b="0"/>
              <a:pathLst>
                <a:path w="382955" h="633886">
                  <a:moveTo>
                    <a:pt x="338758" y="0"/>
                  </a:moveTo>
                  <a:lnTo>
                    <a:pt x="338758" y="0"/>
                  </a:lnTo>
                  <a:lnTo>
                    <a:pt x="326329" y="0"/>
                  </a:lnTo>
                  <a:lnTo>
                    <a:pt x="320667" y="2645"/>
                  </a:lnTo>
                  <a:lnTo>
                    <a:pt x="280853" y="24907"/>
                  </a:lnTo>
                  <a:lnTo>
                    <a:pt x="239962" y="46397"/>
                  </a:lnTo>
                  <a:lnTo>
                    <a:pt x="195808" y="72059"/>
                  </a:lnTo>
                  <a:lnTo>
                    <a:pt x="151224" y="101284"/>
                  </a:lnTo>
                  <a:lnTo>
                    <a:pt x="111325" y="130979"/>
                  </a:lnTo>
                  <a:lnTo>
                    <a:pt x="82675" y="153668"/>
                  </a:lnTo>
                  <a:lnTo>
                    <a:pt x="73200" y="166504"/>
                  </a:lnTo>
                  <a:lnTo>
                    <a:pt x="71904" y="170905"/>
                  </a:lnTo>
                  <a:lnTo>
                    <a:pt x="71559" y="173468"/>
                  </a:lnTo>
                  <a:lnTo>
                    <a:pt x="72320" y="175176"/>
                  </a:lnTo>
                  <a:lnTo>
                    <a:pt x="73820" y="176315"/>
                  </a:lnTo>
                  <a:lnTo>
                    <a:pt x="75812" y="177075"/>
                  </a:lnTo>
                  <a:lnTo>
                    <a:pt x="77141" y="178573"/>
                  </a:lnTo>
                  <a:lnTo>
                    <a:pt x="78617" y="182884"/>
                  </a:lnTo>
                  <a:lnTo>
                    <a:pt x="84564" y="188107"/>
                  </a:lnTo>
                  <a:lnTo>
                    <a:pt x="93822" y="192743"/>
                  </a:lnTo>
                  <a:lnTo>
                    <a:pt x="104551" y="194804"/>
                  </a:lnTo>
                  <a:lnTo>
                    <a:pt x="115934" y="193074"/>
                  </a:lnTo>
                  <a:lnTo>
                    <a:pt x="139411" y="188619"/>
                  </a:lnTo>
                  <a:lnTo>
                    <a:pt x="178818" y="187667"/>
                  </a:lnTo>
                  <a:lnTo>
                    <a:pt x="216640" y="187542"/>
                  </a:lnTo>
                  <a:lnTo>
                    <a:pt x="240398" y="188521"/>
                  </a:lnTo>
                  <a:lnTo>
                    <a:pt x="260446" y="192669"/>
                  </a:lnTo>
                  <a:lnTo>
                    <a:pt x="278954" y="190481"/>
                  </a:lnTo>
                  <a:lnTo>
                    <a:pt x="291011" y="193137"/>
                  </a:lnTo>
                  <a:lnTo>
                    <a:pt x="313815" y="203084"/>
                  </a:lnTo>
                  <a:lnTo>
                    <a:pt x="323703" y="205353"/>
                  </a:lnTo>
                  <a:lnTo>
                    <a:pt x="334848" y="212209"/>
                  </a:lnTo>
                  <a:lnTo>
                    <a:pt x="341320" y="217677"/>
                  </a:lnTo>
                  <a:lnTo>
                    <a:pt x="344858" y="223414"/>
                  </a:lnTo>
                  <a:lnTo>
                    <a:pt x="347128" y="235182"/>
                  </a:lnTo>
                  <a:lnTo>
                    <a:pt x="347522" y="244088"/>
                  </a:lnTo>
                  <a:lnTo>
                    <a:pt x="329590" y="285982"/>
                  </a:lnTo>
                  <a:lnTo>
                    <a:pt x="318182" y="303678"/>
                  </a:lnTo>
                  <a:lnTo>
                    <a:pt x="279068" y="345284"/>
                  </a:lnTo>
                  <a:lnTo>
                    <a:pt x="239727" y="382115"/>
                  </a:lnTo>
                  <a:lnTo>
                    <a:pt x="195777" y="420626"/>
                  </a:lnTo>
                  <a:lnTo>
                    <a:pt x="157497" y="452952"/>
                  </a:lnTo>
                  <a:lnTo>
                    <a:pt x="116753" y="483480"/>
                  </a:lnTo>
                  <a:lnTo>
                    <a:pt x="73677" y="524373"/>
                  </a:lnTo>
                  <a:lnTo>
                    <a:pt x="29360" y="568378"/>
                  </a:lnTo>
                  <a:lnTo>
                    <a:pt x="3757" y="603057"/>
                  </a:lnTo>
                  <a:lnTo>
                    <a:pt x="712" y="612820"/>
                  </a:lnTo>
                  <a:lnTo>
                    <a:pt x="0" y="618968"/>
                  </a:lnTo>
                  <a:lnTo>
                    <a:pt x="802" y="621005"/>
                  </a:lnTo>
                  <a:lnTo>
                    <a:pt x="2329" y="622363"/>
                  </a:lnTo>
                  <a:lnTo>
                    <a:pt x="6671" y="624863"/>
                  </a:lnTo>
                  <a:lnTo>
                    <a:pt x="11909" y="629281"/>
                  </a:lnTo>
                  <a:lnTo>
                    <a:pt x="20190" y="631907"/>
                  </a:lnTo>
                  <a:lnTo>
                    <a:pt x="63871" y="633885"/>
                  </a:lnTo>
                  <a:lnTo>
                    <a:pt x="99031" y="626854"/>
                  </a:lnTo>
                  <a:lnTo>
                    <a:pt x="143164" y="618556"/>
                  </a:lnTo>
                  <a:lnTo>
                    <a:pt x="185359" y="611883"/>
                  </a:lnTo>
                  <a:lnTo>
                    <a:pt x="228494" y="607147"/>
                  </a:lnTo>
                  <a:lnTo>
                    <a:pt x="266707" y="600333"/>
                  </a:lnTo>
                  <a:lnTo>
                    <a:pt x="307658" y="598692"/>
                  </a:lnTo>
                  <a:lnTo>
                    <a:pt x="338715" y="597376"/>
                  </a:lnTo>
                  <a:lnTo>
                    <a:pt x="363545" y="590611"/>
                  </a:lnTo>
                  <a:lnTo>
                    <a:pt x="367189" y="591186"/>
                  </a:lnTo>
                  <a:lnTo>
                    <a:pt x="369618" y="592561"/>
                  </a:lnTo>
                  <a:lnTo>
                    <a:pt x="371237" y="594470"/>
                  </a:lnTo>
                  <a:lnTo>
                    <a:pt x="375683" y="596592"/>
                  </a:lnTo>
                  <a:lnTo>
                    <a:pt x="382954" y="598189"/>
                  </a:lnTo>
                  <a:lnTo>
                    <a:pt x="365547" y="5804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2" name="SMARTInkShape-1352"/>
            <p:cNvSpPr/>
            <p:nvPr>
              <p:custDataLst>
                <p:tags r:id="rId37"/>
              </p:custDataLst>
            </p:nvPr>
          </p:nvSpPr>
          <p:spPr bwMode="auto">
            <a:xfrm>
              <a:off x="5653733" y="4750594"/>
              <a:ext cx="2113817" cy="178530"/>
            </a:xfrm>
            <a:custGeom>
              <a:avLst/>
              <a:gdLst/>
              <a:ahLst/>
              <a:cxnLst/>
              <a:rect l="0" t="0" r="0" b="0"/>
              <a:pathLst>
                <a:path w="2113817" h="178530">
                  <a:moveTo>
                    <a:pt x="7689" y="107156"/>
                  </a:moveTo>
                  <a:lnTo>
                    <a:pt x="7689" y="107156"/>
                  </a:lnTo>
                  <a:lnTo>
                    <a:pt x="0" y="114845"/>
                  </a:lnTo>
                  <a:lnTo>
                    <a:pt x="579" y="116250"/>
                  </a:lnTo>
                  <a:lnTo>
                    <a:pt x="5141" y="122970"/>
                  </a:lnTo>
                  <a:lnTo>
                    <a:pt x="7926" y="131244"/>
                  </a:lnTo>
                  <a:lnTo>
                    <a:pt x="20018" y="145888"/>
                  </a:lnTo>
                  <a:lnTo>
                    <a:pt x="33391" y="154791"/>
                  </a:lnTo>
                  <a:lnTo>
                    <a:pt x="71230" y="162598"/>
                  </a:lnTo>
                  <a:lnTo>
                    <a:pt x="110860" y="173009"/>
                  </a:lnTo>
                  <a:lnTo>
                    <a:pt x="149934" y="176939"/>
                  </a:lnTo>
                  <a:lnTo>
                    <a:pt x="192931" y="178103"/>
                  </a:lnTo>
                  <a:lnTo>
                    <a:pt x="237090" y="178448"/>
                  </a:lnTo>
                  <a:lnTo>
                    <a:pt x="272033" y="178529"/>
                  </a:lnTo>
                  <a:lnTo>
                    <a:pt x="310714" y="177573"/>
                  </a:lnTo>
                  <a:lnTo>
                    <a:pt x="351057" y="173840"/>
                  </a:lnTo>
                  <a:lnTo>
                    <a:pt x="394784" y="171520"/>
                  </a:lnTo>
                  <a:lnTo>
                    <a:pt x="417557" y="170901"/>
                  </a:lnTo>
                  <a:lnTo>
                    <a:pt x="440676" y="169496"/>
                  </a:lnTo>
                  <a:lnTo>
                    <a:pt x="464027" y="167568"/>
                  </a:lnTo>
                  <a:lnTo>
                    <a:pt x="487531" y="165290"/>
                  </a:lnTo>
                  <a:lnTo>
                    <a:pt x="512131" y="162779"/>
                  </a:lnTo>
                  <a:lnTo>
                    <a:pt x="537460" y="160112"/>
                  </a:lnTo>
                  <a:lnTo>
                    <a:pt x="563276" y="157344"/>
                  </a:lnTo>
                  <a:lnTo>
                    <a:pt x="590408" y="155497"/>
                  </a:lnTo>
                  <a:lnTo>
                    <a:pt x="618418" y="154266"/>
                  </a:lnTo>
                  <a:lnTo>
                    <a:pt x="647014" y="153445"/>
                  </a:lnTo>
                  <a:lnTo>
                    <a:pt x="675999" y="151906"/>
                  </a:lnTo>
                  <a:lnTo>
                    <a:pt x="705245" y="149888"/>
                  </a:lnTo>
                  <a:lnTo>
                    <a:pt x="734664" y="147550"/>
                  </a:lnTo>
                  <a:lnTo>
                    <a:pt x="764198" y="144999"/>
                  </a:lnTo>
                  <a:lnTo>
                    <a:pt x="793809" y="142307"/>
                  </a:lnTo>
                  <a:lnTo>
                    <a:pt x="823472" y="139520"/>
                  </a:lnTo>
                  <a:lnTo>
                    <a:pt x="854161" y="137661"/>
                  </a:lnTo>
                  <a:lnTo>
                    <a:pt x="885535" y="136422"/>
                  </a:lnTo>
                  <a:lnTo>
                    <a:pt x="917365" y="135597"/>
                  </a:lnTo>
                  <a:lnTo>
                    <a:pt x="949499" y="134054"/>
                  </a:lnTo>
                  <a:lnTo>
                    <a:pt x="981836" y="132033"/>
                  </a:lnTo>
                  <a:lnTo>
                    <a:pt x="1014308" y="129694"/>
                  </a:lnTo>
                  <a:lnTo>
                    <a:pt x="1046870" y="127142"/>
                  </a:lnTo>
                  <a:lnTo>
                    <a:pt x="1079492" y="124449"/>
                  </a:lnTo>
                  <a:lnTo>
                    <a:pt x="1112153" y="121661"/>
                  </a:lnTo>
                  <a:lnTo>
                    <a:pt x="1144843" y="119803"/>
                  </a:lnTo>
                  <a:lnTo>
                    <a:pt x="1177549" y="118564"/>
                  </a:lnTo>
                  <a:lnTo>
                    <a:pt x="1210268" y="117738"/>
                  </a:lnTo>
                  <a:lnTo>
                    <a:pt x="1243986" y="116195"/>
                  </a:lnTo>
                  <a:lnTo>
                    <a:pt x="1278371" y="114174"/>
                  </a:lnTo>
                  <a:lnTo>
                    <a:pt x="1313201" y="111834"/>
                  </a:lnTo>
                  <a:lnTo>
                    <a:pt x="1347335" y="109283"/>
                  </a:lnTo>
                  <a:lnTo>
                    <a:pt x="1381005" y="106589"/>
                  </a:lnTo>
                  <a:lnTo>
                    <a:pt x="1414366" y="103802"/>
                  </a:lnTo>
                  <a:lnTo>
                    <a:pt x="1447520" y="100951"/>
                  </a:lnTo>
                  <a:lnTo>
                    <a:pt x="1480537" y="98058"/>
                  </a:lnTo>
                  <a:lnTo>
                    <a:pt x="1513463" y="95138"/>
                  </a:lnTo>
                  <a:lnTo>
                    <a:pt x="1545335" y="91207"/>
                  </a:lnTo>
                  <a:lnTo>
                    <a:pt x="1576505" y="86601"/>
                  </a:lnTo>
                  <a:lnTo>
                    <a:pt x="1607207" y="81546"/>
                  </a:lnTo>
                  <a:lnTo>
                    <a:pt x="1638589" y="78177"/>
                  </a:lnTo>
                  <a:lnTo>
                    <a:pt x="1670424" y="75930"/>
                  </a:lnTo>
                  <a:lnTo>
                    <a:pt x="1702561" y="74432"/>
                  </a:lnTo>
                  <a:lnTo>
                    <a:pt x="1732917" y="72442"/>
                  </a:lnTo>
                  <a:lnTo>
                    <a:pt x="1762083" y="70123"/>
                  </a:lnTo>
                  <a:lnTo>
                    <a:pt x="1790457" y="67584"/>
                  </a:lnTo>
                  <a:lnTo>
                    <a:pt x="1817310" y="63908"/>
                  </a:lnTo>
                  <a:lnTo>
                    <a:pt x="1843150" y="59472"/>
                  </a:lnTo>
                  <a:lnTo>
                    <a:pt x="1868313" y="54531"/>
                  </a:lnTo>
                  <a:lnTo>
                    <a:pt x="1892036" y="51237"/>
                  </a:lnTo>
                  <a:lnTo>
                    <a:pt x="1914794" y="49040"/>
                  </a:lnTo>
                  <a:lnTo>
                    <a:pt x="1957612" y="45608"/>
                  </a:lnTo>
                  <a:lnTo>
                    <a:pt x="1996485" y="40775"/>
                  </a:lnTo>
                  <a:lnTo>
                    <a:pt x="2028314" y="35320"/>
                  </a:lnTo>
                  <a:lnTo>
                    <a:pt x="2065900" y="29317"/>
                  </a:lnTo>
                  <a:lnTo>
                    <a:pt x="2093243" y="24892"/>
                  </a:lnTo>
                  <a:lnTo>
                    <a:pt x="2110778" y="19248"/>
                  </a:lnTo>
                  <a:lnTo>
                    <a:pt x="2112218" y="17793"/>
                  </a:lnTo>
                  <a:lnTo>
                    <a:pt x="2113816" y="13530"/>
                  </a:lnTo>
                  <a:lnTo>
                    <a:pt x="2113250" y="11996"/>
                  </a:lnTo>
                  <a:lnTo>
                    <a:pt x="2111881" y="10974"/>
                  </a:lnTo>
                  <a:lnTo>
                    <a:pt x="20883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3" name="SMARTInkShape-1353"/>
            <p:cNvSpPr/>
            <p:nvPr>
              <p:custDataLst>
                <p:tags r:id="rId38"/>
              </p:custDataLst>
            </p:nvPr>
          </p:nvSpPr>
          <p:spPr bwMode="auto">
            <a:xfrm>
              <a:off x="7582546" y="4179094"/>
              <a:ext cx="167053" cy="401837"/>
            </a:xfrm>
            <a:custGeom>
              <a:avLst/>
              <a:gdLst/>
              <a:ahLst/>
              <a:cxnLst/>
              <a:rect l="0" t="0" r="0" b="0"/>
              <a:pathLst>
                <a:path w="167053" h="401837">
                  <a:moveTo>
                    <a:pt x="7688" y="0"/>
                  </a:moveTo>
                  <a:lnTo>
                    <a:pt x="7688" y="0"/>
                  </a:lnTo>
                  <a:lnTo>
                    <a:pt x="2948" y="0"/>
                  </a:lnTo>
                  <a:lnTo>
                    <a:pt x="1552" y="992"/>
                  </a:lnTo>
                  <a:lnTo>
                    <a:pt x="621" y="2645"/>
                  </a:lnTo>
                  <a:lnTo>
                    <a:pt x="0" y="4740"/>
                  </a:lnTo>
                  <a:lnTo>
                    <a:pt x="579" y="7129"/>
                  </a:lnTo>
                  <a:lnTo>
                    <a:pt x="6133" y="15231"/>
                  </a:lnTo>
                  <a:lnTo>
                    <a:pt x="38666" y="56912"/>
                  </a:lnTo>
                  <a:lnTo>
                    <a:pt x="79197" y="98247"/>
                  </a:lnTo>
                  <a:lnTo>
                    <a:pt x="108901" y="135123"/>
                  </a:lnTo>
                  <a:lnTo>
                    <a:pt x="138659" y="174008"/>
                  </a:lnTo>
                  <a:lnTo>
                    <a:pt x="158709" y="214884"/>
                  </a:lnTo>
                  <a:lnTo>
                    <a:pt x="165545" y="241271"/>
                  </a:lnTo>
                  <a:lnTo>
                    <a:pt x="167052" y="279635"/>
                  </a:lnTo>
                  <a:lnTo>
                    <a:pt x="155944" y="317099"/>
                  </a:lnTo>
                  <a:lnTo>
                    <a:pt x="126177" y="358829"/>
                  </a:lnTo>
                  <a:lnTo>
                    <a:pt x="103982" y="379722"/>
                  </a:lnTo>
                  <a:lnTo>
                    <a:pt x="52337" y="4018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4" name="SMARTInkShape-1354"/>
            <p:cNvSpPr/>
            <p:nvPr>
              <p:custDataLst>
                <p:tags r:id="rId39"/>
              </p:custDataLst>
            </p:nvPr>
          </p:nvSpPr>
          <p:spPr bwMode="auto">
            <a:xfrm>
              <a:off x="7393823" y="4393406"/>
              <a:ext cx="232131" cy="142507"/>
            </a:xfrm>
            <a:custGeom>
              <a:avLst/>
              <a:gdLst/>
              <a:ahLst/>
              <a:cxnLst/>
              <a:rect l="0" t="0" r="0" b="0"/>
              <a:pathLst>
                <a:path w="232131" h="142507">
                  <a:moveTo>
                    <a:pt x="17818" y="0"/>
                  </a:moveTo>
                  <a:lnTo>
                    <a:pt x="17818" y="0"/>
                  </a:lnTo>
                  <a:lnTo>
                    <a:pt x="13077" y="0"/>
                  </a:lnTo>
                  <a:lnTo>
                    <a:pt x="8104" y="2646"/>
                  </a:lnTo>
                  <a:lnTo>
                    <a:pt x="0" y="8897"/>
                  </a:lnTo>
                  <a:lnTo>
                    <a:pt x="37535" y="8930"/>
                  </a:lnTo>
                  <a:lnTo>
                    <a:pt x="44110" y="11576"/>
                  </a:lnTo>
                  <a:lnTo>
                    <a:pt x="47251" y="13670"/>
                  </a:lnTo>
                  <a:lnTo>
                    <a:pt x="69490" y="19954"/>
                  </a:lnTo>
                  <a:lnTo>
                    <a:pt x="76502" y="23751"/>
                  </a:lnTo>
                  <a:lnTo>
                    <a:pt x="86027" y="26882"/>
                  </a:lnTo>
                  <a:lnTo>
                    <a:pt x="92120" y="31130"/>
                  </a:lnTo>
                  <a:lnTo>
                    <a:pt x="95489" y="36325"/>
                  </a:lnTo>
                  <a:lnTo>
                    <a:pt x="97979" y="41941"/>
                  </a:lnTo>
                  <a:lnTo>
                    <a:pt x="102392" y="47745"/>
                  </a:lnTo>
                  <a:lnTo>
                    <a:pt x="102974" y="50682"/>
                  </a:lnTo>
                  <a:lnTo>
                    <a:pt x="102370" y="53631"/>
                  </a:lnTo>
                  <a:lnTo>
                    <a:pt x="100044" y="59555"/>
                  </a:lnTo>
                  <a:lnTo>
                    <a:pt x="97744" y="68468"/>
                  </a:lnTo>
                  <a:lnTo>
                    <a:pt x="77216" y="92274"/>
                  </a:lnTo>
                  <a:lnTo>
                    <a:pt x="56505" y="112117"/>
                  </a:lnTo>
                  <a:lnTo>
                    <a:pt x="36889" y="120304"/>
                  </a:lnTo>
                  <a:lnTo>
                    <a:pt x="33508" y="122866"/>
                  </a:lnTo>
                  <a:lnTo>
                    <a:pt x="27758" y="130222"/>
                  </a:lnTo>
                  <a:lnTo>
                    <a:pt x="17949" y="133903"/>
                  </a:lnTo>
                  <a:lnTo>
                    <a:pt x="17856" y="138673"/>
                  </a:lnTo>
                  <a:lnTo>
                    <a:pt x="18835" y="140074"/>
                  </a:lnTo>
                  <a:lnTo>
                    <a:pt x="20481" y="141008"/>
                  </a:lnTo>
                  <a:lnTo>
                    <a:pt x="30250" y="142506"/>
                  </a:lnTo>
                  <a:lnTo>
                    <a:pt x="69829" y="134304"/>
                  </a:lnTo>
                  <a:lnTo>
                    <a:pt x="105439" y="131347"/>
                  </a:lnTo>
                  <a:lnTo>
                    <a:pt x="149754" y="115858"/>
                  </a:lnTo>
                  <a:lnTo>
                    <a:pt x="194373" y="98207"/>
                  </a:lnTo>
                  <a:lnTo>
                    <a:pt x="213667" y="86645"/>
                  </a:lnTo>
                  <a:lnTo>
                    <a:pt x="232130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5" name="SMARTInkShape-1355"/>
            <p:cNvSpPr/>
            <p:nvPr>
              <p:custDataLst>
                <p:tags r:id="rId40"/>
              </p:custDataLst>
            </p:nvPr>
          </p:nvSpPr>
          <p:spPr bwMode="auto">
            <a:xfrm>
              <a:off x="7259882" y="4216162"/>
              <a:ext cx="133900" cy="386208"/>
            </a:xfrm>
            <a:custGeom>
              <a:avLst/>
              <a:gdLst/>
              <a:ahLst/>
              <a:cxnLst/>
              <a:rect l="0" t="0" r="0" b="0"/>
              <a:pathLst>
                <a:path w="133900" h="386208">
                  <a:moveTo>
                    <a:pt x="133899" y="16510"/>
                  </a:moveTo>
                  <a:lnTo>
                    <a:pt x="133899" y="16510"/>
                  </a:lnTo>
                  <a:lnTo>
                    <a:pt x="120596" y="3207"/>
                  </a:lnTo>
                  <a:lnTo>
                    <a:pt x="115419" y="675"/>
                  </a:lnTo>
                  <a:lnTo>
                    <a:pt x="112649" y="0"/>
                  </a:lnTo>
                  <a:lnTo>
                    <a:pt x="77964" y="7824"/>
                  </a:lnTo>
                  <a:lnTo>
                    <a:pt x="70013" y="11988"/>
                  </a:lnTo>
                  <a:lnTo>
                    <a:pt x="59958" y="24650"/>
                  </a:lnTo>
                  <a:lnTo>
                    <a:pt x="38677" y="65255"/>
                  </a:lnTo>
                  <a:lnTo>
                    <a:pt x="26748" y="100332"/>
                  </a:lnTo>
                  <a:lnTo>
                    <a:pt x="17815" y="133619"/>
                  </a:lnTo>
                  <a:lnTo>
                    <a:pt x="8884" y="168618"/>
                  </a:lnTo>
                  <a:lnTo>
                    <a:pt x="2600" y="204123"/>
                  </a:lnTo>
                  <a:lnTo>
                    <a:pt x="738" y="239778"/>
                  </a:lnTo>
                  <a:lnTo>
                    <a:pt x="186" y="275479"/>
                  </a:lnTo>
                  <a:lnTo>
                    <a:pt x="0" y="318357"/>
                  </a:lnTo>
                  <a:lnTo>
                    <a:pt x="4708" y="341645"/>
                  </a:lnTo>
                  <a:lnTo>
                    <a:pt x="12387" y="361114"/>
                  </a:lnTo>
                  <a:lnTo>
                    <a:pt x="20694" y="370750"/>
                  </a:lnTo>
                  <a:lnTo>
                    <a:pt x="37454" y="385021"/>
                  </a:lnTo>
                  <a:lnTo>
                    <a:pt x="41821" y="386207"/>
                  </a:lnTo>
                  <a:lnTo>
                    <a:pt x="62462" y="3826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6" name="SMARTInkShape-1356"/>
            <p:cNvSpPr/>
            <p:nvPr>
              <p:custDataLst>
                <p:tags r:id="rId41"/>
              </p:custDataLst>
            </p:nvPr>
          </p:nvSpPr>
          <p:spPr bwMode="auto">
            <a:xfrm>
              <a:off x="7063535" y="4348913"/>
              <a:ext cx="141205" cy="401511"/>
            </a:xfrm>
            <a:custGeom>
              <a:avLst/>
              <a:gdLst/>
              <a:ahLst/>
              <a:cxnLst/>
              <a:rect l="0" t="0" r="0" b="0"/>
              <a:pathLst>
                <a:path w="141205" h="401511">
                  <a:moveTo>
                    <a:pt x="26637" y="44493"/>
                  </a:moveTo>
                  <a:lnTo>
                    <a:pt x="26637" y="44493"/>
                  </a:lnTo>
                  <a:lnTo>
                    <a:pt x="34326" y="44493"/>
                  </a:lnTo>
                  <a:lnTo>
                    <a:pt x="39940" y="53974"/>
                  </a:lnTo>
                  <a:lnTo>
                    <a:pt x="50366" y="93317"/>
                  </a:lnTo>
                  <a:lnTo>
                    <a:pt x="57764" y="134340"/>
                  </a:lnTo>
                  <a:lnTo>
                    <a:pt x="61448" y="175754"/>
                  </a:lnTo>
                  <a:lnTo>
                    <a:pt x="62177" y="216273"/>
                  </a:lnTo>
                  <a:lnTo>
                    <a:pt x="62302" y="250503"/>
                  </a:lnTo>
                  <a:lnTo>
                    <a:pt x="62345" y="292884"/>
                  </a:lnTo>
                  <a:lnTo>
                    <a:pt x="56216" y="335064"/>
                  </a:lnTo>
                  <a:lnTo>
                    <a:pt x="53671" y="376254"/>
                  </a:lnTo>
                  <a:lnTo>
                    <a:pt x="53427" y="401510"/>
                  </a:lnTo>
                  <a:lnTo>
                    <a:pt x="53426" y="396890"/>
                  </a:lnTo>
                  <a:lnTo>
                    <a:pt x="48281" y="378318"/>
                  </a:lnTo>
                  <a:lnTo>
                    <a:pt x="49470" y="347015"/>
                  </a:lnTo>
                  <a:lnTo>
                    <a:pt x="40738" y="312169"/>
                  </a:lnTo>
                  <a:lnTo>
                    <a:pt x="30451" y="269493"/>
                  </a:lnTo>
                  <a:lnTo>
                    <a:pt x="26775" y="233640"/>
                  </a:lnTo>
                  <a:lnTo>
                    <a:pt x="19843" y="192039"/>
                  </a:lnTo>
                  <a:lnTo>
                    <a:pt x="11504" y="149285"/>
                  </a:lnTo>
                  <a:lnTo>
                    <a:pt x="3743" y="112033"/>
                  </a:lnTo>
                  <a:lnTo>
                    <a:pt x="361" y="72496"/>
                  </a:lnTo>
                  <a:lnTo>
                    <a:pt x="0" y="55877"/>
                  </a:lnTo>
                  <a:lnTo>
                    <a:pt x="2561" y="46907"/>
                  </a:lnTo>
                  <a:lnTo>
                    <a:pt x="6015" y="39613"/>
                  </a:lnTo>
                  <a:lnTo>
                    <a:pt x="7550" y="33064"/>
                  </a:lnTo>
                  <a:lnTo>
                    <a:pt x="13523" y="26845"/>
                  </a:lnTo>
                  <a:lnTo>
                    <a:pt x="43039" y="5810"/>
                  </a:lnTo>
                  <a:lnTo>
                    <a:pt x="59829" y="1613"/>
                  </a:lnTo>
                  <a:lnTo>
                    <a:pt x="95137" y="0"/>
                  </a:lnTo>
                  <a:lnTo>
                    <a:pt x="104376" y="2560"/>
                  </a:lnTo>
                  <a:lnTo>
                    <a:pt x="126685" y="15085"/>
                  </a:lnTo>
                  <a:lnTo>
                    <a:pt x="137598" y="34398"/>
                  </a:lnTo>
                  <a:lnTo>
                    <a:pt x="141204" y="50983"/>
                  </a:lnTo>
                  <a:lnTo>
                    <a:pt x="139401" y="62591"/>
                  </a:lnTo>
                  <a:lnTo>
                    <a:pt x="121692" y="104038"/>
                  </a:lnTo>
                  <a:lnTo>
                    <a:pt x="104333" y="133792"/>
                  </a:lnTo>
                  <a:lnTo>
                    <a:pt x="71285" y="1784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7" name="SMARTInkShape-1357"/>
            <p:cNvSpPr/>
            <p:nvPr>
              <p:custDataLst>
                <p:tags r:id="rId42"/>
              </p:custDataLst>
            </p:nvPr>
          </p:nvSpPr>
          <p:spPr bwMode="auto">
            <a:xfrm>
              <a:off x="6286500" y="4296421"/>
              <a:ext cx="62509" cy="96986"/>
            </a:xfrm>
            <a:custGeom>
              <a:avLst/>
              <a:gdLst/>
              <a:ahLst/>
              <a:cxnLst/>
              <a:rect l="0" t="0" r="0" b="0"/>
              <a:pathLst>
                <a:path w="62509" h="96986">
                  <a:moveTo>
                    <a:pt x="0" y="7688"/>
                  </a:moveTo>
                  <a:lnTo>
                    <a:pt x="0" y="7688"/>
                  </a:lnTo>
                  <a:lnTo>
                    <a:pt x="4740" y="7688"/>
                  </a:lnTo>
                  <a:lnTo>
                    <a:pt x="6137" y="6696"/>
                  </a:lnTo>
                  <a:lnTo>
                    <a:pt x="7068" y="5043"/>
                  </a:lnTo>
                  <a:lnTo>
                    <a:pt x="7689" y="2948"/>
                  </a:lnTo>
                  <a:lnTo>
                    <a:pt x="9094" y="1552"/>
                  </a:lnTo>
                  <a:lnTo>
                    <a:pt x="13303" y="0"/>
                  </a:lnTo>
                  <a:lnTo>
                    <a:pt x="15814" y="578"/>
                  </a:lnTo>
                  <a:lnTo>
                    <a:pt x="26974" y="5990"/>
                  </a:lnTo>
                  <a:lnTo>
                    <a:pt x="41696" y="8457"/>
                  </a:lnTo>
                  <a:lnTo>
                    <a:pt x="56558" y="20088"/>
                  </a:lnTo>
                  <a:lnTo>
                    <a:pt x="59864" y="25767"/>
                  </a:lnTo>
                  <a:lnTo>
                    <a:pt x="61724" y="37188"/>
                  </a:lnTo>
                  <a:lnTo>
                    <a:pt x="62495" y="77805"/>
                  </a:lnTo>
                  <a:lnTo>
                    <a:pt x="62508" y="969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8" name="SMARTInkShape-1358"/>
            <p:cNvSpPr/>
            <p:nvPr>
              <p:custDataLst>
                <p:tags r:id="rId43"/>
              </p:custDataLst>
            </p:nvPr>
          </p:nvSpPr>
          <p:spPr bwMode="auto">
            <a:xfrm>
              <a:off x="6197206" y="4352543"/>
              <a:ext cx="151803" cy="23005"/>
            </a:xfrm>
            <a:custGeom>
              <a:avLst/>
              <a:gdLst/>
              <a:ahLst/>
              <a:cxnLst/>
              <a:rect l="0" t="0" r="0" b="0"/>
              <a:pathLst>
                <a:path w="151803" h="23005">
                  <a:moveTo>
                    <a:pt x="35716" y="23004"/>
                  </a:moveTo>
                  <a:lnTo>
                    <a:pt x="35716" y="23004"/>
                  </a:lnTo>
                  <a:lnTo>
                    <a:pt x="35716" y="18263"/>
                  </a:lnTo>
                  <a:lnTo>
                    <a:pt x="34724" y="16867"/>
                  </a:lnTo>
                  <a:lnTo>
                    <a:pt x="33070" y="15936"/>
                  </a:lnTo>
                  <a:lnTo>
                    <a:pt x="28027" y="14442"/>
                  </a:lnTo>
                  <a:lnTo>
                    <a:pt x="19902" y="8010"/>
                  </a:lnTo>
                  <a:lnTo>
                    <a:pt x="10568" y="5522"/>
                  </a:lnTo>
                  <a:lnTo>
                    <a:pt x="0" y="5145"/>
                  </a:lnTo>
                  <a:lnTo>
                    <a:pt x="42238" y="5145"/>
                  </a:lnTo>
                  <a:lnTo>
                    <a:pt x="83374" y="4152"/>
                  </a:lnTo>
                  <a:lnTo>
                    <a:pt x="100218" y="0"/>
                  </a:lnTo>
                  <a:lnTo>
                    <a:pt x="142252" y="5030"/>
                  </a:lnTo>
                  <a:lnTo>
                    <a:pt x="151802" y="51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9" name="SMARTInkShape-1359"/>
            <p:cNvSpPr/>
            <p:nvPr>
              <p:custDataLst>
                <p:tags r:id="rId44"/>
              </p:custDataLst>
            </p:nvPr>
          </p:nvSpPr>
          <p:spPr bwMode="auto">
            <a:xfrm>
              <a:off x="6768703" y="4232672"/>
              <a:ext cx="106599" cy="419696"/>
            </a:xfrm>
            <a:custGeom>
              <a:avLst/>
              <a:gdLst/>
              <a:ahLst/>
              <a:cxnLst/>
              <a:rect l="0" t="0" r="0" b="0"/>
              <a:pathLst>
                <a:path w="106599" h="419696">
                  <a:moveTo>
                    <a:pt x="8930" y="0"/>
                  </a:moveTo>
                  <a:lnTo>
                    <a:pt x="8930" y="0"/>
                  </a:lnTo>
                  <a:lnTo>
                    <a:pt x="8930" y="42807"/>
                  </a:lnTo>
                  <a:lnTo>
                    <a:pt x="9922" y="50775"/>
                  </a:lnTo>
                  <a:lnTo>
                    <a:pt x="29921" y="95372"/>
                  </a:lnTo>
                  <a:lnTo>
                    <a:pt x="52379" y="135720"/>
                  </a:lnTo>
                  <a:lnTo>
                    <a:pt x="78788" y="179990"/>
                  </a:lnTo>
                  <a:lnTo>
                    <a:pt x="97626" y="220780"/>
                  </a:lnTo>
                  <a:lnTo>
                    <a:pt x="102921" y="235046"/>
                  </a:lnTo>
                  <a:lnTo>
                    <a:pt x="106598" y="277198"/>
                  </a:lnTo>
                  <a:lnTo>
                    <a:pt x="106054" y="305484"/>
                  </a:lnTo>
                  <a:lnTo>
                    <a:pt x="102368" y="318003"/>
                  </a:lnTo>
                  <a:lnTo>
                    <a:pt x="73732" y="358908"/>
                  </a:lnTo>
                  <a:lnTo>
                    <a:pt x="31711" y="396462"/>
                  </a:lnTo>
                  <a:lnTo>
                    <a:pt x="0" y="4196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0" name="SMARTInkShape-1360"/>
            <p:cNvSpPr/>
            <p:nvPr>
              <p:custDataLst>
                <p:tags r:id="rId45"/>
              </p:custDataLst>
            </p:nvPr>
          </p:nvSpPr>
          <p:spPr bwMode="auto">
            <a:xfrm>
              <a:off x="6536690" y="4411378"/>
              <a:ext cx="240944" cy="196338"/>
            </a:xfrm>
            <a:custGeom>
              <a:avLst/>
              <a:gdLst/>
              <a:ahLst/>
              <a:cxnLst/>
              <a:rect l="0" t="0" r="0" b="0"/>
              <a:pathLst>
                <a:path w="240944" h="196338">
                  <a:moveTo>
                    <a:pt x="62349" y="26677"/>
                  </a:moveTo>
                  <a:lnTo>
                    <a:pt x="62349" y="26677"/>
                  </a:lnTo>
                  <a:lnTo>
                    <a:pt x="57608" y="26677"/>
                  </a:lnTo>
                  <a:lnTo>
                    <a:pt x="56212" y="25685"/>
                  </a:lnTo>
                  <a:lnTo>
                    <a:pt x="55281" y="24031"/>
                  </a:lnTo>
                  <a:lnTo>
                    <a:pt x="53451" y="9294"/>
                  </a:lnTo>
                  <a:lnTo>
                    <a:pt x="53419" y="0"/>
                  </a:lnTo>
                  <a:lnTo>
                    <a:pt x="53419" y="4661"/>
                  </a:lnTo>
                  <a:lnTo>
                    <a:pt x="54412" y="6047"/>
                  </a:lnTo>
                  <a:lnTo>
                    <a:pt x="58160" y="7586"/>
                  </a:lnTo>
                  <a:lnTo>
                    <a:pt x="68650" y="9566"/>
                  </a:lnTo>
                  <a:lnTo>
                    <a:pt x="77335" y="14882"/>
                  </a:lnTo>
                  <a:lnTo>
                    <a:pt x="86192" y="17890"/>
                  </a:lnTo>
                  <a:lnTo>
                    <a:pt x="101048" y="30064"/>
                  </a:lnTo>
                  <a:lnTo>
                    <a:pt x="104353" y="35789"/>
                  </a:lnTo>
                  <a:lnTo>
                    <a:pt x="106815" y="41641"/>
                  </a:lnTo>
                  <a:lnTo>
                    <a:pt x="112786" y="50513"/>
                  </a:lnTo>
                  <a:lnTo>
                    <a:pt x="115989" y="59426"/>
                  </a:lnTo>
                  <a:lnTo>
                    <a:pt x="121789" y="68351"/>
                  </a:lnTo>
                  <a:lnTo>
                    <a:pt x="123493" y="74302"/>
                  </a:lnTo>
                  <a:lnTo>
                    <a:pt x="122955" y="77279"/>
                  </a:lnTo>
                  <a:lnTo>
                    <a:pt x="117609" y="89185"/>
                  </a:lnTo>
                  <a:lnTo>
                    <a:pt x="117049" y="92161"/>
                  </a:lnTo>
                  <a:lnTo>
                    <a:pt x="111519" y="101091"/>
                  </a:lnTo>
                  <a:lnTo>
                    <a:pt x="67346" y="145678"/>
                  </a:lnTo>
                  <a:lnTo>
                    <a:pt x="25381" y="172410"/>
                  </a:lnTo>
                  <a:lnTo>
                    <a:pt x="0" y="196186"/>
                  </a:lnTo>
                  <a:lnTo>
                    <a:pt x="20836" y="196337"/>
                  </a:lnTo>
                  <a:lnTo>
                    <a:pt x="62588" y="185317"/>
                  </a:lnTo>
                  <a:lnTo>
                    <a:pt x="99275" y="172252"/>
                  </a:lnTo>
                  <a:lnTo>
                    <a:pt x="138134" y="157609"/>
                  </a:lnTo>
                  <a:lnTo>
                    <a:pt x="181317" y="135815"/>
                  </a:lnTo>
                  <a:lnTo>
                    <a:pt x="223078" y="107595"/>
                  </a:lnTo>
                  <a:lnTo>
                    <a:pt x="240943" y="981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1" name="SMARTInkShape-1361"/>
            <p:cNvSpPr/>
            <p:nvPr>
              <p:custDataLst>
                <p:tags r:id="rId46"/>
              </p:custDataLst>
            </p:nvPr>
          </p:nvSpPr>
          <p:spPr bwMode="auto">
            <a:xfrm>
              <a:off x="6447270" y="4259461"/>
              <a:ext cx="35684" cy="383978"/>
            </a:xfrm>
            <a:custGeom>
              <a:avLst/>
              <a:gdLst/>
              <a:ahLst/>
              <a:cxnLst/>
              <a:rect l="0" t="0" r="0" b="0"/>
              <a:pathLst>
                <a:path w="35684" h="383978">
                  <a:moveTo>
                    <a:pt x="35683" y="0"/>
                  </a:moveTo>
                  <a:lnTo>
                    <a:pt x="35683" y="0"/>
                  </a:lnTo>
                  <a:lnTo>
                    <a:pt x="35683" y="40721"/>
                  </a:lnTo>
                  <a:lnTo>
                    <a:pt x="35683" y="84591"/>
                  </a:lnTo>
                  <a:lnTo>
                    <a:pt x="35683" y="123792"/>
                  </a:lnTo>
                  <a:lnTo>
                    <a:pt x="33038" y="151442"/>
                  </a:lnTo>
                  <a:lnTo>
                    <a:pt x="27994" y="192192"/>
                  </a:lnTo>
                  <a:lnTo>
                    <a:pt x="19869" y="231330"/>
                  </a:lnTo>
                  <a:lnTo>
                    <a:pt x="11356" y="267724"/>
                  </a:lnTo>
                  <a:lnTo>
                    <a:pt x="6977" y="291984"/>
                  </a:lnTo>
                  <a:lnTo>
                    <a:pt x="2042" y="314386"/>
                  </a:lnTo>
                  <a:lnTo>
                    <a:pt x="86" y="355038"/>
                  </a:lnTo>
                  <a:lnTo>
                    <a:pt x="0" y="367574"/>
                  </a:lnTo>
                  <a:lnTo>
                    <a:pt x="2626" y="374372"/>
                  </a:lnTo>
                  <a:lnTo>
                    <a:pt x="7656" y="382079"/>
                  </a:lnTo>
                  <a:lnTo>
                    <a:pt x="10990" y="383134"/>
                  </a:lnTo>
                  <a:lnTo>
                    <a:pt x="26753" y="3839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2" name="SMARTInkShape-1362"/>
            <p:cNvSpPr/>
            <p:nvPr>
              <p:custDataLst>
                <p:tags r:id="rId47"/>
              </p:custDataLst>
            </p:nvPr>
          </p:nvSpPr>
          <p:spPr bwMode="auto">
            <a:xfrm>
              <a:off x="6268683" y="4447104"/>
              <a:ext cx="133904" cy="186878"/>
            </a:xfrm>
            <a:custGeom>
              <a:avLst/>
              <a:gdLst/>
              <a:ahLst/>
              <a:cxnLst/>
              <a:rect l="0" t="0" r="0" b="0"/>
              <a:pathLst>
                <a:path w="133904" h="186878">
                  <a:moveTo>
                    <a:pt x="44606" y="26669"/>
                  </a:moveTo>
                  <a:lnTo>
                    <a:pt x="44606" y="26669"/>
                  </a:lnTo>
                  <a:lnTo>
                    <a:pt x="44606" y="18981"/>
                  </a:lnTo>
                  <a:lnTo>
                    <a:pt x="36917" y="10160"/>
                  </a:lnTo>
                  <a:lnTo>
                    <a:pt x="35686" y="0"/>
                  </a:lnTo>
                  <a:lnTo>
                    <a:pt x="35679" y="4656"/>
                  </a:lnTo>
                  <a:lnTo>
                    <a:pt x="34687" y="6041"/>
                  </a:lnTo>
                  <a:lnTo>
                    <a:pt x="30936" y="7579"/>
                  </a:lnTo>
                  <a:lnTo>
                    <a:pt x="29540" y="9974"/>
                  </a:lnTo>
                  <a:lnTo>
                    <a:pt x="24264" y="42299"/>
                  </a:lnTo>
                  <a:lnTo>
                    <a:pt x="22115" y="46019"/>
                  </a:lnTo>
                  <a:lnTo>
                    <a:pt x="13454" y="85351"/>
                  </a:lnTo>
                  <a:lnTo>
                    <a:pt x="2421" y="115854"/>
                  </a:lnTo>
                  <a:lnTo>
                    <a:pt x="22" y="159828"/>
                  </a:lnTo>
                  <a:lnTo>
                    <a:pt x="0" y="163067"/>
                  </a:lnTo>
                  <a:lnTo>
                    <a:pt x="2622" y="169311"/>
                  </a:lnTo>
                  <a:lnTo>
                    <a:pt x="12390" y="181405"/>
                  </a:lnTo>
                  <a:lnTo>
                    <a:pt x="18051" y="184737"/>
                  </a:lnTo>
                  <a:lnTo>
                    <a:pt x="29769" y="186877"/>
                  </a:lnTo>
                  <a:lnTo>
                    <a:pt x="48767" y="180171"/>
                  </a:lnTo>
                  <a:lnTo>
                    <a:pt x="93089" y="154628"/>
                  </a:lnTo>
                  <a:lnTo>
                    <a:pt x="120896" y="136799"/>
                  </a:lnTo>
                  <a:lnTo>
                    <a:pt x="133903" y="1248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3" name="SMARTInkShape-1363"/>
            <p:cNvSpPr/>
            <p:nvPr>
              <p:custDataLst>
                <p:tags r:id="rId48"/>
              </p:custDataLst>
            </p:nvPr>
          </p:nvSpPr>
          <p:spPr bwMode="auto">
            <a:xfrm>
              <a:off x="6161484" y="4473773"/>
              <a:ext cx="97812" cy="169219"/>
            </a:xfrm>
            <a:custGeom>
              <a:avLst/>
              <a:gdLst/>
              <a:ahLst/>
              <a:cxnLst/>
              <a:rect l="0" t="0" r="0" b="0"/>
              <a:pathLst>
                <a:path w="97812" h="169219">
                  <a:moveTo>
                    <a:pt x="0" y="8930"/>
                  </a:moveTo>
                  <a:lnTo>
                    <a:pt x="0" y="8930"/>
                  </a:lnTo>
                  <a:lnTo>
                    <a:pt x="0" y="1"/>
                  </a:lnTo>
                  <a:lnTo>
                    <a:pt x="7689" y="0"/>
                  </a:lnTo>
                  <a:lnTo>
                    <a:pt x="15814" y="6137"/>
                  </a:lnTo>
                  <a:lnTo>
                    <a:pt x="24088" y="8103"/>
                  </a:lnTo>
                  <a:lnTo>
                    <a:pt x="38732" y="8821"/>
                  </a:lnTo>
                  <a:lnTo>
                    <a:pt x="44664" y="11527"/>
                  </a:lnTo>
                  <a:lnTo>
                    <a:pt x="82977" y="38741"/>
                  </a:lnTo>
                  <a:lnTo>
                    <a:pt x="86487" y="44669"/>
                  </a:lnTo>
                  <a:lnTo>
                    <a:pt x="87424" y="47639"/>
                  </a:lnTo>
                  <a:lnTo>
                    <a:pt x="89041" y="49619"/>
                  </a:lnTo>
                  <a:lnTo>
                    <a:pt x="93482" y="51819"/>
                  </a:lnTo>
                  <a:lnTo>
                    <a:pt x="95064" y="54389"/>
                  </a:lnTo>
                  <a:lnTo>
                    <a:pt x="97811" y="73541"/>
                  </a:lnTo>
                  <a:lnTo>
                    <a:pt x="95396" y="79980"/>
                  </a:lnTo>
                  <a:lnTo>
                    <a:pt x="62486" y="123151"/>
                  </a:lnTo>
                  <a:lnTo>
                    <a:pt x="55554" y="130140"/>
                  </a:lnTo>
                  <a:lnTo>
                    <a:pt x="41485" y="140645"/>
                  </a:lnTo>
                  <a:lnTo>
                    <a:pt x="30593" y="153900"/>
                  </a:lnTo>
                  <a:lnTo>
                    <a:pt x="9462" y="169218"/>
                  </a:lnTo>
                  <a:lnTo>
                    <a:pt x="8930" y="1607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4" name="SMARTInkShape-1364"/>
            <p:cNvSpPr/>
            <p:nvPr>
              <p:custDataLst>
                <p:tags r:id="rId49"/>
              </p:custDataLst>
            </p:nvPr>
          </p:nvSpPr>
          <p:spPr bwMode="auto">
            <a:xfrm>
              <a:off x="5986750" y="4313051"/>
              <a:ext cx="147946" cy="428411"/>
            </a:xfrm>
            <a:custGeom>
              <a:avLst/>
              <a:gdLst/>
              <a:ahLst/>
              <a:cxnLst/>
              <a:rect l="0" t="0" r="0" b="0"/>
              <a:pathLst>
                <a:path w="147946" h="428411">
                  <a:moveTo>
                    <a:pt x="147945" y="17847"/>
                  </a:moveTo>
                  <a:lnTo>
                    <a:pt x="147945" y="17847"/>
                  </a:lnTo>
                  <a:lnTo>
                    <a:pt x="132714" y="3608"/>
                  </a:lnTo>
                  <a:lnTo>
                    <a:pt x="126955" y="1597"/>
                  </a:lnTo>
                  <a:lnTo>
                    <a:pt x="82520" y="16"/>
                  </a:lnTo>
                  <a:lnTo>
                    <a:pt x="74880" y="0"/>
                  </a:lnTo>
                  <a:lnTo>
                    <a:pt x="68178" y="2639"/>
                  </a:lnTo>
                  <a:lnTo>
                    <a:pt x="39088" y="20979"/>
                  </a:lnTo>
                  <a:lnTo>
                    <a:pt x="35072" y="29492"/>
                  </a:lnTo>
                  <a:lnTo>
                    <a:pt x="24359" y="68608"/>
                  </a:lnTo>
                  <a:lnTo>
                    <a:pt x="16050" y="110595"/>
                  </a:lnTo>
                  <a:lnTo>
                    <a:pt x="14608" y="143885"/>
                  </a:lnTo>
                  <a:lnTo>
                    <a:pt x="11534" y="178885"/>
                  </a:lnTo>
                  <a:lnTo>
                    <a:pt x="6985" y="217036"/>
                  </a:lnTo>
                  <a:lnTo>
                    <a:pt x="5638" y="259759"/>
                  </a:lnTo>
                  <a:lnTo>
                    <a:pt x="2593" y="301191"/>
                  </a:lnTo>
                  <a:lnTo>
                    <a:pt x="0" y="325348"/>
                  </a:lnTo>
                  <a:lnTo>
                    <a:pt x="6420" y="362464"/>
                  </a:lnTo>
                  <a:lnTo>
                    <a:pt x="18626" y="401504"/>
                  </a:lnTo>
                  <a:lnTo>
                    <a:pt x="33986" y="420833"/>
                  </a:lnTo>
                  <a:lnTo>
                    <a:pt x="43057" y="425156"/>
                  </a:lnTo>
                  <a:lnTo>
                    <a:pt x="82593" y="428410"/>
                  </a:lnTo>
                  <a:lnTo>
                    <a:pt x="94426" y="423231"/>
                  </a:lnTo>
                  <a:lnTo>
                    <a:pt x="112227" y="4107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5" name="SMARTInkShape-1365"/>
            <p:cNvSpPr/>
            <p:nvPr>
              <p:custDataLst>
                <p:tags r:id="rId50"/>
              </p:custDataLst>
            </p:nvPr>
          </p:nvSpPr>
          <p:spPr bwMode="auto">
            <a:xfrm>
              <a:off x="5786438" y="4406491"/>
              <a:ext cx="151679" cy="236948"/>
            </a:xfrm>
            <a:custGeom>
              <a:avLst/>
              <a:gdLst/>
              <a:ahLst/>
              <a:cxnLst/>
              <a:rect l="0" t="0" r="0" b="0"/>
              <a:pathLst>
                <a:path w="151679" h="236948">
                  <a:moveTo>
                    <a:pt x="0" y="103001"/>
                  </a:moveTo>
                  <a:lnTo>
                    <a:pt x="0" y="103001"/>
                  </a:lnTo>
                  <a:lnTo>
                    <a:pt x="0" y="61320"/>
                  </a:lnTo>
                  <a:lnTo>
                    <a:pt x="0" y="55372"/>
                  </a:lnTo>
                  <a:lnTo>
                    <a:pt x="2645" y="49421"/>
                  </a:lnTo>
                  <a:lnTo>
                    <a:pt x="4740" y="46445"/>
                  </a:lnTo>
                  <a:lnTo>
                    <a:pt x="10086" y="28403"/>
                  </a:lnTo>
                  <a:lnTo>
                    <a:pt x="28938" y="11096"/>
                  </a:lnTo>
                  <a:lnTo>
                    <a:pt x="37996" y="7584"/>
                  </a:lnTo>
                  <a:lnTo>
                    <a:pt x="65784" y="0"/>
                  </a:lnTo>
                  <a:lnTo>
                    <a:pt x="90549" y="3950"/>
                  </a:lnTo>
                  <a:lnTo>
                    <a:pt x="122409" y="24819"/>
                  </a:lnTo>
                  <a:lnTo>
                    <a:pt x="135267" y="39046"/>
                  </a:lnTo>
                  <a:lnTo>
                    <a:pt x="139493" y="50103"/>
                  </a:lnTo>
                  <a:lnTo>
                    <a:pt x="150845" y="91930"/>
                  </a:lnTo>
                  <a:lnTo>
                    <a:pt x="151678" y="121203"/>
                  </a:lnTo>
                  <a:lnTo>
                    <a:pt x="144650" y="142352"/>
                  </a:lnTo>
                  <a:lnTo>
                    <a:pt x="133708" y="162992"/>
                  </a:lnTo>
                  <a:lnTo>
                    <a:pt x="101029" y="203462"/>
                  </a:lnTo>
                  <a:lnTo>
                    <a:pt x="68184" y="224714"/>
                  </a:lnTo>
                  <a:lnTo>
                    <a:pt x="47239" y="234236"/>
                  </a:lnTo>
                  <a:lnTo>
                    <a:pt x="35718" y="2369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6" name="SMARTInkShape-1366"/>
            <p:cNvSpPr/>
            <p:nvPr>
              <p:custDataLst>
                <p:tags r:id="rId51"/>
              </p:custDataLst>
            </p:nvPr>
          </p:nvSpPr>
          <p:spPr bwMode="auto">
            <a:xfrm>
              <a:off x="5786438" y="4545211"/>
              <a:ext cx="17860" cy="303527"/>
            </a:xfrm>
            <a:custGeom>
              <a:avLst/>
              <a:gdLst/>
              <a:ahLst/>
              <a:cxnLst/>
              <a:rect l="0" t="0" r="0" b="0"/>
              <a:pathLst>
                <a:path w="17860" h="303527">
                  <a:moveTo>
                    <a:pt x="17859" y="0"/>
                  </a:moveTo>
                  <a:lnTo>
                    <a:pt x="17859" y="0"/>
                  </a:lnTo>
                  <a:lnTo>
                    <a:pt x="16867" y="39147"/>
                  </a:lnTo>
                  <a:lnTo>
                    <a:pt x="10170" y="73261"/>
                  </a:lnTo>
                  <a:lnTo>
                    <a:pt x="8182" y="108508"/>
                  </a:lnTo>
                  <a:lnTo>
                    <a:pt x="1910" y="150014"/>
                  </a:lnTo>
                  <a:lnTo>
                    <a:pt x="377" y="187170"/>
                  </a:lnTo>
                  <a:lnTo>
                    <a:pt x="74" y="223172"/>
                  </a:lnTo>
                  <a:lnTo>
                    <a:pt x="10" y="263141"/>
                  </a:lnTo>
                  <a:lnTo>
                    <a:pt x="1" y="292788"/>
                  </a:lnTo>
                  <a:lnTo>
                    <a:pt x="992" y="296395"/>
                  </a:lnTo>
                  <a:lnTo>
                    <a:pt x="2646" y="298800"/>
                  </a:lnTo>
                  <a:lnTo>
                    <a:pt x="8821" y="303526"/>
                  </a:lnTo>
                  <a:lnTo>
                    <a:pt x="8919" y="291173"/>
                  </a:lnTo>
                  <a:lnTo>
                    <a:pt x="0" y="2678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81" name="SMARTInkShape-Group336"/>
          <p:cNvGrpSpPr/>
          <p:nvPr/>
        </p:nvGrpSpPr>
        <p:grpSpPr>
          <a:xfrm>
            <a:off x="8161734" y="4527355"/>
            <a:ext cx="178595" cy="267888"/>
            <a:chOff x="8161734" y="4527355"/>
            <a:chExt cx="178595" cy="267888"/>
          </a:xfrm>
        </p:grpSpPr>
        <p:sp>
          <p:nvSpPr>
            <p:cNvPr id="278" name="SMARTInkShape-1367"/>
            <p:cNvSpPr/>
            <p:nvPr>
              <p:custDataLst>
                <p:tags r:id="rId23"/>
              </p:custDataLst>
            </p:nvPr>
          </p:nvSpPr>
          <p:spPr bwMode="auto">
            <a:xfrm>
              <a:off x="8161734" y="4527355"/>
              <a:ext cx="125017" cy="17857"/>
            </a:xfrm>
            <a:custGeom>
              <a:avLst/>
              <a:gdLst/>
              <a:ahLst/>
              <a:cxnLst/>
              <a:rect l="0" t="0" r="0" b="0"/>
              <a:pathLst>
                <a:path w="125017" h="17857">
                  <a:moveTo>
                    <a:pt x="0" y="17856"/>
                  </a:moveTo>
                  <a:lnTo>
                    <a:pt x="0" y="17856"/>
                  </a:lnTo>
                  <a:lnTo>
                    <a:pt x="0" y="10167"/>
                  </a:lnTo>
                  <a:lnTo>
                    <a:pt x="993" y="9753"/>
                  </a:lnTo>
                  <a:lnTo>
                    <a:pt x="4741" y="9294"/>
                  </a:lnTo>
                  <a:lnTo>
                    <a:pt x="6137" y="8179"/>
                  </a:lnTo>
                  <a:lnTo>
                    <a:pt x="8563" y="1270"/>
                  </a:lnTo>
                  <a:lnTo>
                    <a:pt x="11412" y="562"/>
                  </a:lnTo>
                  <a:lnTo>
                    <a:pt x="52379" y="0"/>
                  </a:lnTo>
                  <a:lnTo>
                    <a:pt x="68628" y="989"/>
                  </a:lnTo>
                  <a:lnTo>
                    <a:pt x="94350" y="8099"/>
                  </a:lnTo>
                  <a:lnTo>
                    <a:pt x="110015" y="8817"/>
                  </a:lnTo>
                  <a:lnTo>
                    <a:pt x="112038" y="9846"/>
                  </a:lnTo>
                  <a:lnTo>
                    <a:pt x="113387" y="11523"/>
                  </a:lnTo>
                  <a:lnTo>
                    <a:pt x="114287" y="13634"/>
                  </a:lnTo>
                  <a:lnTo>
                    <a:pt x="115879" y="15041"/>
                  </a:lnTo>
                  <a:lnTo>
                    <a:pt x="125016" y="178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9" name="SMARTInkShape-1368"/>
            <p:cNvSpPr/>
            <p:nvPr>
              <p:custDataLst>
                <p:tags r:id="rId24"/>
              </p:custDataLst>
            </p:nvPr>
          </p:nvSpPr>
          <p:spPr bwMode="auto">
            <a:xfrm>
              <a:off x="8233172" y="4536281"/>
              <a:ext cx="8931" cy="258962"/>
            </a:xfrm>
            <a:custGeom>
              <a:avLst/>
              <a:gdLst/>
              <a:ahLst/>
              <a:cxnLst/>
              <a:rect l="0" t="0" r="0" b="0"/>
              <a:pathLst>
                <a:path w="8931" h="258962">
                  <a:moveTo>
                    <a:pt x="8930" y="0"/>
                  </a:moveTo>
                  <a:lnTo>
                    <a:pt x="8930" y="0"/>
                  </a:lnTo>
                  <a:lnTo>
                    <a:pt x="8930" y="39902"/>
                  </a:lnTo>
                  <a:lnTo>
                    <a:pt x="8930" y="84203"/>
                  </a:lnTo>
                  <a:lnTo>
                    <a:pt x="8930" y="125066"/>
                  </a:lnTo>
                  <a:lnTo>
                    <a:pt x="8930" y="166691"/>
                  </a:lnTo>
                  <a:lnTo>
                    <a:pt x="7937" y="190501"/>
                  </a:lnTo>
                  <a:lnTo>
                    <a:pt x="367" y="225697"/>
                  </a:lnTo>
                  <a:lnTo>
                    <a:pt x="0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0" name="SMARTInkShape-1369"/>
            <p:cNvSpPr/>
            <p:nvPr>
              <p:custDataLst>
                <p:tags r:id="rId25"/>
              </p:custDataLst>
            </p:nvPr>
          </p:nvSpPr>
          <p:spPr bwMode="auto">
            <a:xfrm>
              <a:off x="8179594" y="4697016"/>
              <a:ext cx="160735" cy="89298"/>
            </a:xfrm>
            <a:custGeom>
              <a:avLst/>
              <a:gdLst/>
              <a:ahLst/>
              <a:cxnLst/>
              <a:rect l="0" t="0" r="0" b="0"/>
              <a:pathLst>
                <a:path w="160735" h="89298">
                  <a:moveTo>
                    <a:pt x="0" y="89297"/>
                  </a:moveTo>
                  <a:lnTo>
                    <a:pt x="0" y="89297"/>
                  </a:lnTo>
                  <a:lnTo>
                    <a:pt x="4741" y="84556"/>
                  </a:lnTo>
                  <a:lnTo>
                    <a:pt x="9713" y="82229"/>
                  </a:lnTo>
                  <a:lnTo>
                    <a:pt x="12428" y="81608"/>
                  </a:lnTo>
                  <a:lnTo>
                    <a:pt x="20991" y="75994"/>
                  </a:lnTo>
                  <a:lnTo>
                    <a:pt x="38708" y="59408"/>
                  </a:lnTo>
                  <a:lnTo>
                    <a:pt x="47300" y="56169"/>
                  </a:lnTo>
                  <a:lnTo>
                    <a:pt x="52369" y="55305"/>
                  </a:lnTo>
                  <a:lnTo>
                    <a:pt x="93368" y="30345"/>
                  </a:lnTo>
                  <a:lnTo>
                    <a:pt x="136103" y="11957"/>
                  </a:lnTo>
                  <a:lnTo>
                    <a:pt x="16073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85" name="SMARTInkShape-Group337"/>
          <p:cNvGrpSpPr/>
          <p:nvPr/>
        </p:nvGrpSpPr>
        <p:grpSpPr>
          <a:xfrm>
            <a:off x="8402836" y="4286250"/>
            <a:ext cx="732235" cy="749938"/>
            <a:chOff x="8402836" y="4286250"/>
            <a:chExt cx="732235" cy="749938"/>
          </a:xfrm>
        </p:grpSpPr>
        <p:sp>
          <p:nvSpPr>
            <p:cNvPr id="282" name="SMARTInkShape-1370"/>
            <p:cNvSpPr/>
            <p:nvPr>
              <p:custDataLst>
                <p:tags r:id="rId20"/>
              </p:custDataLst>
            </p:nvPr>
          </p:nvSpPr>
          <p:spPr bwMode="auto">
            <a:xfrm>
              <a:off x="8402836" y="4420377"/>
              <a:ext cx="732235" cy="615811"/>
            </a:xfrm>
            <a:custGeom>
              <a:avLst/>
              <a:gdLst/>
              <a:ahLst/>
              <a:cxnLst/>
              <a:rect l="0" t="0" r="0" b="0"/>
              <a:pathLst>
                <a:path w="732235" h="615811">
                  <a:moveTo>
                    <a:pt x="0" y="196271"/>
                  </a:moveTo>
                  <a:lnTo>
                    <a:pt x="0" y="196271"/>
                  </a:lnTo>
                  <a:lnTo>
                    <a:pt x="0" y="187710"/>
                  </a:lnTo>
                  <a:lnTo>
                    <a:pt x="0" y="192191"/>
                  </a:lnTo>
                  <a:lnTo>
                    <a:pt x="992" y="193551"/>
                  </a:lnTo>
                  <a:lnTo>
                    <a:pt x="4741" y="195063"/>
                  </a:lnTo>
                  <a:lnTo>
                    <a:pt x="6137" y="196457"/>
                  </a:lnTo>
                  <a:lnTo>
                    <a:pt x="7689" y="200653"/>
                  </a:lnTo>
                  <a:lnTo>
                    <a:pt x="8920" y="242666"/>
                  </a:lnTo>
                  <a:lnTo>
                    <a:pt x="8930" y="286904"/>
                  </a:lnTo>
                  <a:lnTo>
                    <a:pt x="2" y="321270"/>
                  </a:lnTo>
                  <a:lnTo>
                    <a:pt x="1" y="316542"/>
                  </a:lnTo>
                  <a:lnTo>
                    <a:pt x="2646" y="311571"/>
                  </a:lnTo>
                  <a:lnTo>
                    <a:pt x="6137" y="306055"/>
                  </a:lnTo>
                  <a:lnTo>
                    <a:pt x="16509" y="274890"/>
                  </a:lnTo>
                  <a:lnTo>
                    <a:pt x="17951" y="272496"/>
                  </a:lnTo>
                  <a:lnTo>
                    <a:pt x="19904" y="270901"/>
                  </a:lnTo>
                  <a:lnTo>
                    <a:pt x="22199" y="269837"/>
                  </a:lnTo>
                  <a:lnTo>
                    <a:pt x="23729" y="268135"/>
                  </a:lnTo>
                  <a:lnTo>
                    <a:pt x="25429" y="263599"/>
                  </a:lnTo>
                  <a:lnTo>
                    <a:pt x="26874" y="261992"/>
                  </a:lnTo>
                  <a:lnTo>
                    <a:pt x="35599" y="258816"/>
                  </a:lnTo>
                  <a:lnTo>
                    <a:pt x="35719" y="280105"/>
                  </a:lnTo>
                  <a:lnTo>
                    <a:pt x="38364" y="285786"/>
                  </a:lnTo>
                  <a:lnTo>
                    <a:pt x="41856" y="291618"/>
                  </a:lnTo>
                  <a:lnTo>
                    <a:pt x="44813" y="300480"/>
                  </a:lnTo>
                  <a:lnTo>
                    <a:pt x="57918" y="316576"/>
                  </a:lnTo>
                  <a:lnTo>
                    <a:pt x="63113" y="319193"/>
                  </a:lnTo>
                  <a:lnTo>
                    <a:pt x="69793" y="320874"/>
                  </a:lnTo>
                  <a:lnTo>
                    <a:pt x="75691" y="316424"/>
                  </a:lnTo>
                  <a:lnTo>
                    <a:pt x="78289" y="311519"/>
                  </a:lnTo>
                  <a:lnTo>
                    <a:pt x="78981" y="308822"/>
                  </a:lnTo>
                  <a:lnTo>
                    <a:pt x="84697" y="300285"/>
                  </a:lnTo>
                  <a:lnTo>
                    <a:pt x="101322" y="277837"/>
                  </a:lnTo>
                  <a:lnTo>
                    <a:pt x="113943" y="237839"/>
                  </a:lnTo>
                  <a:lnTo>
                    <a:pt x="131042" y="195086"/>
                  </a:lnTo>
                  <a:lnTo>
                    <a:pt x="145861" y="151467"/>
                  </a:lnTo>
                  <a:lnTo>
                    <a:pt x="157759" y="109736"/>
                  </a:lnTo>
                  <a:lnTo>
                    <a:pt x="167019" y="71801"/>
                  </a:lnTo>
                  <a:lnTo>
                    <a:pt x="175453" y="28664"/>
                  </a:lnTo>
                  <a:lnTo>
                    <a:pt x="178583" y="0"/>
                  </a:lnTo>
                  <a:lnTo>
                    <a:pt x="173850" y="4613"/>
                  </a:lnTo>
                  <a:lnTo>
                    <a:pt x="171524" y="9556"/>
                  </a:lnTo>
                  <a:lnTo>
                    <a:pt x="161334" y="53650"/>
                  </a:lnTo>
                  <a:lnTo>
                    <a:pt x="160787" y="91783"/>
                  </a:lnTo>
                  <a:lnTo>
                    <a:pt x="160741" y="134115"/>
                  </a:lnTo>
                  <a:lnTo>
                    <a:pt x="160735" y="178458"/>
                  </a:lnTo>
                  <a:lnTo>
                    <a:pt x="160734" y="223066"/>
                  </a:lnTo>
                  <a:lnTo>
                    <a:pt x="163380" y="249851"/>
                  </a:lnTo>
                  <a:lnTo>
                    <a:pt x="168837" y="294498"/>
                  </a:lnTo>
                  <a:lnTo>
                    <a:pt x="169555" y="339146"/>
                  </a:lnTo>
                  <a:lnTo>
                    <a:pt x="167004" y="383795"/>
                  </a:lnTo>
                  <a:lnTo>
                    <a:pt x="161973" y="424254"/>
                  </a:lnTo>
                  <a:lnTo>
                    <a:pt x="154842" y="462342"/>
                  </a:lnTo>
                  <a:lnTo>
                    <a:pt x="147464" y="501013"/>
                  </a:lnTo>
                  <a:lnTo>
                    <a:pt x="140833" y="542033"/>
                  </a:lnTo>
                  <a:lnTo>
                    <a:pt x="135306" y="567848"/>
                  </a:lnTo>
                  <a:lnTo>
                    <a:pt x="133952" y="611965"/>
                  </a:lnTo>
                  <a:lnTo>
                    <a:pt x="133948" y="614188"/>
                  </a:lnTo>
                  <a:lnTo>
                    <a:pt x="134939" y="614781"/>
                  </a:lnTo>
                  <a:lnTo>
                    <a:pt x="146374" y="615810"/>
                  </a:lnTo>
                  <a:lnTo>
                    <a:pt x="148184" y="614870"/>
                  </a:lnTo>
                  <a:lnTo>
                    <a:pt x="149391" y="613251"/>
                  </a:lnTo>
                  <a:lnTo>
                    <a:pt x="158616" y="594590"/>
                  </a:lnTo>
                  <a:lnTo>
                    <a:pt x="181604" y="556008"/>
                  </a:lnTo>
                  <a:lnTo>
                    <a:pt x="196456" y="516900"/>
                  </a:lnTo>
                  <a:lnTo>
                    <a:pt x="208360" y="481855"/>
                  </a:lnTo>
                  <a:lnTo>
                    <a:pt x="219273" y="440133"/>
                  </a:lnTo>
                  <a:lnTo>
                    <a:pt x="222458" y="402199"/>
                  </a:lnTo>
                  <a:lnTo>
                    <a:pt x="223087" y="361302"/>
                  </a:lnTo>
                  <a:lnTo>
                    <a:pt x="220576" y="319991"/>
                  </a:lnTo>
                  <a:lnTo>
                    <a:pt x="210809" y="290053"/>
                  </a:lnTo>
                  <a:lnTo>
                    <a:pt x="199326" y="272159"/>
                  </a:lnTo>
                  <a:lnTo>
                    <a:pt x="184533" y="255996"/>
                  </a:lnTo>
                  <a:lnTo>
                    <a:pt x="178587" y="252581"/>
                  </a:lnTo>
                  <a:lnTo>
                    <a:pt x="166686" y="250389"/>
                  </a:lnTo>
                  <a:lnTo>
                    <a:pt x="160733" y="252735"/>
                  </a:lnTo>
                  <a:lnTo>
                    <a:pt x="148828" y="262326"/>
                  </a:lnTo>
                  <a:lnTo>
                    <a:pt x="145521" y="267962"/>
                  </a:lnTo>
                  <a:lnTo>
                    <a:pt x="143397" y="279665"/>
                  </a:lnTo>
                  <a:lnTo>
                    <a:pt x="142921" y="297479"/>
                  </a:lnTo>
                  <a:lnTo>
                    <a:pt x="145541" y="303429"/>
                  </a:lnTo>
                  <a:lnTo>
                    <a:pt x="155308" y="315334"/>
                  </a:lnTo>
                  <a:lnTo>
                    <a:pt x="160968" y="318641"/>
                  </a:lnTo>
                  <a:lnTo>
                    <a:pt x="172379" y="320503"/>
                  </a:lnTo>
                  <a:lnTo>
                    <a:pt x="203807" y="321241"/>
                  </a:lnTo>
                  <a:lnTo>
                    <a:pt x="243018" y="310261"/>
                  </a:lnTo>
                  <a:lnTo>
                    <a:pt x="256883" y="302806"/>
                  </a:lnTo>
                  <a:lnTo>
                    <a:pt x="279675" y="282555"/>
                  </a:lnTo>
                  <a:lnTo>
                    <a:pt x="283050" y="276623"/>
                  </a:lnTo>
                  <a:lnTo>
                    <a:pt x="285542" y="270678"/>
                  </a:lnTo>
                  <a:lnTo>
                    <a:pt x="289957" y="264729"/>
                  </a:lnTo>
                  <a:lnTo>
                    <a:pt x="292581" y="256132"/>
                  </a:lnTo>
                  <a:lnTo>
                    <a:pt x="294625" y="212200"/>
                  </a:lnTo>
                  <a:lnTo>
                    <a:pt x="294669" y="194677"/>
                  </a:lnTo>
                  <a:lnTo>
                    <a:pt x="292029" y="187956"/>
                  </a:lnTo>
                  <a:lnTo>
                    <a:pt x="285782" y="178461"/>
                  </a:lnTo>
                  <a:lnTo>
                    <a:pt x="278627" y="186543"/>
                  </a:lnTo>
                  <a:lnTo>
                    <a:pt x="271512" y="199783"/>
                  </a:lnTo>
                  <a:lnTo>
                    <a:pt x="260344" y="238370"/>
                  </a:lnTo>
                  <a:lnTo>
                    <a:pt x="259041" y="279640"/>
                  </a:lnTo>
                  <a:lnTo>
                    <a:pt x="258972" y="304644"/>
                  </a:lnTo>
                  <a:lnTo>
                    <a:pt x="261612" y="311575"/>
                  </a:lnTo>
                  <a:lnTo>
                    <a:pt x="274193" y="332282"/>
                  </a:lnTo>
                  <a:lnTo>
                    <a:pt x="291733" y="344681"/>
                  </a:lnTo>
                  <a:lnTo>
                    <a:pt x="297669" y="346567"/>
                  </a:lnTo>
                  <a:lnTo>
                    <a:pt x="300641" y="346078"/>
                  </a:lnTo>
                  <a:lnTo>
                    <a:pt x="312541" y="340810"/>
                  </a:lnTo>
                  <a:lnTo>
                    <a:pt x="315517" y="340255"/>
                  </a:lnTo>
                  <a:lnTo>
                    <a:pt x="324446" y="334734"/>
                  </a:lnTo>
                  <a:lnTo>
                    <a:pt x="351234" y="309343"/>
                  </a:lnTo>
                  <a:lnTo>
                    <a:pt x="354541" y="300765"/>
                  </a:lnTo>
                  <a:lnTo>
                    <a:pt x="357118" y="258158"/>
                  </a:lnTo>
                  <a:lnTo>
                    <a:pt x="357187" y="214289"/>
                  </a:lnTo>
                  <a:lnTo>
                    <a:pt x="357187" y="227437"/>
                  </a:lnTo>
                  <a:lnTo>
                    <a:pt x="359833" y="232612"/>
                  </a:lnTo>
                  <a:lnTo>
                    <a:pt x="372008" y="247725"/>
                  </a:lnTo>
                  <a:lnTo>
                    <a:pt x="374647" y="257127"/>
                  </a:lnTo>
                  <a:lnTo>
                    <a:pt x="382700" y="266323"/>
                  </a:lnTo>
                  <a:lnTo>
                    <a:pt x="383865" y="275276"/>
                  </a:lnTo>
                  <a:lnTo>
                    <a:pt x="383943" y="280975"/>
                  </a:lnTo>
                  <a:lnTo>
                    <a:pt x="386607" y="286173"/>
                  </a:lnTo>
                  <a:lnTo>
                    <a:pt x="390107" y="291790"/>
                  </a:lnTo>
                  <a:lnTo>
                    <a:pt x="392353" y="303481"/>
                  </a:lnTo>
                  <a:lnTo>
                    <a:pt x="392797" y="310604"/>
                  </a:lnTo>
                  <a:lnTo>
                    <a:pt x="397614" y="316578"/>
                  </a:lnTo>
                  <a:lnTo>
                    <a:pt x="402605" y="319194"/>
                  </a:lnTo>
                  <a:lnTo>
                    <a:pt x="405326" y="319892"/>
                  </a:lnTo>
                  <a:lnTo>
                    <a:pt x="407139" y="321349"/>
                  </a:lnTo>
                  <a:lnTo>
                    <a:pt x="409154" y="325614"/>
                  </a:lnTo>
                  <a:lnTo>
                    <a:pt x="410683" y="327148"/>
                  </a:lnTo>
                  <a:lnTo>
                    <a:pt x="415028" y="328852"/>
                  </a:lnTo>
                  <a:lnTo>
                    <a:pt x="440565" y="330181"/>
                  </a:lnTo>
                  <a:lnTo>
                    <a:pt x="446499" y="327555"/>
                  </a:lnTo>
                  <a:lnTo>
                    <a:pt x="459632" y="316913"/>
                  </a:lnTo>
                  <a:lnTo>
                    <a:pt x="462249" y="311736"/>
                  </a:lnTo>
                  <a:lnTo>
                    <a:pt x="462948" y="308966"/>
                  </a:lnTo>
                  <a:lnTo>
                    <a:pt x="471228" y="294443"/>
                  </a:lnTo>
                  <a:lnTo>
                    <a:pt x="473154" y="261230"/>
                  </a:lnTo>
                  <a:lnTo>
                    <a:pt x="470574" y="252262"/>
                  </a:lnTo>
                  <a:lnTo>
                    <a:pt x="467113" y="243976"/>
                  </a:lnTo>
                  <a:lnTo>
                    <a:pt x="463594" y="218029"/>
                  </a:lnTo>
                  <a:lnTo>
                    <a:pt x="455791" y="205760"/>
                  </a:lnTo>
                  <a:lnTo>
                    <a:pt x="447759" y="212939"/>
                  </a:lnTo>
                  <a:lnTo>
                    <a:pt x="440599" y="227161"/>
                  </a:lnTo>
                  <a:lnTo>
                    <a:pt x="438156" y="243200"/>
                  </a:lnTo>
                  <a:lnTo>
                    <a:pt x="437579" y="287641"/>
                  </a:lnTo>
                  <a:lnTo>
                    <a:pt x="438553" y="300294"/>
                  </a:lnTo>
                  <a:lnTo>
                    <a:pt x="444686" y="315177"/>
                  </a:lnTo>
                  <a:lnTo>
                    <a:pt x="453000" y="329597"/>
                  </a:lnTo>
                  <a:lnTo>
                    <a:pt x="453805" y="332781"/>
                  </a:lnTo>
                  <a:lnTo>
                    <a:pt x="455333" y="334903"/>
                  </a:lnTo>
                  <a:lnTo>
                    <a:pt x="457345" y="336317"/>
                  </a:lnTo>
                  <a:lnTo>
                    <a:pt x="459677" y="337260"/>
                  </a:lnTo>
                  <a:lnTo>
                    <a:pt x="461233" y="338881"/>
                  </a:lnTo>
                  <a:lnTo>
                    <a:pt x="462961" y="343328"/>
                  </a:lnTo>
                  <a:lnTo>
                    <a:pt x="464414" y="343919"/>
                  </a:lnTo>
                  <a:lnTo>
                    <a:pt x="466375" y="343320"/>
                  </a:lnTo>
                  <a:lnTo>
                    <a:pt x="471911" y="339971"/>
                  </a:lnTo>
                  <a:lnTo>
                    <a:pt x="472667" y="336867"/>
                  </a:lnTo>
                  <a:lnTo>
                    <a:pt x="472870" y="334650"/>
                  </a:lnTo>
                  <a:lnTo>
                    <a:pt x="473996" y="333172"/>
                  </a:lnTo>
                  <a:lnTo>
                    <a:pt x="477894" y="331530"/>
                  </a:lnTo>
                  <a:lnTo>
                    <a:pt x="479330" y="330100"/>
                  </a:lnTo>
                  <a:lnTo>
                    <a:pt x="480926" y="325865"/>
                  </a:lnTo>
                  <a:lnTo>
                    <a:pt x="488317" y="282219"/>
                  </a:lnTo>
                  <a:lnTo>
                    <a:pt x="499461" y="239835"/>
                  </a:lnTo>
                  <a:lnTo>
                    <a:pt x="499662" y="237220"/>
                  </a:lnTo>
                  <a:lnTo>
                    <a:pt x="502531" y="231669"/>
                  </a:lnTo>
                  <a:lnTo>
                    <a:pt x="508614" y="223564"/>
                  </a:lnTo>
                  <a:lnTo>
                    <a:pt x="516647" y="223105"/>
                  </a:lnTo>
                  <a:lnTo>
                    <a:pt x="517072" y="224082"/>
                  </a:lnTo>
                  <a:lnTo>
                    <a:pt x="517921" y="266609"/>
                  </a:lnTo>
                  <a:lnTo>
                    <a:pt x="517922" y="294485"/>
                  </a:lnTo>
                  <a:lnTo>
                    <a:pt x="517922" y="289753"/>
                  </a:lnTo>
                  <a:lnTo>
                    <a:pt x="520567" y="284782"/>
                  </a:lnTo>
                  <a:lnTo>
                    <a:pt x="530351" y="268766"/>
                  </a:lnTo>
                  <a:lnTo>
                    <a:pt x="535701" y="248478"/>
                  </a:lnTo>
                  <a:lnTo>
                    <a:pt x="537712" y="245959"/>
                  </a:lnTo>
                  <a:lnTo>
                    <a:pt x="540044" y="244279"/>
                  </a:lnTo>
                  <a:lnTo>
                    <a:pt x="541600" y="242167"/>
                  </a:lnTo>
                  <a:lnTo>
                    <a:pt x="544589" y="232445"/>
                  </a:lnTo>
                  <a:lnTo>
                    <a:pt x="552388" y="232030"/>
                  </a:lnTo>
                  <a:lnTo>
                    <a:pt x="552806" y="233009"/>
                  </a:lnTo>
                  <a:lnTo>
                    <a:pt x="554626" y="264763"/>
                  </a:lnTo>
                  <a:lnTo>
                    <a:pt x="560707" y="276644"/>
                  </a:lnTo>
                  <a:lnTo>
                    <a:pt x="563317" y="291522"/>
                  </a:lnTo>
                  <a:lnTo>
                    <a:pt x="570226" y="301664"/>
                  </a:lnTo>
                  <a:lnTo>
                    <a:pt x="571388" y="310961"/>
                  </a:lnTo>
                  <a:lnTo>
                    <a:pt x="572418" y="311426"/>
                  </a:lnTo>
                  <a:lnTo>
                    <a:pt x="579179" y="312235"/>
                  </a:lnTo>
                  <a:lnTo>
                    <a:pt x="579596" y="311283"/>
                  </a:lnTo>
                  <a:lnTo>
                    <a:pt x="580320" y="304658"/>
                  </a:lnTo>
                  <a:lnTo>
                    <a:pt x="588108" y="295848"/>
                  </a:lnTo>
                  <a:lnTo>
                    <a:pt x="588989" y="290157"/>
                  </a:lnTo>
                  <a:lnTo>
                    <a:pt x="590279" y="273209"/>
                  </a:lnTo>
                  <a:lnTo>
                    <a:pt x="595474" y="261511"/>
                  </a:lnTo>
                  <a:lnTo>
                    <a:pt x="598447" y="246911"/>
                  </a:lnTo>
                  <a:lnTo>
                    <a:pt x="604179" y="234868"/>
                  </a:lnTo>
                  <a:lnTo>
                    <a:pt x="606818" y="217253"/>
                  </a:lnTo>
                  <a:lnTo>
                    <a:pt x="607943" y="216213"/>
                  </a:lnTo>
                  <a:lnTo>
                    <a:pt x="611840" y="215056"/>
                  </a:lnTo>
                  <a:lnTo>
                    <a:pt x="613276" y="213755"/>
                  </a:lnTo>
                  <a:lnTo>
                    <a:pt x="616138" y="205235"/>
                  </a:lnTo>
                  <a:lnTo>
                    <a:pt x="623836" y="205204"/>
                  </a:lnTo>
                  <a:lnTo>
                    <a:pt x="624249" y="206195"/>
                  </a:lnTo>
                  <a:lnTo>
                    <a:pt x="624969" y="212890"/>
                  </a:lnTo>
                  <a:lnTo>
                    <a:pt x="627676" y="213579"/>
                  </a:lnTo>
                  <a:lnTo>
                    <a:pt x="633975" y="214128"/>
                  </a:lnTo>
                  <a:lnTo>
                    <a:pt x="604096" y="214131"/>
                  </a:lnTo>
                  <a:lnTo>
                    <a:pt x="602161" y="215123"/>
                  </a:lnTo>
                  <a:lnTo>
                    <a:pt x="600870" y="216776"/>
                  </a:lnTo>
                  <a:lnTo>
                    <a:pt x="598444" y="221260"/>
                  </a:lnTo>
                  <a:lnTo>
                    <a:pt x="592492" y="229362"/>
                  </a:lnTo>
                  <a:lnTo>
                    <a:pt x="590288" y="238046"/>
                  </a:lnTo>
                  <a:lnTo>
                    <a:pt x="589395" y="269448"/>
                  </a:lnTo>
                  <a:lnTo>
                    <a:pt x="592021" y="276089"/>
                  </a:lnTo>
                  <a:lnTo>
                    <a:pt x="595503" y="282347"/>
                  </a:lnTo>
                  <a:lnTo>
                    <a:pt x="598455" y="291449"/>
                  </a:lnTo>
                  <a:lnTo>
                    <a:pt x="602662" y="297442"/>
                  </a:lnTo>
                  <a:lnTo>
                    <a:pt x="639740" y="326247"/>
                  </a:lnTo>
                  <a:lnTo>
                    <a:pt x="645816" y="328453"/>
                  </a:lnTo>
                  <a:lnTo>
                    <a:pt x="671454" y="330062"/>
                  </a:lnTo>
                  <a:lnTo>
                    <a:pt x="678101" y="327502"/>
                  </a:lnTo>
                  <a:lnTo>
                    <a:pt x="695109" y="313707"/>
                  </a:lnTo>
                  <a:lnTo>
                    <a:pt x="696099" y="308017"/>
                  </a:lnTo>
                  <a:lnTo>
                    <a:pt x="696512" y="265089"/>
                  </a:lnTo>
                  <a:lnTo>
                    <a:pt x="696516" y="232145"/>
                  </a:lnTo>
                  <a:lnTo>
                    <a:pt x="691775" y="232036"/>
                  </a:lnTo>
                  <a:lnTo>
                    <a:pt x="690378" y="233013"/>
                  </a:lnTo>
                  <a:lnTo>
                    <a:pt x="689447" y="234656"/>
                  </a:lnTo>
                  <a:lnTo>
                    <a:pt x="687953" y="244423"/>
                  </a:lnTo>
                  <a:lnTo>
                    <a:pt x="687595" y="283128"/>
                  </a:lnTo>
                  <a:lnTo>
                    <a:pt x="690235" y="292090"/>
                  </a:lnTo>
                  <a:lnTo>
                    <a:pt x="693724" y="300373"/>
                  </a:lnTo>
                  <a:lnTo>
                    <a:pt x="696681" y="315201"/>
                  </a:lnTo>
                  <a:lnTo>
                    <a:pt x="714559" y="346032"/>
                  </a:lnTo>
                  <a:lnTo>
                    <a:pt x="720410" y="352129"/>
                  </a:lnTo>
                  <a:lnTo>
                    <a:pt x="732234" y="357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3" name="SMARTInkShape-1371"/>
            <p:cNvSpPr/>
            <p:nvPr>
              <p:custDataLst>
                <p:tags r:id="rId21"/>
              </p:custDataLst>
            </p:nvPr>
          </p:nvSpPr>
          <p:spPr bwMode="auto">
            <a:xfrm>
              <a:off x="9063633" y="4313039"/>
              <a:ext cx="8931" cy="62509"/>
            </a:xfrm>
            <a:custGeom>
              <a:avLst/>
              <a:gdLst/>
              <a:ahLst/>
              <a:cxnLst/>
              <a:rect l="0" t="0" r="0" b="0"/>
              <a:pathLst>
                <a:path w="8931" h="62509">
                  <a:moveTo>
                    <a:pt x="8930" y="0"/>
                  </a:moveTo>
                  <a:lnTo>
                    <a:pt x="8930" y="0"/>
                  </a:lnTo>
                  <a:lnTo>
                    <a:pt x="1240" y="7689"/>
                  </a:lnTo>
                  <a:lnTo>
                    <a:pt x="367" y="13302"/>
                  </a:lnTo>
                  <a:lnTo>
                    <a:pt x="0" y="57797"/>
                  </a:lnTo>
                  <a:lnTo>
                    <a:pt x="0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4" name="SMARTInkShape-1372"/>
            <p:cNvSpPr/>
            <p:nvPr>
              <p:custDataLst>
                <p:tags r:id="rId22"/>
              </p:custDataLst>
            </p:nvPr>
          </p:nvSpPr>
          <p:spPr bwMode="auto">
            <a:xfrm>
              <a:off x="9090422" y="4286250"/>
              <a:ext cx="35720" cy="133946"/>
            </a:xfrm>
            <a:custGeom>
              <a:avLst/>
              <a:gdLst/>
              <a:ahLst/>
              <a:cxnLst/>
              <a:rect l="0" t="0" r="0" b="0"/>
              <a:pathLst>
                <a:path w="35720" h="133946">
                  <a:moveTo>
                    <a:pt x="35719" y="0"/>
                  </a:moveTo>
                  <a:lnTo>
                    <a:pt x="35719" y="0"/>
                  </a:lnTo>
                  <a:lnTo>
                    <a:pt x="35719" y="40074"/>
                  </a:lnTo>
                  <a:lnTo>
                    <a:pt x="34726" y="55971"/>
                  </a:lnTo>
                  <a:lnTo>
                    <a:pt x="12795" y="100467"/>
                  </a:lnTo>
                  <a:lnTo>
                    <a:pt x="9082" y="112009"/>
                  </a:lnTo>
                  <a:lnTo>
                    <a:pt x="2087" y="124798"/>
                  </a:lnTo>
                  <a:lnTo>
                    <a:pt x="0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88" name="SMARTInkShape-Group338"/>
          <p:cNvGrpSpPr/>
          <p:nvPr/>
        </p:nvGrpSpPr>
        <p:grpSpPr>
          <a:xfrm>
            <a:off x="8027789" y="4455914"/>
            <a:ext cx="89298" cy="107157"/>
            <a:chOff x="8027789" y="4455914"/>
            <a:chExt cx="89298" cy="107157"/>
          </a:xfrm>
        </p:grpSpPr>
        <p:sp>
          <p:nvSpPr>
            <p:cNvPr id="286" name="SMARTInkShape-1373"/>
            <p:cNvSpPr/>
            <p:nvPr>
              <p:custDataLst>
                <p:tags r:id="rId18"/>
              </p:custDataLst>
            </p:nvPr>
          </p:nvSpPr>
          <p:spPr bwMode="auto">
            <a:xfrm>
              <a:off x="8063508" y="4455914"/>
              <a:ext cx="53579" cy="35720"/>
            </a:xfrm>
            <a:custGeom>
              <a:avLst/>
              <a:gdLst/>
              <a:ahLst/>
              <a:cxnLst/>
              <a:rect l="0" t="0" r="0" b="0"/>
              <a:pathLst>
                <a:path w="53579" h="35720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7068" y="9713"/>
                  </a:lnTo>
                  <a:lnTo>
                    <a:pt x="8561" y="16250"/>
                  </a:lnTo>
                  <a:lnTo>
                    <a:pt x="25515" y="34441"/>
                  </a:lnTo>
                  <a:lnTo>
                    <a:pt x="34365" y="35606"/>
                  </a:lnTo>
                  <a:lnTo>
                    <a:pt x="53578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7" name="SMARTInkShape-1374"/>
            <p:cNvSpPr/>
            <p:nvPr>
              <p:custDataLst>
                <p:tags r:id="rId19"/>
              </p:custDataLst>
            </p:nvPr>
          </p:nvSpPr>
          <p:spPr bwMode="auto">
            <a:xfrm>
              <a:off x="8027789" y="4554141"/>
              <a:ext cx="62509" cy="8930"/>
            </a:xfrm>
            <a:custGeom>
              <a:avLst/>
              <a:gdLst/>
              <a:ahLst/>
              <a:cxnLst/>
              <a:rect l="0" t="0" r="0" b="0"/>
              <a:pathLst>
                <a:path w="62509" h="8930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3" y="2645"/>
                  </a:lnTo>
                  <a:lnTo>
                    <a:pt x="15231" y="6136"/>
                  </a:lnTo>
                  <a:lnTo>
                    <a:pt x="24908" y="8102"/>
                  </a:lnTo>
                  <a:lnTo>
                    <a:pt x="62508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89" name="SMARTInkShape-1375"/>
          <p:cNvSpPr/>
          <p:nvPr>
            <p:custDataLst>
              <p:tags r:id="rId11"/>
            </p:custDataLst>
          </p:nvPr>
        </p:nvSpPr>
        <p:spPr bwMode="auto">
          <a:xfrm>
            <a:off x="1562698" y="5331023"/>
            <a:ext cx="80366" cy="17861"/>
          </a:xfrm>
          <a:custGeom>
            <a:avLst/>
            <a:gdLst/>
            <a:ahLst/>
            <a:cxnLst/>
            <a:rect l="0" t="0" r="0" b="0"/>
            <a:pathLst>
              <a:path w="80366" h="17861">
                <a:moveTo>
                  <a:pt x="8927" y="0"/>
                </a:moveTo>
                <a:lnTo>
                  <a:pt x="8927" y="0"/>
                </a:lnTo>
                <a:lnTo>
                  <a:pt x="0" y="0"/>
                </a:lnTo>
                <a:lnTo>
                  <a:pt x="4739" y="0"/>
                </a:lnTo>
                <a:lnTo>
                  <a:pt x="9711" y="2646"/>
                </a:lnTo>
                <a:lnTo>
                  <a:pt x="12426" y="4741"/>
                </a:lnTo>
                <a:lnTo>
                  <a:pt x="50704" y="8378"/>
                </a:lnTo>
                <a:lnTo>
                  <a:pt x="63214" y="9677"/>
                </a:lnTo>
                <a:lnTo>
                  <a:pt x="80365" y="1786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90" name="SMARTInkShape-1376"/>
          <p:cNvSpPr/>
          <p:nvPr>
            <p:custDataLst>
              <p:tags r:id="rId12"/>
            </p:custDataLst>
          </p:nvPr>
        </p:nvSpPr>
        <p:spPr bwMode="auto">
          <a:xfrm>
            <a:off x="2125266" y="5286375"/>
            <a:ext cx="169665" cy="70079"/>
          </a:xfrm>
          <a:custGeom>
            <a:avLst/>
            <a:gdLst/>
            <a:ahLst/>
            <a:cxnLst/>
            <a:rect l="0" t="0" r="0" b="0"/>
            <a:pathLst>
              <a:path w="169665" h="70079">
                <a:moveTo>
                  <a:pt x="0" y="44648"/>
                </a:moveTo>
                <a:lnTo>
                  <a:pt x="0" y="44648"/>
                </a:lnTo>
                <a:lnTo>
                  <a:pt x="0" y="52337"/>
                </a:lnTo>
                <a:lnTo>
                  <a:pt x="4740" y="57951"/>
                </a:lnTo>
                <a:lnTo>
                  <a:pt x="9713" y="60482"/>
                </a:lnTo>
                <a:lnTo>
                  <a:pt x="42240" y="70078"/>
                </a:lnTo>
                <a:lnTo>
                  <a:pt x="59699" y="66294"/>
                </a:lnTo>
                <a:lnTo>
                  <a:pt x="101213" y="46506"/>
                </a:lnTo>
                <a:lnTo>
                  <a:pt x="127663" y="28625"/>
                </a:lnTo>
                <a:lnTo>
                  <a:pt x="149943" y="15758"/>
                </a:lnTo>
                <a:lnTo>
                  <a:pt x="16966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91" name="SMARTInkShape-1377"/>
          <p:cNvSpPr/>
          <p:nvPr>
            <p:custDataLst>
              <p:tags r:id="rId13"/>
            </p:custDataLst>
          </p:nvPr>
        </p:nvSpPr>
        <p:spPr bwMode="auto">
          <a:xfrm>
            <a:off x="5268526" y="5402461"/>
            <a:ext cx="2509233" cy="589357"/>
          </a:xfrm>
          <a:custGeom>
            <a:avLst/>
            <a:gdLst/>
            <a:ahLst/>
            <a:cxnLst/>
            <a:rect l="0" t="0" r="0" b="0"/>
            <a:pathLst>
              <a:path w="2509233" h="589357">
                <a:moveTo>
                  <a:pt x="44638" y="392906"/>
                </a:moveTo>
                <a:lnTo>
                  <a:pt x="44638" y="392906"/>
                </a:lnTo>
                <a:lnTo>
                  <a:pt x="44638" y="384344"/>
                </a:lnTo>
                <a:lnTo>
                  <a:pt x="35817" y="383980"/>
                </a:lnTo>
                <a:lnTo>
                  <a:pt x="35709" y="428482"/>
                </a:lnTo>
                <a:lnTo>
                  <a:pt x="35708" y="467663"/>
                </a:lnTo>
                <a:lnTo>
                  <a:pt x="34716" y="485281"/>
                </a:lnTo>
                <a:lnTo>
                  <a:pt x="22406" y="529861"/>
                </a:lnTo>
                <a:lnTo>
                  <a:pt x="11381" y="555115"/>
                </a:lnTo>
                <a:lnTo>
                  <a:pt x="9022" y="565210"/>
                </a:lnTo>
                <a:lnTo>
                  <a:pt x="913" y="579954"/>
                </a:lnTo>
                <a:lnTo>
                  <a:pt x="111" y="587925"/>
                </a:lnTo>
                <a:lnTo>
                  <a:pt x="0" y="581545"/>
                </a:lnTo>
                <a:lnTo>
                  <a:pt x="2640" y="580925"/>
                </a:lnTo>
                <a:lnTo>
                  <a:pt x="16213" y="579503"/>
                </a:lnTo>
                <a:lnTo>
                  <a:pt x="36561" y="573375"/>
                </a:lnTo>
                <a:lnTo>
                  <a:pt x="53820" y="569409"/>
                </a:lnTo>
                <a:lnTo>
                  <a:pt x="71502" y="564597"/>
                </a:lnTo>
                <a:lnTo>
                  <a:pt x="89309" y="560525"/>
                </a:lnTo>
                <a:lnTo>
                  <a:pt x="95255" y="558230"/>
                </a:lnTo>
                <a:lnTo>
                  <a:pt x="109798" y="558326"/>
                </a:lnTo>
                <a:lnTo>
                  <a:pt x="151243" y="562197"/>
                </a:lnTo>
                <a:lnTo>
                  <a:pt x="188616" y="562521"/>
                </a:lnTo>
                <a:lnTo>
                  <a:pt x="223450" y="565206"/>
                </a:lnTo>
                <a:lnTo>
                  <a:pt x="258994" y="570257"/>
                </a:lnTo>
                <a:lnTo>
                  <a:pt x="301807" y="571254"/>
                </a:lnTo>
                <a:lnTo>
                  <a:pt x="336692" y="571427"/>
                </a:lnTo>
                <a:lnTo>
                  <a:pt x="372164" y="572470"/>
                </a:lnTo>
                <a:lnTo>
                  <a:pt x="408802" y="577631"/>
                </a:lnTo>
                <a:lnTo>
                  <a:pt x="449644" y="579600"/>
                </a:lnTo>
                <a:lnTo>
                  <a:pt x="488313" y="580184"/>
                </a:lnTo>
                <a:lnTo>
                  <a:pt x="530749" y="580357"/>
                </a:lnTo>
                <a:lnTo>
                  <a:pt x="574742" y="581400"/>
                </a:lnTo>
                <a:lnTo>
                  <a:pt x="619197" y="586560"/>
                </a:lnTo>
                <a:lnTo>
                  <a:pt x="663787" y="587537"/>
                </a:lnTo>
                <a:lnTo>
                  <a:pt x="693539" y="584250"/>
                </a:lnTo>
                <a:lnTo>
                  <a:pt x="725945" y="582128"/>
                </a:lnTo>
                <a:lnTo>
                  <a:pt x="759199" y="581184"/>
                </a:lnTo>
                <a:lnTo>
                  <a:pt x="790515" y="580765"/>
                </a:lnTo>
                <a:lnTo>
                  <a:pt x="823615" y="580578"/>
                </a:lnTo>
                <a:lnTo>
                  <a:pt x="858171" y="579503"/>
                </a:lnTo>
                <a:lnTo>
                  <a:pt x="893372" y="575718"/>
                </a:lnTo>
                <a:lnTo>
                  <a:pt x="928862" y="573375"/>
                </a:lnTo>
                <a:lnTo>
                  <a:pt x="964478" y="572333"/>
                </a:lnTo>
                <a:lnTo>
                  <a:pt x="1000151" y="571870"/>
                </a:lnTo>
                <a:lnTo>
                  <a:pt x="1038495" y="571664"/>
                </a:lnTo>
                <a:lnTo>
                  <a:pt x="1077696" y="571573"/>
                </a:lnTo>
                <a:lnTo>
                  <a:pt x="1114962" y="571532"/>
                </a:lnTo>
                <a:lnTo>
                  <a:pt x="1151369" y="571515"/>
                </a:lnTo>
                <a:lnTo>
                  <a:pt x="1188386" y="571506"/>
                </a:lnTo>
                <a:lnTo>
                  <a:pt x="1227988" y="571503"/>
                </a:lnTo>
                <a:lnTo>
                  <a:pt x="1266095" y="571501"/>
                </a:lnTo>
                <a:lnTo>
                  <a:pt x="1302875" y="572492"/>
                </a:lnTo>
                <a:lnTo>
                  <a:pt x="1339065" y="576240"/>
                </a:lnTo>
                <a:lnTo>
                  <a:pt x="1377639" y="578568"/>
                </a:lnTo>
                <a:lnTo>
                  <a:pt x="1416943" y="580594"/>
                </a:lnTo>
                <a:lnTo>
                  <a:pt x="1454254" y="584802"/>
                </a:lnTo>
                <a:lnTo>
                  <a:pt x="1493327" y="587334"/>
                </a:lnTo>
                <a:lnTo>
                  <a:pt x="1532851" y="588459"/>
                </a:lnTo>
                <a:lnTo>
                  <a:pt x="1570261" y="588959"/>
                </a:lnTo>
                <a:lnTo>
                  <a:pt x="1609378" y="589181"/>
                </a:lnTo>
                <a:lnTo>
                  <a:pt x="1649914" y="589280"/>
                </a:lnTo>
                <a:lnTo>
                  <a:pt x="1691080" y="589324"/>
                </a:lnTo>
                <a:lnTo>
                  <a:pt x="1729882" y="589344"/>
                </a:lnTo>
                <a:lnTo>
                  <a:pt x="1766972" y="589352"/>
                </a:lnTo>
                <a:lnTo>
                  <a:pt x="1803300" y="589356"/>
                </a:lnTo>
                <a:lnTo>
                  <a:pt x="1841935" y="586712"/>
                </a:lnTo>
                <a:lnTo>
                  <a:pt x="1880273" y="583222"/>
                </a:lnTo>
                <a:lnTo>
                  <a:pt x="1913848" y="581670"/>
                </a:lnTo>
                <a:lnTo>
                  <a:pt x="1947953" y="578335"/>
                </a:lnTo>
                <a:lnTo>
                  <a:pt x="1982954" y="574538"/>
                </a:lnTo>
                <a:lnTo>
                  <a:pt x="2018354" y="572850"/>
                </a:lnTo>
                <a:lnTo>
                  <a:pt x="2051285" y="569454"/>
                </a:lnTo>
                <a:lnTo>
                  <a:pt x="2082458" y="565629"/>
                </a:lnTo>
                <a:lnTo>
                  <a:pt x="2112848" y="563930"/>
                </a:lnTo>
                <a:lnTo>
                  <a:pt x="2142892" y="560529"/>
                </a:lnTo>
                <a:lnTo>
                  <a:pt x="2182405" y="555682"/>
                </a:lnTo>
                <a:lnTo>
                  <a:pt x="2215611" y="551600"/>
                </a:lnTo>
                <a:lnTo>
                  <a:pt x="2257646" y="546071"/>
                </a:lnTo>
                <a:lnTo>
                  <a:pt x="2300999" y="544890"/>
                </a:lnTo>
                <a:lnTo>
                  <a:pt x="2314489" y="543798"/>
                </a:lnTo>
                <a:lnTo>
                  <a:pt x="2358591" y="536152"/>
                </a:lnTo>
                <a:lnTo>
                  <a:pt x="2365551" y="533300"/>
                </a:lnTo>
                <a:lnTo>
                  <a:pt x="2371952" y="529718"/>
                </a:lnTo>
                <a:lnTo>
                  <a:pt x="2384145" y="527418"/>
                </a:lnTo>
                <a:lnTo>
                  <a:pt x="2393145" y="526852"/>
                </a:lnTo>
                <a:lnTo>
                  <a:pt x="2393146" y="483370"/>
                </a:lnTo>
                <a:lnTo>
                  <a:pt x="2395791" y="475114"/>
                </a:lnTo>
                <a:lnTo>
                  <a:pt x="2397887" y="471524"/>
                </a:lnTo>
                <a:lnTo>
                  <a:pt x="2401524" y="438794"/>
                </a:lnTo>
                <a:lnTo>
                  <a:pt x="2402823" y="426199"/>
                </a:lnTo>
                <a:lnTo>
                  <a:pt x="2416293" y="382849"/>
                </a:lnTo>
                <a:lnTo>
                  <a:pt x="2421861" y="345389"/>
                </a:lnTo>
                <a:lnTo>
                  <a:pt x="2427481" y="304806"/>
                </a:lnTo>
                <a:lnTo>
                  <a:pt x="2435720" y="267135"/>
                </a:lnTo>
                <a:lnTo>
                  <a:pt x="2446902" y="225151"/>
                </a:lnTo>
                <a:lnTo>
                  <a:pt x="2458665" y="187900"/>
                </a:lnTo>
                <a:lnTo>
                  <a:pt x="2470543" y="146734"/>
                </a:lnTo>
                <a:lnTo>
                  <a:pt x="2485421" y="106292"/>
                </a:lnTo>
                <a:lnTo>
                  <a:pt x="2497657" y="72107"/>
                </a:lnTo>
                <a:lnTo>
                  <a:pt x="2502164" y="53777"/>
                </a:lnTo>
                <a:lnTo>
                  <a:pt x="2507835" y="34545"/>
                </a:lnTo>
                <a:lnTo>
                  <a:pt x="250923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94" name="SMARTInkShape-Group342"/>
          <p:cNvGrpSpPr/>
          <p:nvPr/>
        </p:nvGrpSpPr>
        <p:grpSpPr>
          <a:xfrm>
            <a:off x="2875359" y="2928938"/>
            <a:ext cx="723306" cy="1285876"/>
            <a:chOff x="2875359" y="2928938"/>
            <a:chExt cx="723306" cy="1285876"/>
          </a:xfrm>
        </p:grpSpPr>
        <p:sp>
          <p:nvSpPr>
            <p:cNvPr id="292" name="SMARTInkShape-1378"/>
            <p:cNvSpPr/>
            <p:nvPr>
              <p:custDataLst>
                <p:tags r:id="rId16"/>
              </p:custDataLst>
            </p:nvPr>
          </p:nvSpPr>
          <p:spPr bwMode="auto">
            <a:xfrm>
              <a:off x="2875359" y="3116461"/>
              <a:ext cx="80369" cy="1098353"/>
            </a:xfrm>
            <a:custGeom>
              <a:avLst/>
              <a:gdLst/>
              <a:ahLst/>
              <a:cxnLst/>
              <a:rect l="0" t="0" r="0" b="0"/>
              <a:pathLst>
                <a:path w="80369" h="1098353">
                  <a:moveTo>
                    <a:pt x="80368" y="0"/>
                  </a:moveTo>
                  <a:lnTo>
                    <a:pt x="80368" y="0"/>
                  </a:lnTo>
                  <a:lnTo>
                    <a:pt x="75627" y="0"/>
                  </a:lnTo>
                  <a:lnTo>
                    <a:pt x="74231" y="992"/>
                  </a:lnTo>
                  <a:lnTo>
                    <a:pt x="73300" y="2646"/>
                  </a:lnTo>
                  <a:lnTo>
                    <a:pt x="72679" y="4740"/>
                  </a:lnTo>
                  <a:lnTo>
                    <a:pt x="71273" y="6137"/>
                  </a:lnTo>
                  <a:lnTo>
                    <a:pt x="67065" y="7688"/>
                  </a:lnTo>
                  <a:lnTo>
                    <a:pt x="65546" y="9094"/>
                  </a:lnTo>
                  <a:lnTo>
                    <a:pt x="63858" y="13302"/>
                  </a:lnTo>
                  <a:lnTo>
                    <a:pt x="62416" y="14821"/>
                  </a:lnTo>
                  <a:lnTo>
                    <a:pt x="58168" y="16509"/>
                  </a:lnTo>
                  <a:lnTo>
                    <a:pt x="56638" y="17951"/>
                  </a:lnTo>
                  <a:lnTo>
                    <a:pt x="52855" y="26874"/>
                  </a:lnTo>
                  <a:lnTo>
                    <a:pt x="48957" y="31127"/>
                  </a:lnTo>
                  <a:lnTo>
                    <a:pt x="46564" y="38969"/>
                  </a:lnTo>
                  <a:lnTo>
                    <a:pt x="44761" y="77581"/>
                  </a:lnTo>
                  <a:lnTo>
                    <a:pt x="45663" y="115499"/>
                  </a:lnTo>
                  <a:lnTo>
                    <a:pt x="50792" y="151520"/>
                  </a:lnTo>
                  <a:lnTo>
                    <a:pt x="52340" y="182436"/>
                  </a:lnTo>
                  <a:lnTo>
                    <a:pt x="53028" y="216020"/>
                  </a:lnTo>
                  <a:lnTo>
                    <a:pt x="54326" y="249798"/>
                  </a:lnTo>
                  <a:lnTo>
                    <a:pt x="58210" y="281347"/>
                  </a:lnTo>
                  <a:lnTo>
                    <a:pt x="60598" y="317196"/>
                  </a:lnTo>
                  <a:lnTo>
                    <a:pt x="62652" y="356281"/>
                  </a:lnTo>
                  <a:lnTo>
                    <a:pt x="66871" y="396803"/>
                  </a:lnTo>
                  <a:lnTo>
                    <a:pt x="69408" y="437963"/>
                  </a:lnTo>
                  <a:lnTo>
                    <a:pt x="69544" y="479408"/>
                  </a:lnTo>
                  <a:lnTo>
                    <a:pt x="66297" y="520979"/>
                  </a:lnTo>
                  <a:lnTo>
                    <a:pt x="64192" y="562606"/>
                  </a:lnTo>
                  <a:lnTo>
                    <a:pt x="62264" y="604258"/>
                  </a:lnTo>
                  <a:lnTo>
                    <a:pt x="58100" y="645921"/>
                  </a:lnTo>
                  <a:lnTo>
                    <a:pt x="55588" y="690235"/>
                  </a:lnTo>
                  <a:lnTo>
                    <a:pt x="54919" y="713164"/>
                  </a:lnTo>
                  <a:lnTo>
                    <a:pt x="51528" y="757162"/>
                  </a:lnTo>
                  <a:lnTo>
                    <a:pt x="46714" y="799868"/>
                  </a:lnTo>
                  <a:lnTo>
                    <a:pt x="41267" y="841999"/>
                  </a:lnTo>
                  <a:lnTo>
                    <a:pt x="35539" y="881229"/>
                  </a:lnTo>
                  <a:lnTo>
                    <a:pt x="30678" y="917517"/>
                  </a:lnTo>
                  <a:lnTo>
                    <a:pt x="28518" y="950181"/>
                  </a:lnTo>
                  <a:lnTo>
                    <a:pt x="22561" y="991720"/>
                  </a:lnTo>
                  <a:lnTo>
                    <a:pt x="14512" y="1029164"/>
                  </a:lnTo>
                  <a:lnTo>
                    <a:pt x="3896" y="1068259"/>
                  </a:lnTo>
                  <a:lnTo>
                    <a:pt x="0" y="10983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3" name="SMARTInkShape-1379"/>
            <p:cNvSpPr/>
            <p:nvPr>
              <p:custDataLst>
                <p:tags r:id="rId17"/>
              </p:custDataLst>
            </p:nvPr>
          </p:nvSpPr>
          <p:spPr bwMode="auto">
            <a:xfrm>
              <a:off x="2964656" y="2928938"/>
              <a:ext cx="634009" cy="1205508"/>
            </a:xfrm>
            <a:custGeom>
              <a:avLst/>
              <a:gdLst/>
              <a:ahLst/>
              <a:cxnLst/>
              <a:rect l="0" t="0" r="0" b="0"/>
              <a:pathLst>
                <a:path w="634009" h="1205508">
                  <a:moveTo>
                    <a:pt x="0" y="89296"/>
                  </a:moveTo>
                  <a:lnTo>
                    <a:pt x="0" y="89296"/>
                  </a:lnTo>
                  <a:lnTo>
                    <a:pt x="0" y="84556"/>
                  </a:lnTo>
                  <a:lnTo>
                    <a:pt x="992" y="83159"/>
                  </a:lnTo>
                  <a:lnTo>
                    <a:pt x="2646" y="82229"/>
                  </a:lnTo>
                  <a:lnTo>
                    <a:pt x="12429" y="80734"/>
                  </a:lnTo>
                  <a:lnTo>
                    <a:pt x="32150" y="77769"/>
                  </a:lnTo>
                  <a:lnTo>
                    <a:pt x="73770" y="69347"/>
                  </a:lnTo>
                  <a:lnTo>
                    <a:pt x="116394" y="62416"/>
                  </a:lnTo>
                  <a:lnTo>
                    <a:pt x="154511" y="52971"/>
                  </a:lnTo>
                  <a:lnTo>
                    <a:pt x="188326" y="47114"/>
                  </a:lnTo>
                  <a:lnTo>
                    <a:pt x="223480" y="42733"/>
                  </a:lnTo>
                  <a:lnTo>
                    <a:pt x="261677" y="35150"/>
                  </a:lnTo>
                  <a:lnTo>
                    <a:pt x="299123" y="26620"/>
                  </a:lnTo>
                  <a:lnTo>
                    <a:pt x="343182" y="19590"/>
                  </a:lnTo>
                  <a:lnTo>
                    <a:pt x="382974" y="12064"/>
                  </a:lnTo>
                  <a:lnTo>
                    <a:pt x="419498" y="6902"/>
                  </a:lnTo>
                  <a:lnTo>
                    <a:pt x="463326" y="908"/>
                  </a:lnTo>
                  <a:lnTo>
                    <a:pt x="502689" y="79"/>
                  </a:lnTo>
                  <a:lnTo>
                    <a:pt x="545910" y="2"/>
                  </a:lnTo>
                  <a:lnTo>
                    <a:pt x="589353" y="0"/>
                  </a:lnTo>
                  <a:lnTo>
                    <a:pt x="592332" y="0"/>
                  </a:lnTo>
                  <a:lnTo>
                    <a:pt x="598288" y="2645"/>
                  </a:lnTo>
                  <a:lnTo>
                    <a:pt x="614862" y="16585"/>
                  </a:lnTo>
                  <a:lnTo>
                    <a:pt x="616887" y="24736"/>
                  </a:lnTo>
                  <a:lnTo>
                    <a:pt x="622210" y="33016"/>
                  </a:lnTo>
                  <a:lnTo>
                    <a:pt x="623804" y="38817"/>
                  </a:lnTo>
                  <a:lnTo>
                    <a:pt x="625004" y="82871"/>
                  </a:lnTo>
                  <a:lnTo>
                    <a:pt x="625072" y="127142"/>
                  </a:lnTo>
                  <a:lnTo>
                    <a:pt x="625077" y="168026"/>
                  </a:lnTo>
                  <a:lnTo>
                    <a:pt x="625078" y="209799"/>
                  </a:lnTo>
                  <a:lnTo>
                    <a:pt x="629819" y="249245"/>
                  </a:lnTo>
                  <a:lnTo>
                    <a:pt x="632767" y="287611"/>
                  </a:lnTo>
                  <a:lnTo>
                    <a:pt x="633640" y="328855"/>
                  </a:lnTo>
                  <a:lnTo>
                    <a:pt x="633899" y="372495"/>
                  </a:lnTo>
                  <a:lnTo>
                    <a:pt x="633976" y="412104"/>
                  </a:lnTo>
                  <a:lnTo>
                    <a:pt x="633998" y="453715"/>
                  </a:lnTo>
                  <a:lnTo>
                    <a:pt x="634005" y="497464"/>
                  </a:lnTo>
                  <a:lnTo>
                    <a:pt x="634007" y="529665"/>
                  </a:lnTo>
                  <a:lnTo>
                    <a:pt x="634007" y="562828"/>
                  </a:lnTo>
                  <a:lnTo>
                    <a:pt x="634008" y="594104"/>
                  </a:lnTo>
                  <a:lnTo>
                    <a:pt x="634008" y="624541"/>
                  </a:lnTo>
                  <a:lnTo>
                    <a:pt x="634008" y="666921"/>
                  </a:lnTo>
                  <a:lnTo>
                    <a:pt x="634008" y="704613"/>
                  </a:lnTo>
                  <a:lnTo>
                    <a:pt x="634008" y="740917"/>
                  </a:lnTo>
                  <a:lnTo>
                    <a:pt x="634008" y="776809"/>
                  </a:lnTo>
                  <a:lnTo>
                    <a:pt x="631362" y="812579"/>
                  </a:lnTo>
                  <a:lnTo>
                    <a:pt x="626940" y="848314"/>
                  </a:lnTo>
                  <a:lnTo>
                    <a:pt x="625630" y="884037"/>
                  </a:lnTo>
                  <a:lnTo>
                    <a:pt x="620447" y="926923"/>
                  </a:lnTo>
                  <a:lnTo>
                    <a:pt x="616998" y="970194"/>
                  </a:lnTo>
                  <a:lnTo>
                    <a:pt x="616317" y="1011079"/>
                  </a:lnTo>
                  <a:lnTo>
                    <a:pt x="611441" y="1052339"/>
                  </a:lnTo>
                  <a:lnTo>
                    <a:pt x="608053" y="1090144"/>
                  </a:lnTo>
                  <a:lnTo>
                    <a:pt x="604738" y="1129509"/>
                  </a:lnTo>
                  <a:lnTo>
                    <a:pt x="599563" y="1161722"/>
                  </a:lnTo>
                  <a:lnTo>
                    <a:pt x="598289" y="1205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97" name="SMARTInkShape-Group343"/>
          <p:cNvGrpSpPr/>
          <p:nvPr/>
        </p:nvGrpSpPr>
        <p:grpSpPr>
          <a:xfrm>
            <a:off x="5322094" y="4893991"/>
            <a:ext cx="514136" cy="910307"/>
            <a:chOff x="5322094" y="4893991"/>
            <a:chExt cx="514136" cy="910307"/>
          </a:xfrm>
        </p:grpSpPr>
        <p:sp>
          <p:nvSpPr>
            <p:cNvPr id="295" name="SMARTInkShape-1380"/>
            <p:cNvSpPr/>
            <p:nvPr>
              <p:custDataLst>
                <p:tags r:id="rId14"/>
              </p:custDataLst>
            </p:nvPr>
          </p:nvSpPr>
          <p:spPr bwMode="auto">
            <a:xfrm>
              <a:off x="5322094" y="4964906"/>
              <a:ext cx="71365" cy="839392"/>
            </a:xfrm>
            <a:custGeom>
              <a:avLst/>
              <a:gdLst/>
              <a:ahLst/>
              <a:cxnLst/>
              <a:rect l="0" t="0" r="0" b="0"/>
              <a:pathLst>
                <a:path w="71365" h="839392">
                  <a:moveTo>
                    <a:pt x="62508" y="0"/>
                  </a:moveTo>
                  <a:lnTo>
                    <a:pt x="62508" y="0"/>
                  </a:lnTo>
                  <a:lnTo>
                    <a:pt x="70196" y="0"/>
                  </a:lnTo>
                  <a:lnTo>
                    <a:pt x="71364" y="37592"/>
                  </a:lnTo>
                  <a:lnTo>
                    <a:pt x="68777" y="79745"/>
                  </a:lnTo>
                  <a:lnTo>
                    <a:pt x="64302" y="110849"/>
                  </a:lnTo>
                  <a:lnTo>
                    <a:pt x="59005" y="144516"/>
                  </a:lnTo>
                  <a:lnTo>
                    <a:pt x="53344" y="184615"/>
                  </a:lnTo>
                  <a:lnTo>
                    <a:pt x="47521" y="228895"/>
                  </a:lnTo>
                  <a:lnTo>
                    <a:pt x="44579" y="251815"/>
                  </a:lnTo>
                  <a:lnTo>
                    <a:pt x="41626" y="275033"/>
                  </a:lnTo>
                  <a:lnTo>
                    <a:pt x="38664" y="298449"/>
                  </a:lnTo>
                  <a:lnTo>
                    <a:pt x="35698" y="321998"/>
                  </a:lnTo>
                  <a:lnTo>
                    <a:pt x="32729" y="345634"/>
                  </a:lnTo>
                  <a:lnTo>
                    <a:pt x="29756" y="369329"/>
                  </a:lnTo>
                  <a:lnTo>
                    <a:pt x="26783" y="393063"/>
                  </a:lnTo>
                  <a:lnTo>
                    <a:pt x="23808" y="416823"/>
                  </a:lnTo>
                  <a:lnTo>
                    <a:pt x="20833" y="440600"/>
                  </a:lnTo>
                  <a:lnTo>
                    <a:pt x="17858" y="464391"/>
                  </a:lnTo>
                  <a:lnTo>
                    <a:pt x="14881" y="488188"/>
                  </a:lnTo>
                  <a:lnTo>
                    <a:pt x="12897" y="510998"/>
                  </a:lnTo>
                  <a:lnTo>
                    <a:pt x="10693" y="554863"/>
                  </a:lnTo>
                  <a:lnTo>
                    <a:pt x="7068" y="597509"/>
                  </a:lnTo>
                  <a:lnTo>
                    <a:pt x="3141" y="637630"/>
                  </a:lnTo>
                  <a:lnTo>
                    <a:pt x="1396" y="671998"/>
                  </a:lnTo>
                  <a:lnTo>
                    <a:pt x="620" y="703809"/>
                  </a:lnTo>
                  <a:lnTo>
                    <a:pt x="184" y="746963"/>
                  </a:lnTo>
                  <a:lnTo>
                    <a:pt x="36" y="787620"/>
                  </a:lnTo>
                  <a:lnTo>
                    <a:pt x="1" y="829516"/>
                  </a:lnTo>
                  <a:lnTo>
                    <a:pt x="0" y="8393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6" name="SMARTInkShape-1381"/>
            <p:cNvSpPr/>
            <p:nvPr>
              <p:custDataLst>
                <p:tags r:id="rId15"/>
              </p:custDataLst>
            </p:nvPr>
          </p:nvSpPr>
          <p:spPr bwMode="auto">
            <a:xfrm>
              <a:off x="5429250" y="4893991"/>
              <a:ext cx="406980" cy="803151"/>
            </a:xfrm>
            <a:custGeom>
              <a:avLst/>
              <a:gdLst/>
              <a:ahLst/>
              <a:cxnLst/>
              <a:rect l="0" t="0" r="0" b="0"/>
              <a:pathLst>
                <a:path w="406980" h="803151">
                  <a:moveTo>
                    <a:pt x="0" y="53056"/>
                  </a:moveTo>
                  <a:lnTo>
                    <a:pt x="0" y="53056"/>
                  </a:lnTo>
                  <a:lnTo>
                    <a:pt x="38385" y="17317"/>
                  </a:lnTo>
                  <a:lnTo>
                    <a:pt x="65836" y="3444"/>
                  </a:lnTo>
                  <a:lnTo>
                    <a:pt x="95296" y="0"/>
                  </a:lnTo>
                  <a:lnTo>
                    <a:pt x="134735" y="6615"/>
                  </a:lnTo>
                  <a:lnTo>
                    <a:pt x="143402" y="7212"/>
                  </a:lnTo>
                  <a:lnTo>
                    <a:pt x="158323" y="13168"/>
                  </a:lnTo>
                  <a:lnTo>
                    <a:pt x="197311" y="31670"/>
                  </a:lnTo>
                  <a:lnTo>
                    <a:pt x="236474" y="47030"/>
                  </a:lnTo>
                  <a:lnTo>
                    <a:pt x="274741" y="59330"/>
                  </a:lnTo>
                  <a:lnTo>
                    <a:pt x="294063" y="63844"/>
                  </a:lnTo>
                  <a:lnTo>
                    <a:pt x="312357" y="68820"/>
                  </a:lnTo>
                  <a:lnTo>
                    <a:pt x="356398" y="70861"/>
                  </a:lnTo>
                  <a:lnTo>
                    <a:pt x="377977" y="70912"/>
                  </a:lnTo>
                  <a:lnTo>
                    <a:pt x="379977" y="69921"/>
                  </a:lnTo>
                  <a:lnTo>
                    <a:pt x="381310" y="68268"/>
                  </a:lnTo>
                  <a:lnTo>
                    <a:pt x="383930" y="62094"/>
                  </a:lnTo>
                  <a:lnTo>
                    <a:pt x="383976" y="75548"/>
                  </a:lnTo>
                  <a:lnTo>
                    <a:pt x="382984" y="76980"/>
                  </a:lnTo>
                  <a:lnTo>
                    <a:pt x="381330" y="77935"/>
                  </a:lnTo>
                  <a:lnTo>
                    <a:pt x="379236" y="78572"/>
                  </a:lnTo>
                  <a:lnTo>
                    <a:pt x="377840" y="79988"/>
                  </a:lnTo>
                  <a:lnTo>
                    <a:pt x="375415" y="87422"/>
                  </a:lnTo>
                  <a:lnTo>
                    <a:pt x="382163" y="98310"/>
                  </a:lnTo>
                  <a:lnTo>
                    <a:pt x="384730" y="112667"/>
                  </a:lnTo>
                  <a:lnTo>
                    <a:pt x="390042" y="122532"/>
                  </a:lnTo>
                  <a:lnTo>
                    <a:pt x="395384" y="163092"/>
                  </a:lnTo>
                  <a:lnTo>
                    <a:pt x="400986" y="205240"/>
                  </a:lnTo>
                  <a:lnTo>
                    <a:pt x="401669" y="243300"/>
                  </a:lnTo>
                  <a:lnTo>
                    <a:pt x="401786" y="277104"/>
                  </a:lnTo>
                  <a:lnTo>
                    <a:pt x="401821" y="312256"/>
                  </a:lnTo>
                  <a:lnTo>
                    <a:pt x="404477" y="350452"/>
                  </a:lnTo>
                  <a:lnTo>
                    <a:pt x="406979" y="379700"/>
                  </a:lnTo>
                  <a:lnTo>
                    <a:pt x="404783" y="412544"/>
                  </a:lnTo>
                  <a:lnTo>
                    <a:pt x="403146" y="444338"/>
                  </a:lnTo>
                  <a:lnTo>
                    <a:pt x="401426" y="475998"/>
                  </a:lnTo>
                  <a:lnTo>
                    <a:pt x="397354" y="509913"/>
                  </a:lnTo>
                  <a:lnTo>
                    <a:pt x="394884" y="544830"/>
                  </a:lnTo>
                  <a:lnTo>
                    <a:pt x="393784" y="579200"/>
                  </a:lnTo>
                  <a:lnTo>
                    <a:pt x="393297" y="611013"/>
                  </a:lnTo>
                  <a:lnTo>
                    <a:pt x="393022" y="652072"/>
                  </a:lnTo>
                  <a:lnTo>
                    <a:pt x="392940" y="689374"/>
                  </a:lnTo>
                  <a:lnTo>
                    <a:pt x="392912" y="730404"/>
                  </a:lnTo>
                  <a:lnTo>
                    <a:pt x="392907" y="771448"/>
                  </a:lnTo>
                  <a:lnTo>
                    <a:pt x="392906" y="803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065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VAEs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 Encoders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Approximation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Variational</a:t>
            </a:r>
            <a:r>
              <a:rPr lang="en-US" dirty="0"/>
              <a:t> Lower Bound / ELBO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Amortized Inference Neural Networks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Reparameterization</a:t>
            </a:r>
            <a:r>
              <a:rPr lang="en-US" dirty="0"/>
              <a:t>”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9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/>
          <p:nvPr/>
        </p:nvSpPr>
        <p:spPr>
          <a:xfrm>
            <a:off x="2913600" y="485613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Shape 778"/>
          <p:cNvSpPr/>
          <p:nvPr/>
        </p:nvSpPr>
        <p:spPr>
          <a:xfrm>
            <a:off x="3321450" y="3892075"/>
            <a:ext cx="12126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9" name="Shape 779"/>
          <p:cNvCxnSpPr>
            <a:stCxn id="777" idx="0"/>
            <a:endCxn id="778" idx="2"/>
          </p:cNvCxnSpPr>
          <p:nvPr/>
        </p:nvCxnSpPr>
        <p:spPr>
          <a:xfrm rot="10800000">
            <a:off x="3927750" y="4203337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80" name="Shape 780"/>
          <p:cNvSpPr txBox="1"/>
          <p:nvPr/>
        </p:nvSpPr>
        <p:spPr>
          <a:xfrm>
            <a:off x="4232775" y="433005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</a:p>
        </p:txBody>
      </p:sp>
      <p:sp>
        <p:nvSpPr>
          <p:cNvPr id="781" name="Shape 781"/>
          <p:cNvSpPr txBox="1"/>
          <p:nvPr/>
        </p:nvSpPr>
        <p:spPr>
          <a:xfrm>
            <a:off x="1342675" y="4774000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1799875" y="3809875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</a:p>
        </p:txBody>
      </p:sp>
      <p:pic>
        <p:nvPicPr>
          <p:cNvPr id="783" name="Shape 78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38497" y="4931984"/>
            <a:ext cx="178500" cy="15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Shape 78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838500" y="3949022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Shape 785"/>
          <p:cNvSpPr txBox="1"/>
          <p:nvPr/>
        </p:nvSpPr>
        <p:spPr>
          <a:xfrm>
            <a:off x="4232775" y="336590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</a:t>
            </a:r>
          </a:p>
        </p:txBody>
      </p:sp>
      <p:sp>
        <p:nvSpPr>
          <p:cNvPr id="786" name="Shape 786"/>
          <p:cNvSpPr txBox="1"/>
          <p:nvPr/>
        </p:nvSpPr>
        <p:spPr>
          <a:xfrm>
            <a:off x="1132775" y="2820550"/>
            <a:ext cx="1771800" cy="5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Reconstructed input data</a:t>
            </a:r>
          </a:p>
        </p:txBody>
      </p:sp>
      <p:pic>
        <p:nvPicPr>
          <p:cNvPr id="787" name="Shape 787"/>
          <p:cNvPicPr preferRelativeResize="0"/>
          <p:nvPr/>
        </p:nvPicPr>
        <p:blipFill rotWithShape="1">
          <a:blip r:embed="rId20">
            <a:alphaModFix/>
          </a:blip>
          <a:srcRect b="60488"/>
          <a:stretch/>
        </p:blipFill>
        <p:spPr>
          <a:xfrm>
            <a:off x="6739522" y="3809876"/>
            <a:ext cx="2184977" cy="1478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8" name="Shape 788"/>
          <p:cNvCxnSpPr/>
          <p:nvPr/>
        </p:nvCxnSpPr>
        <p:spPr>
          <a:xfrm rot="10800000">
            <a:off x="3927750" y="3239275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89" name="Shape 789"/>
          <p:cNvSpPr/>
          <p:nvPr/>
        </p:nvSpPr>
        <p:spPr>
          <a:xfrm>
            <a:off x="2913587" y="29219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0" name="Shape 79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844861" y="2946751"/>
            <a:ext cx="165775" cy="2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Shape 791"/>
          <p:cNvPicPr preferRelativeResize="0"/>
          <p:nvPr/>
        </p:nvPicPr>
        <p:blipFill rotWithShape="1">
          <a:blip r:embed="rId20">
            <a:alphaModFix/>
          </a:blip>
          <a:srcRect t="51473" b="9899"/>
          <a:stretch/>
        </p:blipFill>
        <p:spPr>
          <a:xfrm>
            <a:off x="6752624" y="1339399"/>
            <a:ext cx="2141650" cy="141643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Shape 792"/>
          <p:cNvSpPr txBox="1"/>
          <p:nvPr/>
        </p:nvSpPr>
        <p:spPr>
          <a:xfrm>
            <a:off x="6860475" y="1049600"/>
            <a:ext cx="2202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Reconstructed data</a:t>
            </a:r>
          </a:p>
        </p:txBody>
      </p:sp>
      <p:sp>
        <p:nvSpPr>
          <p:cNvPr id="793" name="Shape 793"/>
          <p:cNvSpPr txBox="1"/>
          <p:nvPr/>
        </p:nvSpPr>
        <p:spPr>
          <a:xfrm>
            <a:off x="6690925" y="3574675"/>
            <a:ext cx="2202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cxnSp>
        <p:nvCxnSpPr>
          <p:cNvPr id="794" name="Shape 794"/>
          <p:cNvCxnSpPr/>
          <p:nvPr/>
        </p:nvCxnSpPr>
        <p:spPr>
          <a:xfrm rot="10800000">
            <a:off x="7840575" y="3456775"/>
            <a:ext cx="0" cy="21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95" name="Shape 795"/>
          <p:cNvSpPr txBox="1"/>
          <p:nvPr/>
        </p:nvSpPr>
        <p:spPr>
          <a:xfrm>
            <a:off x="6584750" y="2986775"/>
            <a:ext cx="24774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4-layer conv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4-layer upconv</a:t>
            </a:r>
          </a:p>
        </p:txBody>
      </p:sp>
      <p:cxnSp>
        <p:nvCxnSpPr>
          <p:cNvPr id="796" name="Shape 796"/>
          <p:cNvCxnSpPr/>
          <p:nvPr/>
        </p:nvCxnSpPr>
        <p:spPr>
          <a:xfrm rot="10800000">
            <a:off x="7832000" y="2762400"/>
            <a:ext cx="0" cy="21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97" name="Shape 797"/>
          <p:cNvSpPr txBox="1"/>
          <p:nvPr/>
        </p:nvSpPr>
        <p:spPr>
          <a:xfrm>
            <a:off x="2828275" y="1808062"/>
            <a:ext cx="2124300" cy="4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L2 Loss function: </a:t>
            </a:r>
          </a:p>
        </p:txBody>
      </p:sp>
      <p:pic>
        <p:nvPicPr>
          <p:cNvPr id="798" name="Shape 79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501773" y="2252751"/>
            <a:ext cx="847150" cy="269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Shape 799"/>
          <p:cNvCxnSpPr/>
          <p:nvPr/>
        </p:nvCxnSpPr>
        <p:spPr>
          <a:xfrm rot="10800000">
            <a:off x="3927760" y="2574325"/>
            <a:ext cx="0" cy="354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00" name="Shape 800"/>
          <p:cNvSpPr/>
          <p:nvPr/>
        </p:nvSpPr>
        <p:spPr>
          <a:xfrm>
            <a:off x="4527150" y="2368750"/>
            <a:ext cx="1085950" cy="2648800"/>
          </a:xfrm>
          <a:custGeom>
            <a:avLst/>
            <a:gdLst/>
            <a:ahLst/>
            <a:cxnLst/>
            <a:rect l="0" t="0" r="0" b="0"/>
            <a:pathLst>
              <a:path w="43438" h="105952" extrusionOk="0">
                <a:moveTo>
                  <a:pt x="16730" y="105952"/>
                </a:moveTo>
                <a:lnTo>
                  <a:pt x="43438" y="105952"/>
                </a:lnTo>
                <a:lnTo>
                  <a:pt x="43438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801" name="Shape 801"/>
          <p:cNvSpPr txBox="1"/>
          <p:nvPr/>
        </p:nvSpPr>
        <p:spPr>
          <a:xfrm>
            <a:off x="0" y="857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274925" y="1623175"/>
            <a:ext cx="25629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Train such that features can be used to reconstruct original data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Shape 803"/>
          <p:cNvSpPr txBox="1"/>
          <p:nvPr/>
        </p:nvSpPr>
        <p:spPr>
          <a:xfrm>
            <a:off x="4770725" y="1623175"/>
            <a:ext cx="19203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Doesn’t use labels!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58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800" dirty="0" err="1"/>
              <a:t>Autoencoders</a:t>
            </a:r>
            <a:endParaRPr lang="en" sz="3800" dirty="0"/>
          </a:p>
        </p:txBody>
      </p:sp>
      <p:sp>
        <p:nvSpPr>
          <p:cNvPr id="3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grpSp>
        <p:nvGrpSpPr>
          <p:cNvPr id="37" name="SMARTInkShape-Group476">
            <a:extLst>
              <a:ext uri="{FF2B5EF4-FFF2-40B4-BE49-F238E27FC236}">
                <a16:creationId xmlns:a16="http://schemas.microsoft.com/office/drawing/2014/main" id="{B1E0B999-2A8B-E249-9777-98B2A6E18D87}"/>
              </a:ext>
            </a:extLst>
          </p:cNvPr>
          <p:cNvGrpSpPr/>
          <p:nvPr/>
        </p:nvGrpSpPr>
        <p:grpSpPr>
          <a:xfrm>
            <a:off x="5295676" y="3723680"/>
            <a:ext cx="365747" cy="1602825"/>
            <a:chOff x="5295676" y="3723680"/>
            <a:chExt cx="365747" cy="1602825"/>
          </a:xfrm>
        </p:grpSpPr>
        <p:sp>
          <p:nvSpPr>
            <p:cNvPr id="38" name="SMARTInkShape-1975">
              <a:extLst>
                <a:ext uri="{FF2B5EF4-FFF2-40B4-BE49-F238E27FC236}">
                  <a16:creationId xmlns:a16="http://schemas.microsoft.com/office/drawing/2014/main" id="{E6884028-B797-5F44-9804-BBF41821029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5563208" y="3795117"/>
              <a:ext cx="89285" cy="89298"/>
            </a:xfrm>
            <a:custGeom>
              <a:avLst/>
              <a:gdLst/>
              <a:ahLst/>
              <a:cxnLst/>
              <a:rect l="0" t="0" r="0" b="0"/>
              <a:pathLst>
                <a:path w="89285" h="89298">
                  <a:moveTo>
                    <a:pt x="80355" y="0"/>
                  </a:moveTo>
                  <a:lnTo>
                    <a:pt x="80355" y="0"/>
                  </a:lnTo>
                  <a:lnTo>
                    <a:pt x="80355" y="8562"/>
                  </a:lnTo>
                  <a:lnTo>
                    <a:pt x="75614" y="8821"/>
                  </a:lnTo>
                  <a:lnTo>
                    <a:pt x="74218" y="9849"/>
                  </a:lnTo>
                  <a:lnTo>
                    <a:pt x="71793" y="16609"/>
                  </a:lnTo>
                  <a:lnTo>
                    <a:pt x="68942" y="17303"/>
                  </a:lnTo>
                  <a:lnTo>
                    <a:pt x="66793" y="17489"/>
                  </a:lnTo>
                  <a:lnTo>
                    <a:pt x="61760" y="20340"/>
                  </a:lnTo>
                  <a:lnTo>
                    <a:pt x="47515" y="32077"/>
                  </a:lnTo>
                  <a:lnTo>
                    <a:pt x="35687" y="37645"/>
                  </a:lnTo>
                  <a:lnTo>
                    <a:pt x="19609" y="51927"/>
                  </a:lnTo>
                  <a:lnTo>
                    <a:pt x="15985" y="52844"/>
                  </a:lnTo>
                  <a:lnTo>
                    <a:pt x="13628" y="53089"/>
                  </a:lnTo>
                  <a:lnTo>
                    <a:pt x="8365" y="56007"/>
                  </a:lnTo>
                  <a:lnTo>
                    <a:pt x="0" y="62498"/>
                  </a:lnTo>
                  <a:lnTo>
                    <a:pt x="4732" y="67246"/>
                  </a:lnTo>
                  <a:lnTo>
                    <a:pt x="9703" y="69574"/>
                  </a:lnTo>
                  <a:lnTo>
                    <a:pt x="23903" y="72185"/>
                  </a:lnTo>
                  <a:lnTo>
                    <a:pt x="35726" y="78457"/>
                  </a:lnTo>
                  <a:lnTo>
                    <a:pt x="77941" y="87385"/>
                  </a:lnTo>
                  <a:lnTo>
                    <a:pt x="89284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SMARTInkShape-1976">
              <a:extLst>
                <a:ext uri="{FF2B5EF4-FFF2-40B4-BE49-F238E27FC236}">
                  <a16:creationId xmlns:a16="http://schemas.microsoft.com/office/drawing/2014/main" id="{1278D614-07A6-EE46-905A-F3AA720E097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5536406" y="3723680"/>
              <a:ext cx="8931" cy="160735"/>
            </a:xfrm>
            <a:custGeom>
              <a:avLst/>
              <a:gdLst/>
              <a:ahLst/>
              <a:cxnLst/>
              <a:rect l="0" t="0" r="0" b="0"/>
              <a:pathLst>
                <a:path w="8931" h="160735">
                  <a:moveTo>
                    <a:pt x="0" y="0"/>
                  </a:moveTo>
                  <a:lnTo>
                    <a:pt x="0" y="0"/>
                  </a:lnTo>
                  <a:lnTo>
                    <a:pt x="0" y="43449"/>
                  </a:lnTo>
                  <a:lnTo>
                    <a:pt x="0" y="86734"/>
                  </a:lnTo>
                  <a:lnTo>
                    <a:pt x="0" y="130627"/>
                  </a:lnTo>
                  <a:lnTo>
                    <a:pt x="0" y="136770"/>
                  </a:lnTo>
                  <a:lnTo>
                    <a:pt x="2646" y="142807"/>
                  </a:lnTo>
                  <a:lnTo>
                    <a:pt x="6137" y="148798"/>
                  </a:lnTo>
                  <a:lnTo>
                    <a:pt x="8930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SMARTInkShape-1977">
              <a:extLst>
                <a:ext uri="{FF2B5EF4-FFF2-40B4-BE49-F238E27FC236}">
                  <a16:creationId xmlns:a16="http://schemas.microsoft.com/office/drawing/2014/main" id="{5B30E136-B0DB-2A4C-AE50-63832372D2A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5295676" y="5000625"/>
              <a:ext cx="26419" cy="325880"/>
            </a:xfrm>
            <a:custGeom>
              <a:avLst/>
              <a:gdLst/>
              <a:ahLst/>
              <a:cxnLst/>
              <a:rect l="0" t="0" r="0" b="0"/>
              <a:pathLst>
                <a:path w="26419" h="325880">
                  <a:moveTo>
                    <a:pt x="26418" y="0"/>
                  </a:moveTo>
                  <a:lnTo>
                    <a:pt x="26418" y="0"/>
                  </a:lnTo>
                  <a:lnTo>
                    <a:pt x="25426" y="9113"/>
                  </a:lnTo>
                  <a:lnTo>
                    <a:pt x="18729" y="45848"/>
                  </a:lnTo>
                  <a:lnTo>
                    <a:pt x="17733" y="81596"/>
                  </a:lnTo>
                  <a:lnTo>
                    <a:pt x="14891" y="125847"/>
                  </a:lnTo>
                  <a:lnTo>
                    <a:pt x="10434" y="160980"/>
                  </a:lnTo>
                  <a:lnTo>
                    <a:pt x="8929" y="203667"/>
                  </a:lnTo>
                  <a:lnTo>
                    <a:pt x="7639" y="246900"/>
                  </a:lnTo>
                  <a:lnTo>
                    <a:pt x="880" y="289527"/>
                  </a:lnTo>
                  <a:lnTo>
                    <a:pt x="0" y="308918"/>
                  </a:lnTo>
                  <a:lnTo>
                    <a:pt x="868" y="313101"/>
                  </a:lnTo>
                  <a:lnTo>
                    <a:pt x="2439" y="315891"/>
                  </a:lnTo>
                  <a:lnTo>
                    <a:pt x="4479" y="317750"/>
                  </a:lnTo>
                  <a:lnTo>
                    <a:pt x="6745" y="322462"/>
                  </a:lnTo>
                  <a:lnTo>
                    <a:pt x="7350" y="325107"/>
                  </a:lnTo>
                  <a:lnTo>
                    <a:pt x="7753" y="325879"/>
                  </a:lnTo>
                  <a:lnTo>
                    <a:pt x="8021" y="325401"/>
                  </a:lnTo>
                  <a:lnTo>
                    <a:pt x="8558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SMARTInkShape-1978">
              <a:extLst>
                <a:ext uri="{FF2B5EF4-FFF2-40B4-BE49-F238E27FC236}">
                  <a16:creationId xmlns:a16="http://schemas.microsoft.com/office/drawing/2014/main" id="{49701348-4300-2342-9B4D-7AFE435B6C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5339953" y="4973836"/>
              <a:ext cx="44650" cy="339329"/>
            </a:xfrm>
            <a:custGeom>
              <a:avLst/>
              <a:gdLst/>
              <a:ahLst/>
              <a:cxnLst/>
              <a:rect l="0" t="0" r="0" b="0"/>
              <a:pathLst>
                <a:path w="44650" h="339329">
                  <a:moveTo>
                    <a:pt x="0" y="0"/>
                  </a:moveTo>
                  <a:lnTo>
                    <a:pt x="0" y="0"/>
                  </a:lnTo>
                  <a:lnTo>
                    <a:pt x="8821" y="0"/>
                  </a:lnTo>
                  <a:lnTo>
                    <a:pt x="8897" y="4740"/>
                  </a:lnTo>
                  <a:lnTo>
                    <a:pt x="11561" y="9713"/>
                  </a:lnTo>
                  <a:lnTo>
                    <a:pt x="15060" y="15231"/>
                  </a:lnTo>
                  <a:lnTo>
                    <a:pt x="17491" y="25071"/>
                  </a:lnTo>
                  <a:lnTo>
                    <a:pt x="17859" y="68467"/>
                  </a:lnTo>
                  <a:lnTo>
                    <a:pt x="18852" y="104344"/>
                  </a:lnTo>
                  <a:lnTo>
                    <a:pt x="25548" y="131382"/>
                  </a:lnTo>
                  <a:lnTo>
                    <a:pt x="27709" y="172665"/>
                  </a:lnTo>
                  <a:lnTo>
                    <a:pt x="34885" y="208361"/>
                  </a:lnTo>
                  <a:lnTo>
                    <a:pt x="35670" y="250031"/>
                  </a:lnTo>
                  <a:lnTo>
                    <a:pt x="35716" y="291703"/>
                  </a:lnTo>
                  <a:lnTo>
                    <a:pt x="36711" y="309379"/>
                  </a:lnTo>
                  <a:lnTo>
                    <a:pt x="44097" y="331639"/>
                  </a:lnTo>
                  <a:lnTo>
                    <a:pt x="44649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SMARTInkShape-1979">
              <a:extLst>
                <a:ext uri="{FF2B5EF4-FFF2-40B4-BE49-F238E27FC236}">
                  <a16:creationId xmlns:a16="http://schemas.microsoft.com/office/drawing/2014/main" id="{5E4A4A31-28B6-3441-9967-731649AA63B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5393541" y="4897356"/>
              <a:ext cx="142866" cy="253711"/>
            </a:xfrm>
            <a:custGeom>
              <a:avLst/>
              <a:gdLst/>
              <a:ahLst/>
              <a:cxnLst/>
              <a:rect l="0" t="0" r="0" b="0"/>
              <a:pathLst>
                <a:path w="142866" h="253711">
                  <a:moveTo>
                    <a:pt x="8920" y="58621"/>
                  </a:moveTo>
                  <a:lnTo>
                    <a:pt x="8920" y="58621"/>
                  </a:lnTo>
                  <a:lnTo>
                    <a:pt x="4180" y="53880"/>
                  </a:lnTo>
                  <a:lnTo>
                    <a:pt x="1852" y="48906"/>
                  </a:lnTo>
                  <a:lnTo>
                    <a:pt x="0" y="19812"/>
                  </a:lnTo>
                  <a:lnTo>
                    <a:pt x="2640" y="13922"/>
                  </a:lnTo>
                  <a:lnTo>
                    <a:pt x="4733" y="10962"/>
                  </a:lnTo>
                  <a:lnTo>
                    <a:pt x="9705" y="7674"/>
                  </a:lnTo>
                  <a:lnTo>
                    <a:pt x="38900" y="0"/>
                  </a:lnTo>
                  <a:lnTo>
                    <a:pt x="56181" y="4182"/>
                  </a:lnTo>
                  <a:lnTo>
                    <a:pt x="58287" y="5461"/>
                  </a:lnTo>
                  <a:lnTo>
                    <a:pt x="59690" y="7306"/>
                  </a:lnTo>
                  <a:lnTo>
                    <a:pt x="62242" y="12001"/>
                  </a:lnTo>
                  <a:lnTo>
                    <a:pt x="68265" y="20223"/>
                  </a:lnTo>
                  <a:lnTo>
                    <a:pt x="70022" y="26011"/>
                  </a:lnTo>
                  <a:lnTo>
                    <a:pt x="71305" y="51438"/>
                  </a:lnTo>
                  <a:lnTo>
                    <a:pt x="61697" y="77102"/>
                  </a:lnTo>
                  <a:lnTo>
                    <a:pt x="57181" y="88662"/>
                  </a:lnTo>
                  <a:lnTo>
                    <a:pt x="53647" y="105335"/>
                  </a:lnTo>
                  <a:lnTo>
                    <a:pt x="35817" y="137875"/>
                  </a:lnTo>
                  <a:lnTo>
                    <a:pt x="28165" y="146399"/>
                  </a:lnTo>
                  <a:lnTo>
                    <a:pt x="24749" y="147242"/>
                  </a:lnTo>
                  <a:lnTo>
                    <a:pt x="17853" y="147917"/>
                  </a:lnTo>
                  <a:lnTo>
                    <a:pt x="17851" y="152658"/>
                  </a:lnTo>
                  <a:lnTo>
                    <a:pt x="18843" y="154054"/>
                  </a:lnTo>
                  <a:lnTo>
                    <a:pt x="20496" y="154985"/>
                  </a:lnTo>
                  <a:lnTo>
                    <a:pt x="22590" y="155606"/>
                  </a:lnTo>
                  <a:lnTo>
                    <a:pt x="35941" y="163751"/>
                  </a:lnTo>
                  <a:lnTo>
                    <a:pt x="38840" y="164427"/>
                  </a:lnTo>
                  <a:lnTo>
                    <a:pt x="47661" y="170117"/>
                  </a:lnTo>
                  <a:lnTo>
                    <a:pt x="68454" y="190661"/>
                  </a:lnTo>
                  <a:lnTo>
                    <a:pt x="78374" y="204679"/>
                  </a:lnTo>
                  <a:lnTo>
                    <a:pt x="92448" y="214566"/>
                  </a:lnTo>
                  <a:lnTo>
                    <a:pt x="106595" y="221054"/>
                  </a:lnTo>
                  <a:lnTo>
                    <a:pt x="109755" y="223465"/>
                  </a:lnTo>
                  <a:lnTo>
                    <a:pt x="113266" y="228788"/>
                  </a:lnTo>
                  <a:lnTo>
                    <a:pt x="114203" y="231597"/>
                  </a:lnTo>
                  <a:lnTo>
                    <a:pt x="115820" y="233469"/>
                  </a:lnTo>
                  <a:lnTo>
                    <a:pt x="132278" y="244757"/>
                  </a:lnTo>
                  <a:lnTo>
                    <a:pt x="133198" y="248173"/>
                  </a:lnTo>
                  <a:lnTo>
                    <a:pt x="133790" y="253710"/>
                  </a:lnTo>
                  <a:lnTo>
                    <a:pt x="133893" y="249929"/>
                  </a:lnTo>
                  <a:lnTo>
                    <a:pt x="134899" y="248667"/>
                  </a:lnTo>
                  <a:lnTo>
                    <a:pt x="142865" y="246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SMARTInkShape-1980">
              <a:extLst>
                <a:ext uri="{FF2B5EF4-FFF2-40B4-BE49-F238E27FC236}">
                  <a16:creationId xmlns:a16="http://schemas.microsoft.com/office/drawing/2014/main" id="{C4DC1DE9-77F2-DE4A-ADEF-B3D451F1D0E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5502084" y="4617014"/>
              <a:ext cx="159339" cy="301816"/>
            </a:xfrm>
            <a:custGeom>
              <a:avLst/>
              <a:gdLst/>
              <a:ahLst/>
              <a:cxnLst/>
              <a:rect l="0" t="0" r="0" b="0"/>
              <a:pathLst>
                <a:path w="159339" h="301816">
                  <a:moveTo>
                    <a:pt x="114689" y="196088"/>
                  </a:moveTo>
                  <a:lnTo>
                    <a:pt x="114689" y="196088"/>
                  </a:lnTo>
                  <a:lnTo>
                    <a:pt x="107001" y="188399"/>
                  </a:lnTo>
                  <a:lnTo>
                    <a:pt x="105770" y="178346"/>
                  </a:lnTo>
                  <a:lnTo>
                    <a:pt x="75590" y="178228"/>
                  </a:lnTo>
                  <a:lnTo>
                    <a:pt x="69861" y="180874"/>
                  </a:lnTo>
                  <a:lnTo>
                    <a:pt x="64008" y="184365"/>
                  </a:lnTo>
                  <a:lnTo>
                    <a:pt x="53935" y="186790"/>
                  </a:lnTo>
                  <a:lnTo>
                    <a:pt x="13476" y="225866"/>
                  </a:lnTo>
                  <a:lnTo>
                    <a:pt x="10174" y="231812"/>
                  </a:lnTo>
                  <a:lnTo>
                    <a:pt x="7715" y="237762"/>
                  </a:lnTo>
                  <a:lnTo>
                    <a:pt x="1744" y="246690"/>
                  </a:lnTo>
                  <a:lnTo>
                    <a:pt x="0" y="252643"/>
                  </a:lnTo>
                  <a:lnTo>
                    <a:pt x="526" y="255619"/>
                  </a:lnTo>
                  <a:lnTo>
                    <a:pt x="3758" y="261572"/>
                  </a:lnTo>
                  <a:lnTo>
                    <a:pt x="4024" y="265540"/>
                  </a:lnTo>
                  <a:lnTo>
                    <a:pt x="1643" y="279615"/>
                  </a:lnTo>
                  <a:lnTo>
                    <a:pt x="4254" y="287120"/>
                  </a:lnTo>
                  <a:lnTo>
                    <a:pt x="6339" y="289518"/>
                  </a:lnTo>
                  <a:lnTo>
                    <a:pt x="22573" y="300030"/>
                  </a:lnTo>
                  <a:lnTo>
                    <a:pt x="28438" y="301815"/>
                  </a:lnTo>
                  <a:lnTo>
                    <a:pt x="31392" y="301299"/>
                  </a:lnTo>
                  <a:lnTo>
                    <a:pt x="43261" y="295988"/>
                  </a:lnTo>
                  <a:lnTo>
                    <a:pt x="46235" y="295430"/>
                  </a:lnTo>
                  <a:lnTo>
                    <a:pt x="55160" y="289904"/>
                  </a:lnTo>
                  <a:lnTo>
                    <a:pt x="64089" y="281983"/>
                  </a:lnTo>
                  <a:lnTo>
                    <a:pt x="67395" y="276266"/>
                  </a:lnTo>
                  <a:lnTo>
                    <a:pt x="83297" y="233383"/>
                  </a:lnTo>
                  <a:lnTo>
                    <a:pt x="86537" y="221249"/>
                  </a:lnTo>
                  <a:lnTo>
                    <a:pt x="92521" y="180249"/>
                  </a:lnTo>
                  <a:lnTo>
                    <a:pt x="89842" y="142909"/>
                  </a:lnTo>
                  <a:lnTo>
                    <a:pt x="88284" y="106869"/>
                  </a:lnTo>
                  <a:lnTo>
                    <a:pt x="87976" y="66347"/>
                  </a:lnTo>
                  <a:lnTo>
                    <a:pt x="81779" y="28246"/>
                  </a:lnTo>
                  <a:lnTo>
                    <a:pt x="79003" y="0"/>
                  </a:lnTo>
                  <a:lnTo>
                    <a:pt x="79965" y="22016"/>
                  </a:lnTo>
                  <a:lnTo>
                    <a:pt x="86660" y="55180"/>
                  </a:lnTo>
                  <a:lnTo>
                    <a:pt x="90383" y="98120"/>
                  </a:lnTo>
                  <a:lnTo>
                    <a:pt x="95556" y="138371"/>
                  </a:lnTo>
                  <a:lnTo>
                    <a:pt x="103708" y="178403"/>
                  </a:lnTo>
                  <a:lnTo>
                    <a:pt x="114872" y="220853"/>
                  </a:lnTo>
                  <a:lnTo>
                    <a:pt x="121716" y="238845"/>
                  </a:lnTo>
                  <a:lnTo>
                    <a:pt x="159338" y="2853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" name="SMARTInkShape-1981">
              <a:extLst>
                <a:ext uri="{FF2B5EF4-FFF2-40B4-BE49-F238E27FC236}">
                  <a16:creationId xmlns:a16="http://schemas.microsoft.com/office/drawing/2014/main" id="{FB0BDED8-4CA2-5C41-B540-8AC65AB4A6E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5331023" y="3964801"/>
              <a:ext cx="17861" cy="392888"/>
            </a:xfrm>
            <a:custGeom>
              <a:avLst/>
              <a:gdLst/>
              <a:ahLst/>
              <a:cxnLst/>
              <a:rect l="0" t="0" r="0" b="0"/>
              <a:pathLst>
                <a:path w="17861" h="392888">
                  <a:moveTo>
                    <a:pt x="17860" y="17840"/>
                  </a:moveTo>
                  <a:lnTo>
                    <a:pt x="17860" y="17840"/>
                  </a:lnTo>
                  <a:lnTo>
                    <a:pt x="8963" y="45"/>
                  </a:lnTo>
                  <a:lnTo>
                    <a:pt x="4199" y="0"/>
                  </a:lnTo>
                  <a:lnTo>
                    <a:pt x="2799" y="2970"/>
                  </a:lnTo>
                  <a:lnTo>
                    <a:pt x="246" y="45675"/>
                  </a:lnTo>
                  <a:lnTo>
                    <a:pt x="48" y="83200"/>
                  </a:lnTo>
                  <a:lnTo>
                    <a:pt x="15" y="116911"/>
                  </a:lnTo>
                  <a:lnTo>
                    <a:pt x="4" y="154681"/>
                  </a:lnTo>
                  <a:lnTo>
                    <a:pt x="2" y="197291"/>
                  </a:lnTo>
                  <a:lnTo>
                    <a:pt x="1" y="238690"/>
                  </a:lnTo>
                  <a:lnTo>
                    <a:pt x="0" y="278738"/>
                  </a:lnTo>
                  <a:lnTo>
                    <a:pt x="0" y="316731"/>
                  </a:lnTo>
                  <a:lnTo>
                    <a:pt x="0" y="358347"/>
                  </a:lnTo>
                  <a:lnTo>
                    <a:pt x="0" y="3928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" name="SMARTInkShape-1982">
              <a:extLst>
                <a:ext uri="{FF2B5EF4-FFF2-40B4-BE49-F238E27FC236}">
                  <a16:creationId xmlns:a16="http://schemas.microsoft.com/office/drawing/2014/main" id="{B3CD7397-7C56-9C47-A526-9D37D284710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5420320" y="3902273"/>
              <a:ext cx="17861" cy="361022"/>
            </a:xfrm>
            <a:custGeom>
              <a:avLst/>
              <a:gdLst/>
              <a:ahLst/>
              <a:cxnLst/>
              <a:rect l="0" t="0" r="0" b="0"/>
              <a:pathLst>
                <a:path w="17861" h="361022">
                  <a:moveTo>
                    <a:pt x="0" y="0"/>
                  </a:moveTo>
                  <a:lnTo>
                    <a:pt x="0" y="0"/>
                  </a:lnTo>
                  <a:lnTo>
                    <a:pt x="0" y="43114"/>
                  </a:lnTo>
                  <a:lnTo>
                    <a:pt x="5145" y="65770"/>
                  </a:lnTo>
                  <a:lnTo>
                    <a:pt x="2957" y="84420"/>
                  </a:lnTo>
                  <a:lnTo>
                    <a:pt x="7948" y="125550"/>
                  </a:lnTo>
                  <a:lnTo>
                    <a:pt x="7744" y="161832"/>
                  </a:lnTo>
                  <a:lnTo>
                    <a:pt x="1824" y="203542"/>
                  </a:lnTo>
                  <a:lnTo>
                    <a:pt x="360" y="245478"/>
                  </a:lnTo>
                  <a:lnTo>
                    <a:pt x="71" y="284851"/>
                  </a:lnTo>
                  <a:lnTo>
                    <a:pt x="10" y="325540"/>
                  </a:lnTo>
                  <a:lnTo>
                    <a:pt x="3" y="339984"/>
                  </a:lnTo>
                  <a:lnTo>
                    <a:pt x="2647" y="347227"/>
                  </a:lnTo>
                  <a:lnTo>
                    <a:pt x="6138" y="353752"/>
                  </a:lnTo>
                  <a:lnTo>
                    <a:pt x="7689" y="359961"/>
                  </a:lnTo>
                  <a:lnTo>
                    <a:pt x="9095" y="361021"/>
                  </a:lnTo>
                  <a:lnTo>
                    <a:pt x="11024" y="360735"/>
                  </a:lnTo>
                  <a:lnTo>
                    <a:pt x="17860" y="3571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" name="SMARTInkShape-1983">
              <a:extLst>
                <a:ext uri="{FF2B5EF4-FFF2-40B4-BE49-F238E27FC236}">
                  <a16:creationId xmlns:a16="http://schemas.microsoft.com/office/drawing/2014/main" id="{5E1F2E77-515D-C145-963D-1E0DB42F1CC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5420357" y="3902395"/>
              <a:ext cx="169628" cy="267734"/>
            </a:xfrm>
            <a:custGeom>
              <a:avLst/>
              <a:gdLst/>
              <a:ahLst/>
              <a:cxnLst/>
              <a:rect l="0" t="0" r="0" b="0"/>
              <a:pathLst>
                <a:path w="169628" h="267734">
                  <a:moveTo>
                    <a:pt x="17823" y="53457"/>
                  </a:moveTo>
                  <a:lnTo>
                    <a:pt x="17823" y="53457"/>
                  </a:lnTo>
                  <a:lnTo>
                    <a:pt x="10134" y="45768"/>
                  </a:lnTo>
                  <a:lnTo>
                    <a:pt x="9261" y="40154"/>
                  </a:lnTo>
                  <a:lnTo>
                    <a:pt x="8896" y="14383"/>
                  </a:lnTo>
                  <a:lnTo>
                    <a:pt x="9887" y="12525"/>
                  </a:lnTo>
                  <a:lnTo>
                    <a:pt x="11540" y="11285"/>
                  </a:lnTo>
                  <a:lnTo>
                    <a:pt x="13635" y="10460"/>
                  </a:lnTo>
                  <a:lnTo>
                    <a:pt x="15031" y="8917"/>
                  </a:lnTo>
                  <a:lnTo>
                    <a:pt x="16582" y="4557"/>
                  </a:lnTo>
                  <a:lnTo>
                    <a:pt x="17988" y="2998"/>
                  </a:lnTo>
                  <a:lnTo>
                    <a:pt x="22196" y="1264"/>
                  </a:lnTo>
                  <a:lnTo>
                    <a:pt x="38781" y="0"/>
                  </a:lnTo>
                  <a:lnTo>
                    <a:pt x="44666" y="2578"/>
                  </a:lnTo>
                  <a:lnTo>
                    <a:pt x="47625" y="4655"/>
                  </a:lnTo>
                  <a:lnTo>
                    <a:pt x="64647" y="8980"/>
                  </a:lnTo>
                  <a:lnTo>
                    <a:pt x="66898" y="10907"/>
                  </a:lnTo>
                  <a:lnTo>
                    <a:pt x="76945" y="30104"/>
                  </a:lnTo>
                  <a:lnTo>
                    <a:pt x="87887" y="68764"/>
                  </a:lnTo>
                  <a:lnTo>
                    <a:pt x="80085" y="110036"/>
                  </a:lnTo>
                  <a:lnTo>
                    <a:pt x="62283" y="151685"/>
                  </a:lnTo>
                  <a:lnTo>
                    <a:pt x="50839" y="169543"/>
                  </a:lnTo>
                  <a:lnTo>
                    <a:pt x="24140" y="198786"/>
                  </a:lnTo>
                  <a:lnTo>
                    <a:pt x="17985" y="202383"/>
                  </a:lnTo>
                  <a:lnTo>
                    <a:pt x="14954" y="203342"/>
                  </a:lnTo>
                  <a:lnTo>
                    <a:pt x="12934" y="204974"/>
                  </a:lnTo>
                  <a:lnTo>
                    <a:pt x="9098" y="211019"/>
                  </a:lnTo>
                  <a:lnTo>
                    <a:pt x="0" y="214180"/>
                  </a:lnTo>
                  <a:lnTo>
                    <a:pt x="7655" y="214190"/>
                  </a:lnTo>
                  <a:lnTo>
                    <a:pt x="15777" y="220327"/>
                  </a:lnTo>
                  <a:lnTo>
                    <a:pt x="24052" y="223285"/>
                  </a:lnTo>
                  <a:lnTo>
                    <a:pt x="33779" y="229012"/>
                  </a:lnTo>
                  <a:lnTo>
                    <a:pt x="47796" y="232142"/>
                  </a:lnTo>
                  <a:lnTo>
                    <a:pt x="61924" y="241586"/>
                  </a:lnTo>
                  <a:lnTo>
                    <a:pt x="74269" y="253006"/>
                  </a:lnTo>
                  <a:lnTo>
                    <a:pt x="82928" y="256247"/>
                  </a:lnTo>
                  <a:lnTo>
                    <a:pt x="92399" y="258679"/>
                  </a:lnTo>
                  <a:lnTo>
                    <a:pt x="106563" y="265679"/>
                  </a:lnTo>
                  <a:lnTo>
                    <a:pt x="136875" y="267733"/>
                  </a:lnTo>
                  <a:lnTo>
                    <a:pt x="138863" y="266752"/>
                  </a:lnTo>
                  <a:lnTo>
                    <a:pt x="140188" y="265107"/>
                  </a:lnTo>
                  <a:lnTo>
                    <a:pt x="142653" y="260633"/>
                  </a:lnTo>
                  <a:lnTo>
                    <a:pt x="147055" y="255337"/>
                  </a:lnTo>
                  <a:lnTo>
                    <a:pt x="152319" y="252322"/>
                  </a:lnTo>
                  <a:lnTo>
                    <a:pt x="155112" y="251518"/>
                  </a:lnTo>
                  <a:lnTo>
                    <a:pt x="160861" y="245333"/>
                  </a:lnTo>
                  <a:lnTo>
                    <a:pt x="169627" y="232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" name="SMARTInkShape-Group477">
            <a:extLst>
              <a:ext uri="{FF2B5EF4-FFF2-40B4-BE49-F238E27FC236}">
                <a16:creationId xmlns:a16="http://schemas.microsoft.com/office/drawing/2014/main" id="{CDFA346B-F7E8-B546-8A26-8FDDB7EB1C1E}"/>
              </a:ext>
            </a:extLst>
          </p:cNvPr>
          <p:cNvGrpSpPr/>
          <p:nvPr/>
        </p:nvGrpSpPr>
        <p:grpSpPr>
          <a:xfrm>
            <a:off x="5339953" y="2439038"/>
            <a:ext cx="294681" cy="731002"/>
            <a:chOff x="5339953" y="2439038"/>
            <a:chExt cx="294681" cy="731002"/>
          </a:xfrm>
        </p:grpSpPr>
        <p:sp>
          <p:nvSpPr>
            <p:cNvPr id="48" name="SMARTInkShape-1984">
              <a:extLst>
                <a:ext uri="{FF2B5EF4-FFF2-40B4-BE49-F238E27FC236}">
                  <a16:creationId xmlns:a16="http://schemas.microsoft.com/office/drawing/2014/main" id="{941FBDD2-9EC8-C543-ABEF-F842E64CA67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5545372" y="2439038"/>
              <a:ext cx="89262" cy="292911"/>
            </a:xfrm>
            <a:custGeom>
              <a:avLst/>
              <a:gdLst/>
              <a:ahLst/>
              <a:cxnLst/>
              <a:rect l="0" t="0" r="0" b="0"/>
              <a:pathLst>
                <a:path w="89262" h="292911">
                  <a:moveTo>
                    <a:pt x="80331" y="177360"/>
                  </a:moveTo>
                  <a:lnTo>
                    <a:pt x="80331" y="177360"/>
                  </a:lnTo>
                  <a:lnTo>
                    <a:pt x="80331" y="164058"/>
                  </a:lnTo>
                  <a:lnTo>
                    <a:pt x="79339" y="162539"/>
                  </a:lnTo>
                  <a:lnTo>
                    <a:pt x="77686" y="161526"/>
                  </a:lnTo>
                  <a:lnTo>
                    <a:pt x="72642" y="159901"/>
                  </a:lnTo>
                  <a:lnTo>
                    <a:pt x="71953" y="157033"/>
                  </a:lnTo>
                  <a:lnTo>
                    <a:pt x="71510" y="151848"/>
                  </a:lnTo>
                  <a:lnTo>
                    <a:pt x="37098" y="150574"/>
                  </a:lnTo>
                  <a:lnTo>
                    <a:pt x="31361" y="155313"/>
                  </a:lnTo>
                  <a:lnTo>
                    <a:pt x="14729" y="179251"/>
                  </a:lnTo>
                  <a:lnTo>
                    <a:pt x="11487" y="191099"/>
                  </a:lnTo>
                  <a:lnTo>
                    <a:pt x="7016" y="211858"/>
                  </a:lnTo>
                  <a:lnTo>
                    <a:pt x="2053" y="230577"/>
                  </a:lnTo>
                  <a:lnTo>
                    <a:pt x="18" y="274794"/>
                  </a:lnTo>
                  <a:lnTo>
                    <a:pt x="0" y="278035"/>
                  </a:lnTo>
                  <a:lnTo>
                    <a:pt x="2626" y="284281"/>
                  </a:lnTo>
                  <a:lnTo>
                    <a:pt x="4716" y="287337"/>
                  </a:lnTo>
                  <a:lnTo>
                    <a:pt x="9683" y="290731"/>
                  </a:lnTo>
                  <a:lnTo>
                    <a:pt x="18057" y="292642"/>
                  </a:lnTo>
                  <a:lnTo>
                    <a:pt x="20956" y="292910"/>
                  </a:lnTo>
                  <a:lnTo>
                    <a:pt x="22888" y="292096"/>
                  </a:lnTo>
                  <a:lnTo>
                    <a:pt x="24176" y="290562"/>
                  </a:lnTo>
                  <a:lnTo>
                    <a:pt x="26600" y="286211"/>
                  </a:lnTo>
                  <a:lnTo>
                    <a:pt x="32550" y="278184"/>
                  </a:lnTo>
                  <a:lnTo>
                    <a:pt x="35747" y="269521"/>
                  </a:lnTo>
                  <a:lnTo>
                    <a:pt x="41544" y="259679"/>
                  </a:lnTo>
                  <a:lnTo>
                    <a:pt x="52634" y="215143"/>
                  </a:lnTo>
                  <a:lnTo>
                    <a:pt x="56008" y="187580"/>
                  </a:lnTo>
                  <a:lnTo>
                    <a:pt x="65935" y="153251"/>
                  </a:lnTo>
                  <a:lnTo>
                    <a:pt x="64185" y="115382"/>
                  </a:lnTo>
                  <a:lnTo>
                    <a:pt x="62810" y="76593"/>
                  </a:lnTo>
                  <a:lnTo>
                    <a:pt x="62538" y="35747"/>
                  </a:lnTo>
                  <a:lnTo>
                    <a:pt x="62473" y="0"/>
                  </a:lnTo>
                  <a:lnTo>
                    <a:pt x="62472" y="36962"/>
                  </a:lnTo>
                  <a:lnTo>
                    <a:pt x="62472" y="79460"/>
                  </a:lnTo>
                  <a:lnTo>
                    <a:pt x="72185" y="123825"/>
                  </a:lnTo>
                  <a:lnTo>
                    <a:pt x="80251" y="168436"/>
                  </a:lnTo>
                  <a:lnTo>
                    <a:pt x="89261" y="204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" name="SMARTInkShape-1985">
              <a:extLst>
                <a:ext uri="{FF2B5EF4-FFF2-40B4-BE49-F238E27FC236}">
                  <a16:creationId xmlns:a16="http://schemas.microsoft.com/office/drawing/2014/main" id="{3032F79F-4593-DB4E-AA5A-3AA42F48E5A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5411916" y="2723991"/>
              <a:ext cx="151280" cy="312104"/>
            </a:xfrm>
            <a:custGeom>
              <a:avLst/>
              <a:gdLst/>
              <a:ahLst/>
              <a:cxnLst/>
              <a:rect l="0" t="0" r="0" b="0"/>
              <a:pathLst>
                <a:path w="151280" h="312104">
                  <a:moveTo>
                    <a:pt x="17334" y="44212"/>
                  </a:moveTo>
                  <a:lnTo>
                    <a:pt x="17334" y="44212"/>
                  </a:lnTo>
                  <a:lnTo>
                    <a:pt x="22074" y="39471"/>
                  </a:lnTo>
                  <a:lnTo>
                    <a:pt x="24402" y="34498"/>
                  </a:lnTo>
                  <a:lnTo>
                    <a:pt x="25023" y="31783"/>
                  </a:lnTo>
                  <a:lnTo>
                    <a:pt x="26428" y="29973"/>
                  </a:lnTo>
                  <a:lnTo>
                    <a:pt x="30637" y="27962"/>
                  </a:lnTo>
                  <a:lnTo>
                    <a:pt x="35813" y="21776"/>
                  </a:lnTo>
                  <a:lnTo>
                    <a:pt x="41422" y="14397"/>
                  </a:lnTo>
                  <a:lnTo>
                    <a:pt x="59030" y="2875"/>
                  </a:lnTo>
                  <a:lnTo>
                    <a:pt x="64969" y="1035"/>
                  </a:lnTo>
                  <a:lnTo>
                    <a:pt x="78632" y="0"/>
                  </a:lnTo>
                  <a:lnTo>
                    <a:pt x="86911" y="2403"/>
                  </a:lnTo>
                  <a:lnTo>
                    <a:pt x="94890" y="5787"/>
                  </a:lnTo>
                  <a:lnTo>
                    <a:pt x="105051" y="7290"/>
                  </a:lnTo>
                  <a:lnTo>
                    <a:pt x="109546" y="9675"/>
                  </a:lnTo>
                  <a:lnTo>
                    <a:pt x="127067" y="28505"/>
                  </a:lnTo>
                  <a:lnTo>
                    <a:pt x="130596" y="37562"/>
                  </a:lnTo>
                  <a:lnTo>
                    <a:pt x="133255" y="77088"/>
                  </a:lnTo>
                  <a:lnTo>
                    <a:pt x="123684" y="113805"/>
                  </a:lnTo>
                  <a:lnTo>
                    <a:pt x="103914" y="153852"/>
                  </a:lnTo>
                  <a:lnTo>
                    <a:pt x="77229" y="196852"/>
                  </a:lnTo>
                  <a:lnTo>
                    <a:pt x="59038" y="224353"/>
                  </a:lnTo>
                  <a:lnTo>
                    <a:pt x="45345" y="234289"/>
                  </a:lnTo>
                  <a:lnTo>
                    <a:pt x="17498" y="247484"/>
                  </a:lnTo>
                  <a:lnTo>
                    <a:pt x="0" y="249558"/>
                  </a:lnTo>
                  <a:lnTo>
                    <a:pt x="4371" y="254324"/>
                  </a:lnTo>
                  <a:lnTo>
                    <a:pt x="9257" y="256658"/>
                  </a:lnTo>
                  <a:lnTo>
                    <a:pt x="11949" y="257280"/>
                  </a:lnTo>
                  <a:lnTo>
                    <a:pt x="26339" y="265428"/>
                  </a:lnTo>
                  <a:lnTo>
                    <a:pt x="29290" y="266104"/>
                  </a:lnTo>
                  <a:lnTo>
                    <a:pt x="60123" y="285493"/>
                  </a:lnTo>
                  <a:lnTo>
                    <a:pt x="78262" y="297255"/>
                  </a:lnTo>
                  <a:lnTo>
                    <a:pt x="113521" y="310010"/>
                  </a:lnTo>
                  <a:lnTo>
                    <a:pt x="151279" y="3121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" name="SMARTInkShape-1986">
              <a:extLst>
                <a:ext uri="{FF2B5EF4-FFF2-40B4-BE49-F238E27FC236}">
                  <a16:creationId xmlns:a16="http://schemas.microsoft.com/office/drawing/2014/main" id="{FA3623FE-9779-B64E-AFF3-4DE1CEB8003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5438180" y="2803925"/>
              <a:ext cx="8930" cy="345124"/>
            </a:xfrm>
            <a:custGeom>
              <a:avLst/>
              <a:gdLst/>
              <a:ahLst/>
              <a:cxnLst/>
              <a:rect l="0" t="0" r="0" b="0"/>
              <a:pathLst>
                <a:path w="8930" h="345124">
                  <a:moveTo>
                    <a:pt x="0" y="8927"/>
                  </a:moveTo>
                  <a:lnTo>
                    <a:pt x="0" y="8927"/>
                  </a:lnTo>
                  <a:lnTo>
                    <a:pt x="0" y="0"/>
                  </a:lnTo>
                  <a:lnTo>
                    <a:pt x="0" y="38826"/>
                  </a:lnTo>
                  <a:lnTo>
                    <a:pt x="992" y="80774"/>
                  </a:lnTo>
                  <a:lnTo>
                    <a:pt x="7067" y="118810"/>
                  </a:lnTo>
                  <a:lnTo>
                    <a:pt x="8377" y="152609"/>
                  </a:lnTo>
                  <a:lnTo>
                    <a:pt x="8821" y="194845"/>
                  </a:lnTo>
                  <a:lnTo>
                    <a:pt x="8908" y="237989"/>
                  </a:lnTo>
                  <a:lnTo>
                    <a:pt x="8925" y="276203"/>
                  </a:lnTo>
                  <a:lnTo>
                    <a:pt x="6282" y="300778"/>
                  </a:lnTo>
                  <a:lnTo>
                    <a:pt x="3784" y="313263"/>
                  </a:lnTo>
                  <a:lnTo>
                    <a:pt x="8670" y="345046"/>
                  </a:lnTo>
                  <a:lnTo>
                    <a:pt x="8757" y="345123"/>
                  </a:lnTo>
                  <a:lnTo>
                    <a:pt x="8929" y="339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" name="SMARTInkShape-1987">
              <a:extLst>
                <a:ext uri="{FF2B5EF4-FFF2-40B4-BE49-F238E27FC236}">
                  <a16:creationId xmlns:a16="http://schemas.microsoft.com/office/drawing/2014/main" id="{011D42A0-A744-6640-B619-4FB37423629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5339953" y="2759273"/>
              <a:ext cx="8563" cy="410767"/>
            </a:xfrm>
            <a:custGeom>
              <a:avLst/>
              <a:gdLst/>
              <a:ahLst/>
              <a:cxnLst/>
              <a:rect l="0" t="0" r="0" b="0"/>
              <a:pathLst>
                <a:path w="8563" h="410767">
                  <a:moveTo>
                    <a:pt x="0" y="0"/>
                  </a:moveTo>
                  <a:lnTo>
                    <a:pt x="0" y="0"/>
                  </a:lnTo>
                  <a:lnTo>
                    <a:pt x="0" y="39034"/>
                  </a:lnTo>
                  <a:lnTo>
                    <a:pt x="0" y="80804"/>
                  </a:lnTo>
                  <a:lnTo>
                    <a:pt x="4741" y="120913"/>
                  </a:lnTo>
                  <a:lnTo>
                    <a:pt x="7689" y="155330"/>
                  </a:lnTo>
                  <a:lnTo>
                    <a:pt x="8562" y="190663"/>
                  </a:lnTo>
                  <a:lnTo>
                    <a:pt x="4080" y="226267"/>
                  </a:lnTo>
                  <a:lnTo>
                    <a:pt x="1209" y="261952"/>
                  </a:lnTo>
                  <a:lnTo>
                    <a:pt x="358" y="297661"/>
                  </a:lnTo>
                  <a:lnTo>
                    <a:pt x="71" y="337161"/>
                  </a:lnTo>
                  <a:lnTo>
                    <a:pt x="6" y="377572"/>
                  </a:lnTo>
                  <a:lnTo>
                    <a:pt x="0" y="4107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SMARTInkShape-Group479">
            <a:extLst>
              <a:ext uri="{FF2B5EF4-FFF2-40B4-BE49-F238E27FC236}">
                <a16:creationId xmlns:a16="http://schemas.microsoft.com/office/drawing/2014/main" id="{1B4C366A-87C1-1248-BCEE-CE9BF5420497}"/>
              </a:ext>
            </a:extLst>
          </p:cNvPr>
          <p:cNvGrpSpPr/>
          <p:nvPr/>
        </p:nvGrpSpPr>
        <p:grpSpPr>
          <a:xfrm>
            <a:off x="4348880" y="3268806"/>
            <a:ext cx="665365" cy="1597875"/>
            <a:chOff x="4348880" y="3268806"/>
            <a:chExt cx="665365" cy="1597875"/>
          </a:xfrm>
        </p:grpSpPr>
        <p:sp>
          <p:nvSpPr>
            <p:cNvPr id="53" name="SMARTInkShape-1989">
              <a:extLst>
                <a:ext uri="{FF2B5EF4-FFF2-40B4-BE49-F238E27FC236}">
                  <a16:creationId xmlns:a16="http://schemas.microsoft.com/office/drawing/2014/main" id="{46377121-F281-A146-919E-3781EC31E5F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4464847" y="3268806"/>
              <a:ext cx="549398" cy="695976"/>
            </a:xfrm>
            <a:custGeom>
              <a:avLst/>
              <a:gdLst/>
              <a:ahLst/>
              <a:cxnLst/>
              <a:rect l="0" t="0" r="0" b="0"/>
              <a:pathLst>
                <a:path w="549398" h="695976">
                  <a:moveTo>
                    <a:pt x="8926" y="695975"/>
                  </a:moveTo>
                  <a:lnTo>
                    <a:pt x="8926" y="695975"/>
                  </a:lnTo>
                  <a:lnTo>
                    <a:pt x="365" y="687413"/>
                  </a:lnTo>
                  <a:lnTo>
                    <a:pt x="0" y="673487"/>
                  </a:lnTo>
                  <a:lnTo>
                    <a:pt x="2644" y="668452"/>
                  </a:lnTo>
                  <a:lnTo>
                    <a:pt x="34626" y="626879"/>
                  </a:lnTo>
                  <a:lnTo>
                    <a:pt x="72467" y="587951"/>
                  </a:lnTo>
                  <a:lnTo>
                    <a:pt x="112098" y="552929"/>
                  </a:lnTo>
                  <a:lnTo>
                    <a:pt x="146431" y="521520"/>
                  </a:lnTo>
                  <a:lnTo>
                    <a:pt x="181740" y="487078"/>
                  </a:lnTo>
                  <a:lnTo>
                    <a:pt x="217337" y="446997"/>
                  </a:lnTo>
                  <a:lnTo>
                    <a:pt x="257760" y="403702"/>
                  </a:lnTo>
                  <a:lnTo>
                    <a:pt x="296417" y="359455"/>
                  </a:lnTo>
                  <a:lnTo>
                    <a:pt x="333005" y="314925"/>
                  </a:lnTo>
                  <a:lnTo>
                    <a:pt x="368982" y="270312"/>
                  </a:lnTo>
                  <a:lnTo>
                    <a:pt x="400037" y="230414"/>
                  </a:lnTo>
                  <a:lnTo>
                    <a:pt x="432830" y="188717"/>
                  </a:lnTo>
                  <a:lnTo>
                    <a:pt x="462942" y="149683"/>
                  </a:lnTo>
                  <a:lnTo>
                    <a:pt x="492654" y="108068"/>
                  </a:lnTo>
                  <a:lnTo>
                    <a:pt x="517632" y="71184"/>
                  </a:lnTo>
                  <a:lnTo>
                    <a:pt x="539525" y="34407"/>
                  </a:lnTo>
                  <a:lnTo>
                    <a:pt x="546330" y="18343"/>
                  </a:lnTo>
                  <a:lnTo>
                    <a:pt x="548766" y="15025"/>
                  </a:lnTo>
                  <a:lnTo>
                    <a:pt x="549397" y="11821"/>
                  </a:lnTo>
                  <a:lnTo>
                    <a:pt x="548826" y="8692"/>
                  </a:lnTo>
                  <a:lnTo>
                    <a:pt x="545521" y="1284"/>
                  </a:lnTo>
                  <a:lnTo>
                    <a:pt x="544258" y="675"/>
                  </a:lnTo>
                  <a:lnTo>
                    <a:pt x="540209" y="0"/>
                  </a:lnTo>
                  <a:lnTo>
                    <a:pt x="535101" y="2345"/>
                  </a:lnTo>
                  <a:lnTo>
                    <a:pt x="526848" y="83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" name="SMARTInkShape-1990">
              <a:extLst>
                <a:ext uri="{FF2B5EF4-FFF2-40B4-BE49-F238E27FC236}">
                  <a16:creationId xmlns:a16="http://schemas.microsoft.com/office/drawing/2014/main" id="{127C15B1-0FEE-1143-AE51-FF198C1BFF2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4348880" y="4125516"/>
              <a:ext cx="607098" cy="741165"/>
            </a:xfrm>
            <a:custGeom>
              <a:avLst/>
              <a:gdLst/>
              <a:ahLst/>
              <a:cxnLst/>
              <a:rect l="0" t="0" r="0" b="0"/>
              <a:pathLst>
                <a:path w="607098" h="741165">
                  <a:moveTo>
                    <a:pt x="607097" y="741164"/>
                  </a:moveTo>
                  <a:lnTo>
                    <a:pt x="607097" y="741164"/>
                  </a:lnTo>
                  <a:lnTo>
                    <a:pt x="599408" y="741164"/>
                  </a:lnTo>
                  <a:lnTo>
                    <a:pt x="598994" y="740172"/>
                  </a:lnTo>
                  <a:lnTo>
                    <a:pt x="598535" y="736423"/>
                  </a:lnTo>
                  <a:lnTo>
                    <a:pt x="595684" y="731450"/>
                  </a:lnTo>
                  <a:lnTo>
                    <a:pt x="565396" y="692353"/>
                  </a:lnTo>
                  <a:lnTo>
                    <a:pt x="545797" y="663617"/>
                  </a:lnTo>
                  <a:lnTo>
                    <a:pt x="511927" y="622092"/>
                  </a:lnTo>
                  <a:lnTo>
                    <a:pt x="487793" y="598287"/>
                  </a:lnTo>
                  <a:lnTo>
                    <a:pt x="444218" y="559924"/>
                  </a:lnTo>
                  <a:lnTo>
                    <a:pt x="399663" y="515827"/>
                  </a:lnTo>
                  <a:lnTo>
                    <a:pt x="356795" y="472997"/>
                  </a:lnTo>
                  <a:lnTo>
                    <a:pt x="317122" y="428588"/>
                  </a:lnTo>
                  <a:lnTo>
                    <a:pt x="284793" y="385769"/>
                  </a:lnTo>
                  <a:lnTo>
                    <a:pt x="259584" y="350884"/>
                  </a:lnTo>
                  <a:lnTo>
                    <a:pt x="238113" y="315411"/>
                  </a:lnTo>
                  <a:lnTo>
                    <a:pt x="214333" y="280758"/>
                  </a:lnTo>
                  <a:lnTo>
                    <a:pt x="188017" y="239233"/>
                  </a:lnTo>
                  <a:lnTo>
                    <a:pt x="158970" y="197847"/>
                  </a:lnTo>
                  <a:lnTo>
                    <a:pt x="131698" y="154872"/>
                  </a:lnTo>
                  <a:lnTo>
                    <a:pt x="107202" y="116692"/>
                  </a:lnTo>
                  <a:lnTo>
                    <a:pt x="71330" y="72274"/>
                  </a:lnTo>
                  <a:lnTo>
                    <a:pt x="30820" y="30974"/>
                  </a:lnTo>
                  <a:lnTo>
                    <a:pt x="0" y="122"/>
                  </a:lnTo>
                  <a:lnTo>
                    <a:pt x="88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74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/>
          <p:nvPr/>
        </p:nvSpPr>
        <p:spPr>
          <a:xfrm>
            <a:off x="2913600" y="485613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Shape 866"/>
          <p:cNvSpPr/>
          <p:nvPr/>
        </p:nvSpPr>
        <p:spPr>
          <a:xfrm>
            <a:off x="3321450" y="3892075"/>
            <a:ext cx="12126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7" name="Shape 867"/>
          <p:cNvCxnSpPr>
            <a:stCxn id="865" idx="0"/>
            <a:endCxn id="866" idx="2"/>
          </p:cNvCxnSpPr>
          <p:nvPr/>
        </p:nvCxnSpPr>
        <p:spPr>
          <a:xfrm rot="10800000">
            <a:off x="3927750" y="4203337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68" name="Shape 868"/>
          <p:cNvSpPr txBox="1"/>
          <p:nvPr/>
        </p:nvSpPr>
        <p:spPr>
          <a:xfrm>
            <a:off x="4232775" y="433005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</a:p>
        </p:txBody>
      </p:sp>
      <p:sp>
        <p:nvSpPr>
          <p:cNvPr id="869" name="Shape 869"/>
          <p:cNvSpPr txBox="1"/>
          <p:nvPr/>
        </p:nvSpPr>
        <p:spPr>
          <a:xfrm>
            <a:off x="1342675" y="4774000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870" name="Shape 870"/>
          <p:cNvSpPr txBox="1"/>
          <p:nvPr/>
        </p:nvSpPr>
        <p:spPr>
          <a:xfrm>
            <a:off x="1799875" y="3809875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</a:p>
        </p:txBody>
      </p:sp>
      <p:pic>
        <p:nvPicPr>
          <p:cNvPr id="871" name="Shape 871"/>
          <p:cNvPicPr preferRelativeResize="0"/>
          <p:nvPr/>
        </p:nvPicPr>
        <p:blipFill>
          <a:blip r:embed="rId63">
            <a:alphaModFix/>
          </a:blip>
          <a:stretch>
            <a:fillRect/>
          </a:stretch>
        </p:blipFill>
        <p:spPr>
          <a:xfrm>
            <a:off x="3838497" y="4931984"/>
            <a:ext cx="178500" cy="15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>
          <a:blip r:embed="rId64">
            <a:alphaModFix/>
          </a:blip>
          <a:stretch>
            <a:fillRect/>
          </a:stretch>
        </p:blipFill>
        <p:spPr>
          <a:xfrm>
            <a:off x="3838500" y="3949022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Shape 873"/>
          <p:cNvSpPr txBox="1"/>
          <p:nvPr/>
        </p:nvSpPr>
        <p:spPr>
          <a:xfrm>
            <a:off x="4232775" y="336590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</a:t>
            </a:r>
          </a:p>
        </p:txBody>
      </p:sp>
      <p:sp>
        <p:nvSpPr>
          <p:cNvPr id="874" name="Shape 874"/>
          <p:cNvSpPr txBox="1"/>
          <p:nvPr/>
        </p:nvSpPr>
        <p:spPr>
          <a:xfrm>
            <a:off x="1132775" y="2820550"/>
            <a:ext cx="1771800" cy="5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Reconstructed input data</a:t>
            </a:r>
          </a:p>
        </p:txBody>
      </p:sp>
      <p:cxnSp>
        <p:nvCxnSpPr>
          <p:cNvPr id="875" name="Shape 875"/>
          <p:cNvCxnSpPr/>
          <p:nvPr/>
        </p:nvCxnSpPr>
        <p:spPr>
          <a:xfrm rot="10800000">
            <a:off x="3927750" y="3239275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6" name="Shape 876"/>
          <p:cNvSpPr/>
          <p:nvPr/>
        </p:nvSpPr>
        <p:spPr>
          <a:xfrm>
            <a:off x="2913587" y="29219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7" name="Shape 877"/>
          <p:cNvPicPr preferRelativeResize="0"/>
          <p:nvPr/>
        </p:nvPicPr>
        <p:blipFill>
          <a:blip r:embed="rId65">
            <a:alphaModFix/>
          </a:blip>
          <a:stretch>
            <a:fillRect/>
          </a:stretch>
        </p:blipFill>
        <p:spPr>
          <a:xfrm>
            <a:off x="3844861" y="2946751"/>
            <a:ext cx="165775" cy="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Shape 878"/>
          <p:cNvSpPr txBox="1"/>
          <p:nvPr/>
        </p:nvSpPr>
        <p:spPr>
          <a:xfrm>
            <a:off x="5677725" y="1858400"/>
            <a:ext cx="3198900" cy="16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Autoencoders can reconstruct data, and can learn features to initialize a supervised model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 capture factors of variation in training data. Can we generate new images from an autoencoder?</a:t>
            </a:r>
          </a:p>
        </p:txBody>
      </p:sp>
      <p:sp>
        <p:nvSpPr>
          <p:cNvPr id="19" name="Shape 58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800" dirty="0" err="1"/>
              <a:t>Autoencoders</a:t>
            </a:r>
            <a:endParaRPr lang="en" sz="3800" dirty="0"/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grpSp>
        <p:nvGrpSpPr>
          <p:cNvPr id="986" name="SMARTInkShape-Group608"/>
          <p:cNvGrpSpPr/>
          <p:nvPr/>
        </p:nvGrpSpPr>
        <p:grpSpPr>
          <a:xfrm>
            <a:off x="3723680" y="3777377"/>
            <a:ext cx="491085" cy="553522"/>
            <a:chOff x="3723680" y="3777377"/>
            <a:chExt cx="491085" cy="553522"/>
          </a:xfrm>
        </p:grpSpPr>
        <p:sp>
          <p:nvSpPr>
            <p:cNvPr id="984" name="SMARTInkShape-2288"/>
            <p:cNvSpPr/>
            <p:nvPr>
              <p:custDataLst>
                <p:tags r:id="rId59"/>
              </p:custDataLst>
            </p:nvPr>
          </p:nvSpPr>
          <p:spPr bwMode="auto">
            <a:xfrm>
              <a:off x="3723680" y="3884414"/>
              <a:ext cx="44649" cy="446485"/>
            </a:xfrm>
            <a:custGeom>
              <a:avLst/>
              <a:gdLst/>
              <a:ahLst/>
              <a:cxnLst/>
              <a:rect l="0" t="0" r="0" b="0"/>
              <a:pathLst>
                <a:path w="44649" h="446485">
                  <a:moveTo>
                    <a:pt x="44648" y="0"/>
                  </a:moveTo>
                  <a:lnTo>
                    <a:pt x="44648" y="0"/>
                  </a:lnTo>
                  <a:lnTo>
                    <a:pt x="35751" y="0"/>
                  </a:lnTo>
                  <a:lnTo>
                    <a:pt x="35718" y="21326"/>
                  </a:lnTo>
                  <a:lnTo>
                    <a:pt x="38364" y="27007"/>
                  </a:lnTo>
                  <a:lnTo>
                    <a:pt x="41855" y="32839"/>
                  </a:lnTo>
                  <a:lnTo>
                    <a:pt x="43821" y="42693"/>
                  </a:lnTo>
                  <a:lnTo>
                    <a:pt x="44616" y="86476"/>
                  </a:lnTo>
                  <a:lnTo>
                    <a:pt x="41998" y="118752"/>
                  </a:lnTo>
                  <a:lnTo>
                    <a:pt x="36270" y="162830"/>
                  </a:lnTo>
                  <a:lnTo>
                    <a:pt x="29654" y="204667"/>
                  </a:lnTo>
                  <a:lnTo>
                    <a:pt x="27166" y="242379"/>
                  </a:lnTo>
                  <a:lnTo>
                    <a:pt x="17125" y="278851"/>
                  </a:lnTo>
                  <a:lnTo>
                    <a:pt x="10549" y="308199"/>
                  </a:lnTo>
                  <a:lnTo>
                    <a:pt x="8032" y="351155"/>
                  </a:lnTo>
                  <a:lnTo>
                    <a:pt x="3813" y="368078"/>
                  </a:lnTo>
                  <a:lnTo>
                    <a:pt x="5980" y="381802"/>
                  </a:lnTo>
                  <a:lnTo>
                    <a:pt x="436" y="421169"/>
                  </a:lnTo>
                  <a:lnTo>
                    <a:pt x="0" y="4464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5" name="SMARTInkShape-2289"/>
            <p:cNvSpPr/>
            <p:nvPr>
              <p:custDataLst>
                <p:tags r:id="rId60"/>
              </p:custDataLst>
            </p:nvPr>
          </p:nvSpPr>
          <p:spPr bwMode="auto">
            <a:xfrm>
              <a:off x="3786188" y="3777377"/>
              <a:ext cx="428577" cy="464226"/>
            </a:xfrm>
            <a:custGeom>
              <a:avLst/>
              <a:gdLst/>
              <a:ahLst/>
              <a:cxnLst/>
              <a:rect l="0" t="0" r="0" b="0"/>
              <a:pathLst>
                <a:path w="428577" h="464226">
                  <a:moveTo>
                    <a:pt x="0" y="80248"/>
                  </a:moveTo>
                  <a:lnTo>
                    <a:pt x="0" y="80248"/>
                  </a:lnTo>
                  <a:lnTo>
                    <a:pt x="13302" y="66946"/>
                  </a:lnTo>
                  <a:lnTo>
                    <a:pt x="18479" y="64414"/>
                  </a:lnTo>
                  <a:lnTo>
                    <a:pt x="32823" y="61663"/>
                  </a:lnTo>
                  <a:lnTo>
                    <a:pt x="44664" y="55374"/>
                  </a:lnTo>
                  <a:lnTo>
                    <a:pt x="69577" y="50981"/>
                  </a:lnTo>
                  <a:lnTo>
                    <a:pt x="76563" y="47397"/>
                  </a:lnTo>
                  <a:lnTo>
                    <a:pt x="87067" y="45379"/>
                  </a:lnTo>
                  <a:lnTo>
                    <a:pt x="102306" y="43789"/>
                  </a:lnTo>
                  <a:lnTo>
                    <a:pt x="142939" y="33520"/>
                  </a:lnTo>
                  <a:lnTo>
                    <a:pt x="155802" y="29715"/>
                  </a:lnTo>
                  <a:lnTo>
                    <a:pt x="198604" y="20800"/>
                  </a:lnTo>
                  <a:lnTo>
                    <a:pt x="241053" y="10851"/>
                  </a:lnTo>
                  <a:lnTo>
                    <a:pt x="258946" y="6770"/>
                  </a:lnTo>
                  <a:lnTo>
                    <a:pt x="276816" y="1922"/>
                  </a:lnTo>
                  <a:lnTo>
                    <a:pt x="310803" y="0"/>
                  </a:lnTo>
                  <a:lnTo>
                    <a:pt x="344177" y="8982"/>
                  </a:lnTo>
                  <a:lnTo>
                    <a:pt x="356969" y="15716"/>
                  </a:lnTo>
                  <a:lnTo>
                    <a:pt x="369050" y="17340"/>
                  </a:lnTo>
                  <a:lnTo>
                    <a:pt x="371049" y="18466"/>
                  </a:lnTo>
                  <a:lnTo>
                    <a:pt x="372381" y="20208"/>
                  </a:lnTo>
                  <a:lnTo>
                    <a:pt x="373270" y="22362"/>
                  </a:lnTo>
                  <a:lnTo>
                    <a:pt x="374854" y="23798"/>
                  </a:lnTo>
                  <a:lnTo>
                    <a:pt x="384526" y="28748"/>
                  </a:lnTo>
                  <a:lnTo>
                    <a:pt x="391251" y="34246"/>
                  </a:lnTo>
                  <a:lnTo>
                    <a:pt x="392170" y="37644"/>
                  </a:lnTo>
                  <a:lnTo>
                    <a:pt x="392415" y="39939"/>
                  </a:lnTo>
                  <a:lnTo>
                    <a:pt x="395334" y="45135"/>
                  </a:lnTo>
                  <a:lnTo>
                    <a:pt x="400551" y="51814"/>
                  </a:lnTo>
                  <a:lnTo>
                    <a:pt x="401582" y="60263"/>
                  </a:lnTo>
                  <a:lnTo>
                    <a:pt x="401833" y="104232"/>
                  </a:lnTo>
                  <a:lnTo>
                    <a:pt x="402827" y="119876"/>
                  </a:lnTo>
                  <a:lnTo>
                    <a:pt x="409938" y="154744"/>
                  </a:lnTo>
                  <a:lnTo>
                    <a:pt x="413362" y="198985"/>
                  </a:lnTo>
                  <a:lnTo>
                    <a:pt x="419139" y="243077"/>
                  </a:lnTo>
                  <a:lnTo>
                    <a:pt x="419646" y="285030"/>
                  </a:lnTo>
                  <a:lnTo>
                    <a:pt x="419691" y="323943"/>
                  </a:lnTo>
                  <a:lnTo>
                    <a:pt x="420685" y="338377"/>
                  </a:lnTo>
                  <a:lnTo>
                    <a:pt x="427383" y="363892"/>
                  </a:lnTo>
                  <a:lnTo>
                    <a:pt x="428576" y="403612"/>
                  </a:lnTo>
                  <a:lnTo>
                    <a:pt x="427611" y="413473"/>
                  </a:lnTo>
                  <a:lnTo>
                    <a:pt x="420933" y="431070"/>
                  </a:lnTo>
                  <a:lnTo>
                    <a:pt x="419698" y="454880"/>
                  </a:lnTo>
                  <a:lnTo>
                    <a:pt x="411133" y="463846"/>
                  </a:lnTo>
                  <a:lnTo>
                    <a:pt x="380956" y="464221"/>
                  </a:lnTo>
                  <a:lnTo>
                    <a:pt x="375027" y="461577"/>
                  </a:lnTo>
                  <a:lnTo>
                    <a:pt x="369085" y="458087"/>
                  </a:lnTo>
                  <a:lnTo>
                    <a:pt x="359169" y="456122"/>
                  </a:lnTo>
                  <a:lnTo>
                    <a:pt x="315360" y="455327"/>
                  </a:lnTo>
                  <a:lnTo>
                    <a:pt x="272842" y="454305"/>
                  </a:lnTo>
                  <a:lnTo>
                    <a:pt x="229029" y="447193"/>
                  </a:lnTo>
                  <a:lnTo>
                    <a:pt x="187109" y="446474"/>
                  </a:lnTo>
                  <a:lnTo>
                    <a:pt x="145466" y="446380"/>
                  </a:lnTo>
                  <a:lnTo>
                    <a:pt x="123137" y="449015"/>
                  </a:lnTo>
                  <a:lnTo>
                    <a:pt x="79567" y="454927"/>
                  </a:lnTo>
                  <a:lnTo>
                    <a:pt x="52034" y="455262"/>
                  </a:lnTo>
                  <a:lnTo>
                    <a:pt x="45284" y="457926"/>
                  </a:lnTo>
                  <a:lnTo>
                    <a:pt x="38978" y="461426"/>
                  </a:lnTo>
                  <a:lnTo>
                    <a:pt x="26789" y="4642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87" name="SMARTInkShape-2290"/>
          <p:cNvSpPr/>
          <p:nvPr>
            <p:custDataLst>
              <p:tags r:id="rId1"/>
            </p:custDataLst>
          </p:nvPr>
        </p:nvSpPr>
        <p:spPr bwMode="auto">
          <a:xfrm>
            <a:off x="3777258" y="5134570"/>
            <a:ext cx="294681" cy="62506"/>
          </a:xfrm>
          <a:custGeom>
            <a:avLst/>
            <a:gdLst/>
            <a:ahLst/>
            <a:cxnLst/>
            <a:rect l="0" t="0" r="0" b="0"/>
            <a:pathLst>
              <a:path w="294681" h="62506">
                <a:moveTo>
                  <a:pt x="0" y="44650"/>
                </a:moveTo>
                <a:lnTo>
                  <a:pt x="0" y="44650"/>
                </a:lnTo>
                <a:lnTo>
                  <a:pt x="13561" y="58210"/>
                </a:lnTo>
                <a:lnTo>
                  <a:pt x="18595" y="60598"/>
                </a:lnTo>
                <a:lnTo>
                  <a:pt x="55691" y="62458"/>
                </a:lnTo>
                <a:lnTo>
                  <a:pt x="100114" y="62505"/>
                </a:lnTo>
                <a:lnTo>
                  <a:pt x="143123" y="52794"/>
                </a:lnTo>
                <a:lnTo>
                  <a:pt x="186564" y="39585"/>
                </a:lnTo>
                <a:lnTo>
                  <a:pt x="224488" y="31488"/>
                </a:lnTo>
                <a:lnTo>
                  <a:pt x="268054" y="10626"/>
                </a:lnTo>
                <a:lnTo>
                  <a:pt x="29468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88" name="SMARTInkShape-2291"/>
          <p:cNvSpPr/>
          <p:nvPr>
            <p:custDataLst>
              <p:tags r:id="rId2"/>
            </p:custDataLst>
          </p:nvPr>
        </p:nvSpPr>
        <p:spPr bwMode="auto">
          <a:xfrm>
            <a:off x="3812977" y="4188023"/>
            <a:ext cx="205383" cy="44650"/>
          </a:xfrm>
          <a:custGeom>
            <a:avLst/>
            <a:gdLst/>
            <a:ahLst/>
            <a:cxnLst/>
            <a:rect l="0" t="0" r="0" b="0"/>
            <a:pathLst>
              <a:path w="205383" h="44650">
                <a:moveTo>
                  <a:pt x="0" y="44649"/>
                </a:moveTo>
                <a:lnTo>
                  <a:pt x="0" y="44649"/>
                </a:lnTo>
                <a:lnTo>
                  <a:pt x="39901" y="43657"/>
                </a:lnTo>
                <a:lnTo>
                  <a:pt x="74520" y="36546"/>
                </a:lnTo>
                <a:lnTo>
                  <a:pt x="108934" y="31088"/>
                </a:lnTo>
                <a:lnTo>
                  <a:pt x="152038" y="17642"/>
                </a:lnTo>
                <a:lnTo>
                  <a:pt x="193507" y="3941"/>
                </a:lnTo>
                <a:lnTo>
                  <a:pt x="20538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999" name="SMARTInkShape-Group611"/>
          <p:cNvGrpSpPr/>
          <p:nvPr/>
        </p:nvGrpSpPr>
        <p:grpSpPr>
          <a:xfrm>
            <a:off x="244887" y="437555"/>
            <a:ext cx="1378409" cy="884028"/>
            <a:chOff x="244887" y="437555"/>
            <a:chExt cx="1378409" cy="884028"/>
          </a:xfrm>
        </p:grpSpPr>
        <p:sp>
          <p:nvSpPr>
            <p:cNvPr id="989" name="SMARTInkShape-2292"/>
            <p:cNvSpPr/>
            <p:nvPr>
              <p:custDataLst>
                <p:tags r:id="rId49"/>
              </p:custDataLst>
            </p:nvPr>
          </p:nvSpPr>
          <p:spPr bwMode="auto">
            <a:xfrm>
              <a:off x="896784" y="581836"/>
              <a:ext cx="112272" cy="552235"/>
            </a:xfrm>
            <a:custGeom>
              <a:avLst/>
              <a:gdLst/>
              <a:ahLst/>
              <a:cxnLst/>
              <a:rect l="0" t="0" r="0" b="0"/>
              <a:pathLst>
                <a:path w="112272" h="552235">
                  <a:moveTo>
                    <a:pt x="94411" y="552234"/>
                  </a:moveTo>
                  <a:lnTo>
                    <a:pt x="94411" y="552234"/>
                  </a:lnTo>
                  <a:lnTo>
                    <a:pt x="94411" y="547494"/>
                  </a:lnTo>
                  <a:lnTo>
                    <a:pt x="93419" y="546097"/>
                  </a:lnTo>
                  <a:lnTo>
                    <a:pt x="91766" y="545167"/>
                  </a:lnTo>
                  <a:lnTo>
                    <a:pt x="89671" y="544546"/>
                  </a:lnTo>
                  <a:lnTo>
                    <a:pt x="88275" y="543140"/>
                  </a:lnTo>
                  <a:lnTo>
                    <a:pt x="86723" y="538932"/>
                  </a:lnTo>
                  <a:lnTo>
                    <a:pt x="84562" y="519410"/>
                  </a:lnTo>
                  <a:lnTo>
                    <a:pt x="79366" y="509546"/>
                  </a:lnTo>
                  <a:lnTo>
                    <a:pt x="70488" y="466967"/>
                  </a:lnTo>
                  <a:lnTo>
                    <a:pt x="63259" y="426573"/>
                  </a:lnTo>
                  <a:lnTo>
                    <a:pt x="52466" y="384243"/>
                  </a:lnTo>
                  <a:lnTo>
                    <a:pt x="43729" y="349442"/>
                  </a:lnTo>
                  <a:lnTo>
                    <a:pt x="34856" y="313003"/>
                  </a:lnTo>
                  <a:lnTo>
                    <a:pt x="25943" y="271228"/>
                  </a:lnTo>
                  <a:lnTo>
                    <a:pt x="17019" y="228423"/>
                  </a:lnTo>
                  <a:lnTo>
                    <a:pt x="9083" y="191156"/>
                  </a:lnTo>
                  <a:lnTo>
                    <a:pt x="5637" y="146873"/>
                  </a:lnTo>
                  <a:lnTo>
                    <a:pt x="4226" y="121112"/>
                  </a:lnTo>
                  <a:lnTo>
                    <a:pt x="0" y="102915"/>
                  </a:lnTo>
                  <a:lnTo>
                    <a:pt x="4857" y="59894"/>
                  </a:lnTo>
                  <a:lnTo>
                    <a:pt x="6056" y="45576"/>
                  </a:lnTo>
                  <a:lnTo>
                    <a:pt x="12229" y="31256"/>
                  </a:lnTo>
                  <a:lnTo>
                    <a:pt x="26103" y="13858"/>
                  </a:lnTo>
                  <a:lnTo>
                    <a:pt x="31972" y="10339"/>
                  </a:lnTo>
                  <a:lnTo>
                    <a:pt x="37887" y="7782"/>
                  </a:lnTo>
                  <a:lnTo>
                    <a:pt x="46795" y="1757"/>
                  </a:lnTo>
                  <a:lnTo>
                    <a:pt x="52744" y="0"/>
                  </a:lnTo>
                  <a:lnTo>
                    <a:pt x="55719" y="523"/>
                  </a:lnTo>
                  <a:lnTo>
                    <a:pt x="67623" y="5847"/>
                  </a:lnTo>
                  <a:lnTo>
                    <a:pt x="70599" y="6406"/>
                  </a:lnTo>
                  <a:lnTo>
                    <a:pt x="72583" y="7770"/>
                  </a:lnTo>
                  <a:lnTo>
                    <a:pt x="73906" y="9672"/>
                  </a:lnTo>
                  <a:lnTo>
                    <a:pt x="76368" y="14432"/>
                  </a:lnTo>
                  <a:lnTo>
                    <a:pt x="88826" y="33225"/>
                  </a:lnTo>
                  <a:lnTo>
                    <a:pt x="96322" y="51637"/>
                  </a:lnTo>
                  <a:lnTo>
                    <a:pt x="100221" y="57887"/>
                  </a:lnTo>
                  <a:lnTo>
                    <a:pt x="112271" y="878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0" name="SMARTInkShape-2293"/>
            <p:cNvSpPr/>
            <p:nvPr>
              <p:custDataLst>
                <p:tags r:id="rId50"/>
              </p:custDataLst>
            </p:nvPr>
          </p:nvSpPr>
          <p:spPr bwMode="auto">
            <a:xfrm>
              <a:off x="910828" y="866180"/>
              <a:ext cx="107157" cy="71438"/>
            </a:xfrm>
            <a:custGeom>
              <a:avLst/>
              <a:gdLst/>
              <a:ahLst/>
              <a:cxnLst/>
              <a:rect l="0" t="0" r="0" b="0"/>
              <a:pathLst>
                <a:path w="107157" h="71438">
                  <a:moveTo>
                    <a:pt x="0" y="71437"/>
                  </a:moveTo>
                  <a:lnTo>
                    <a:pt x="0" y="71437"/>
                  </a:lnTo>
                  <a:lnTo>
                    <a:pt x="0" y="66697"/>
                  </a:lnTo>
                  <a:lnTo>
                    <a:pt x="992" y="65300"/>
                  </a:lnTo>
                  <a:lnTo>
                    <a:pt x="2646" y="64369"/>
                  </a:lnTo>
                  <a:lnTo>
                    <a:pt x="4741" y="63749"/>
                  </a:lnTo>
                  <a:lnTo>
                    <a:pt x="18092" y="52957"/>
                  </a:lnTo>
                  <a:lnTo>
                    <a:pt x="50604" y="21821"/>
                  </a:lnTo>
                  <a:lnTo>
                    <a:pt x="62509" y="15996"/>
                  </a:lnTo>
                  <a:lnTo>
                    <a:pt x="74414" y="5585"/>
                  </a:lnTo>
                  <a:lnTo>
                    <a:pt x="83013" y="2482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1" name="SMARTInkShape-2294"/>
            <p:cNvSpPr/>
            <p:nvPr>
              <p:custDataLst>
                <p:tags r:id="rId51"/>
              </p:custDataLst>
            </p:nvPr>
          </p:nvSpPr>
          <p:spPr bwMode="auto">
            <a:xfrm>
              <a:off x="1071940" y="875109"/>
              <a:ext cx="97850" cy="174772"/>
            </a:xfrm>
            <a:custGeom>
              <a:avLst/>
              <a:gdLst/>
              <a:ahLst/>
              <a:cxnLst/>
              <a:rect l="0" t="0" r="0" b="0"/>
              <a:pathLst>
                <a:path w="97850" h="174772">
                  <a:moveTo>
                    <a:pt x="44271" y="35719"/>
                  </a:moveTo>
                  <a:lnTo>
                    <a:pt x="44271" y="35719"/>
                  </a:lnTo>
                  <a:lnTo>
                    <a:pt x="27685" y="35719"/>
                  </a:lnTo>
                  <a:lnTo>
                    <a:pt x="27261" y="36711"/>
                  </a:lnTo>
                  <a:lnTo>
                    <a:pt x="26789" y="40460"/>
                  </a:lnTo>
                  <a:lnTo>
                    <a:pt x="25671" y="41856"/>
                  </a:lnTo>
                  <a:lnTo>
                    <a:pt x="21783" y="43408"/>
                  </a:lnTo>
                  <a:lnTo>
                    <a:pt x="20349" y="44814"/>
                  </a:lnTo>
                  <a:lnTo>
                    <a:pt x="16742" y="53671"/>
                  </a:lnTo>
                  <a:lnTo>
                    <a:pt x="11420" y="60441"/>
                  </a:lnTo>
                  <a:lnTo>
                    <a:pt x="9402" y="68731"/>
                  </a:lnTo>
                  <a:lnTo>
                    <a:pt x="8930" y="74534"/>
                  </a:lnTo>
                  <a:lnTo>
                    <a:pt x="6074" y="80421"/>
                  </a:lnTo>
                  <a:lnTo>
                    <a:pt x="3924" y="83380"/>
                  </a:lnTo>
                  <a:lnTo>
                    <a:pt x="897" y="97025"/>
                  </a:lnTo>
                  <a:lnTo>
                    <a:pt x="0" y="108895"/>
                  </a:lnTo>
                  <a:lnTo>
                    <a:pt x="8194" y="150192"/>
                  </a:lnTo>
                  <a:lnTo>
                    <a:pt x="11039" y="158695"/>
                  </a:lnTo>
                  <a:lnTo>
                    <a:pt x="16209" y="167498"/>
                  </a:lnTo>
                  <a:lnTo>
                    <a:pt x="17626" y="168220"/>
                  </a:lnTo>
                  <a:lnTo>
                    <a:pt x="25059" y="169474"/>
                  </a:lnTo>
                  <a:lnTo>
                    <a:pt x="30751" y="174348"/>
                  </a:lnTo>
                  <a:lnTo>
                    <a:pt x="33274" y="174771"/>
                  </a:lnTo>
                  <a:lnTo>
                    <a:pt x="35947" y="174061"/>
                  </a:lnTo>
                  <a:lnTo>
                    <a:pt x="42627" y="170533"/>
                  </a:lnTo>
                  <a:lnTo>
                    <a:pt x="51075" y="168844"/>
                  </a:lnTo>
                  <a:lnTo>
                    <a:pt x="56556" y="165000"/>
                  </a:lnTo>
                  <a:lnTo>
                    <a:pt x="59653" y="159985"/>
                  </a:lnTo>
                  <a:lnTo>
                    <a:pt x="62021" y="154448"/>
                  </a:lnTo>
                  <a:lnTo>
                    <a:pt x="67941" y="145753"/>
                  </a:lnTo>
                  <a:lnTo>
                    <a:pt x="71128" y="136893"/>
                  </a:lnTo>
                  <a:lnTo>
                    <a:pt x="76923" y="127984"/>
                  </a:lnTo>
                  <a:lnTo>
                    <a:pt x="79081" y="118068"/>
                  </a:lnTo>
                  <a:lnTo>
                    <a:pt x="79983" y="74487"/>
                  </a:lnTo>
                  <a:lnTo>
                    <a:pt x="79989" y="47657"/>
                  </a:lnTo>
                  <a:lnTo>
                    <a:pt x="77344" y="43340"/>
                  </a:lnTo>
                  <a:lnTo>
                    <a:pt x="73853" y="38114"/>
                  </a:lnTo>
                  <a:lnTo>
                    <a:pt x="72301" y="32484"/>
                  </a:lnTo>
                  <a:lnTo>
                    <a:pt x="70895" y="30586"/>
                  </a:lnTo>
                  <a:lnTo>
                    <a:pt x="68966" y="29320"/>
                  </a:lnTo>
                  <a:lnTo>
                    <a:pt x="64176" y="26922"/>
                  </a:lnTo>
                  <a:lnTo>
                    <a:pt x="46396" y="11997"/>
                  </a:lnTo>
                  <a:lnTo>
                    <a:pt x="38066" y="9839"/>
                  </a:lnTo>
                  <a:lnTo>
                    <a:pt x="26925" y="8965"/>
                  </a:lnTo>
                  <a:lnTo>
                    <a:pt x="18768" y="16622"/>
                  </a:lnTo>
                  <a:lnTo>
                    <a:pt x="17595" y="25439"/>
                  </a:lnTo>
                  <a:lnTo>
                    <a:pt x="17492" y="39100"/>
                  </a:lnTo>
                  <a:lnTo>
                    <a:pt x="18481" y="40949"/>
                  </a:lnTo>
                  <a:lnTo>
                    <a:pt x="20132" y="42182"/>
                  </a:lnTo>
                  <a:lnTo>
                    <a:pt x="22225" y="43005"/>
                  </a:lnTo>
                  <a:lnTo>
                    <a:pt x="23621" y="44545"/>
                  </a:lnTo>
                  <a:lnTo>
                    <a:pt x="25171" y="48902"/>
                  </a:lnTo>
                  <a:lnTo>
                    <a:pt x="26577" y="50461"/>
                  </a:lnTo>
                  <a:lnTo>
                    <a:pt x="30785" y="52193"/>
                  </a:lnTo>
                  <a:lnTo>
                    <a:pt x="38732" y="53168"/>
                  </a:lnTo>
                  <a:lnTo>
                    <a:pt x="40578" y="52313"/>
                  </a:lnTo>
                  <a:lnTo>
                    <a:pt x="41809" y="50750"/>
                  </a:lnTo>
                  <a:lnTo>
                    <a:pt x="42630" y="48716"/>
                  </a:lnTo>
                  <a:lnTo>
                    <a:pt x="70677" y="24070"/>
                  </a:lnTo>
                  <a:lnTo>
                    <a:pt x="77835" y="14667"/>
                  </a:lnTo>
                  <a:lnTo>
                    <a:pt x="9784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2" name="SMARTInkShape-2295"/>
            <p:cNvSpPr/>
            <p:nvPr>
              <p:custDataLst>
                <p:tags r:id="rId52"/>
              </p:custDataLst>
            </p:nvPr>
          </p:nvSpPr>
          <p:spPr bwMode="auto">
            <a:xfrm>
              <a:off x="1241233" y="526852"/>
              <a:ext cx="116081" cy="346703"/>
            </a:xfrm>
            <a:custGeom>
              <a:avLst/>
              <a:gdLst/>
              <a:ahLst/>
              <a:cxnLst/>
              <a:rect l="0" t="0" r="0" b="0"/>
              <a:pathLst>
                <a:path w="116081" h="346703">
                  <a:moveTo>
                    <a:pt x="44642" y="0"/>
                  </a:moveTo>
                  <a:lnTo>
                    <a:pt x="44642" y="0"/>
                  </a:lnTo>
                  <a:lnTo>
                    <a:pt x="36080" y="8561"/>
                  </a:lnTo>
                  <a:lnTo>
                    <a:pt x="28056" y="8897"/>
                  </a:lnTo>
                  <a:lnTo>
                    <a:pt x="27632" y="9900"/>
                  </a:lnTo>
                  <a:lnTo>
                    <a:pt x="27160" y="13660"/>
                  </a:lnTo>
                  <a:lnTo>
                    <a:pt x="24305" y="18639"/>
                  </a:lnTo>
                  <a:lnTo>
                    <a:pt x="19127" y="25179"/>
                  </a:lnTo>
                  <a:lnTo>
                    <a:pt x="17113" y="39737"/>
                  </a:lnTo>
                  <a:lnTo>
                    <a:pt x="11791" y="51020"/>
                  </a:lnTo>
                  <a:lnTo>
                    <a:pt x="6445" y="92141"/>
                  </a:lnTo>
                  <a:lnTo>
                    <a:pt x="843" y="134319"/>
                  </a:lnTo>
                  <a:lnTo>
                    <a:pt x="161" y="172383"/>
                  </a:lnTo>
                  <a:lnTo>
                    <a:pt x="27" y="213085"/>
                  </a:lnTo>
                  <a:lnTo>
                    <a:pt x="0" y="249789"/>
                  </a:lnTo>
                  <a:lnTo>
                    <a:pt x="2641" y="283056"/>
                  </a:lnTo>
                  <a:lnTo>
                    <a:pt x="20985" y="327264"/>
                  </a:lnTo>
                  <a:lnTo>
                    <a:pt x="26852" y="333966"/>
                  </a:lnTo>
                  <a:lnTo>
                    <a:pt x="44648" y="345925"/>
                  </a:lnTo>
                  <a:lnTo>
                    <a:pt x="47623" y="346702"/>
                  </a:lnTo>
                  <a:lnTo>
                    <a:pt x="56219" y="344920"/>
                  </a:lnTo>
                  <a:lnTo>
                    <a:pt x="82694" y="332935"/>
                  </a:lnTo>
                  <a:lnTo>
                    <a:pt x="116080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3" name="SMARTInkShape-2296"/>
            <p:cNvSpPr/>
            <p:nvPr>
              <p:custDataLst>
                <p:tags r:id="rId53"/>
              </p:custDataLst>
            </p:nvPr>
          </p:nvSpPr>
          <p:spPr bwMode="auto">
            <a:xfrm>
              <a:off x="1357313" y="634008"/>
              <a:ext cx="79957" cy="142876"/>
            </a:xfrm>
            <a:custGeom>
              <a:avLst/>
              <a:gdLst/>
              <a:ahLst/>
              <a:cxnLst/>
              <a:rect l="0" t="0" r="0" b="0"/>
              <a:pathLst>
                <a:path w="79957" h="142876">
                  <a:moveTo>
                    <a:pt x="0" y="0"/>
                  </a:moveTo>
                  <a:lnTo>
                    <a:pt x="0" y="0"/>
                  </a:lnTo>
                  <a:lnTo>
                    <a:pt x="38708" y="0"/>
                  </a:lnTo>
                  <a:lnTo>
                    <a:pt x="44654" y="2646"/>
                  </a:lnTo>
                  <a:lnTo>
                    <a:pt x="51815" y="7688"/>
                  </a:lnTo>
                  <a:lnTo>
                    <a:pt x="60359" y="9676"/>
                  </a:lnTo>
                  <a:lnTo>
                    <a:pt x="65852" y="13561"/>
                  </a:lnTo>
                  <a:lnTo>
                    <a:pt x="68955" y="18595"/>
                  </a:lnTo>
                  <a:lnTo>
                    <a:pt x="71326" y="24139"/>
                  </a:lnTo>
                  <a:lnTo>
                    <a:pt x="77247" y="32839"/>
                  </a:lnTo>
                  <a:lnTo>
                    <a:pt x="79443" y="41700"/>
                  </a:lnTo>
                  <a:lnTo>
                    <a:pt x="79956" y="47638"/>
                  </a:lnTo>
                  <a:lnTo>
                    <a:pt x="68950" y="91779"/>
                  </a:lnTo>
                  <a:lnTo>
                    <a:pt x="61771" y="105246"/>
                  </a:lnTo>
                  <a:lnTo>
                    <a:pt x="59040" y="108859"/>
                  </a:lnTo>
                  <a:lnTo>
                    <a:pt x="56005" y="118166"/>
                  </a:lnTo>
                  <a:lnTo>
                    <a:pt x="53664" y="127924"/>
                  </a:lnTo>
                  <a:lnTo>
                    <a:pt x="44648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4" name="SMARTInkShape-2297"/>
            <p:cNvSpPr/>
            <p:nvPr>
              <p:custDataLst>
                <p:tags r:id="rId54"/>
              </p:custDataLst>
            </p:nvPr>
          </p:nvSpPr>
          <p:spPr bwMode="auto">
            <a:xfrm>
              <a:off x="1421071" y="607219"/>
              <a:ext cx="79118" cy="123617"/>
            </a:xfrm>
            <a:custGeom>
              <a:avLst/>
              <a:gdLst/>
              <a:ahLst/>
              <a:cxnLst/>
              <a:rect l="0" t="0" r="0" b="0"/>
              <a:pathLst>
                <a:path w="79118" h="123617">
                  <a:moveTo>
                    <a:pt x="16609" y="0"/>
                  </a:moveTo>
                  <a:lnTo>
                    <a:pt x="16609" y="0"/>
                  </a:lnTo>
                  <a:lnTo>
                    <a:pt x="8920" y="7688"/>
                  </a:lnTo>
                  <a:lnTo>
                    <a:pt x="8047" y="13302"/>
                  </a:lnTo>
                  <a:lnTo>
                    <a:pt x="6760" y="25080"/>
                  </a:lnTo>
                  <a:lnTo>
                    <a:pt x="0" y="46420"/>
                  </a:lnTo>
                  <a:lnTo>
                    <a:pt x="576" y="49798"/>
                  </a:lnTo>
                  <a:lnTo>
                    <a:pt x="6548" y="65378"/>
                  </a:lnTo>
                  <a:lnTo>
                    <a:pt x="8605" y="94416"/>
                  </a:lnTo>
                  <a:lnTo>
                    <a:pt x="14789" y="103932"/>
                  </a:lnTo>
                  <a:lnTo>
                    <a:pt x="20099" y="110023"/>
                  </a:lnTo>
                  <a:lnTo>
                    <a:pt x="25767" y="113391"/>
                  </a:lnTo>
                  <a:lnTo>
                    <a:pt x="28667" y="114289"/>
                  </a:lnTo>
                  <a:lnTo>
                    <a:pt x="30601" y="115880"/>
                  </a:lnTo>
                  <a:lnTo>
                    <a:pt x="34314" y="121868"/>
                  </a:lnTo>
                  <a:lnTo>
                    <a:pt x="38699" y="123616"/>
                  </a:lnTo>
                  <a:lnTo>
                    <a:pt x="63103" y="117204"/>
                  </a:lnTo>
                  <a:lnTo>
                    <a:pt x="69684" y="113937"/>
                  </a:lnTo>
                  <a:lnTo>
                    <a:pt x="79117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5" name="SMARTInkShape-2298"/>
            <p:cNvSpPr/>
            <p:nvPr>
              <p:custDataLst>
                <p:tags r:id="rId55"/>
              </p:custDataLst>
            </p:nvPr>
          </p:nvSpPr>
          <p:spPr bwMode="auto">
            <a:xfrm>
              <a:off x="580430" y="1035844"/>
              <a:ext cx="133946" cy="71438"/>
            </a:xfrm>
            <a:custGeom>
              <a:avLst/>
              <a:gdLst/>
              <a:ahLst/>
              <a:cxnLst/>
              <a:rect l="0" t="0" r="0" b="0"/>
              <a:pathLst>
                <a:path w="133946" h="71438">
                  <a:moveTo>
                    <a:pt x="0" y="71437"/>
                  </a:moveTo>
                  <a:lnTo>
                    <a:pt x="0" y="71437"/>
                  </a:lnTo>
                  <a:lnTo>
                    <a:pt x="4740" y="71437"/>
                  </a:lnTo>
                  <a:lnTo>
                    <a:pt x="9713" y="68791"/>
                  </a:lnTo>
                  <a:lnTo>
                    <a:pt x="15231" y="65300"/>
                  </a:lnTo>
                  <a:lnTo>
                    <a:pt x="23916" y="62343"/>
                  </a:lnTo>
                  <a:lnTo>
                    <a:pt x="32773" y="56616"/>
                  </a:lnTo>
                  <a:lnTo>
                    <a:pt x="41681" y="54478"/>
                  </a:lnTo>
                  <a:lnTo>
                    <a:pt x="47629" y="53978"/>
                  </a:lnTo>
                  <a:lnTo>
                    <a:pt x="53580" y="51110"/>
                  </a:lnTo>
                  <a:lnTo>
                    <a:pt x="68461" y="39362"/>
                  </a:lnTo>
                  <a:lnTo>
                    <a:pt x="106604" y="24758"/>
                  </a:lnTo>
                  <a:lnTo>
                    <a:pt x="109765" y="22458"/>
                  </a:lnTo>
                  <a:lnTo>
                    <a:pt x="113276" y="17257"/>
                  </a:lnTo>
                  <a:lnTo>
                    <a:pt x="114213" y="14481"/>
                  </a:lnTo>
                  <a:lnTo>
                    <a:pt x="115829" y="12631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6" name="SMARTInkShape-2299"/>
            <p:cNvSpPr/>
            <p:nvPr>
              <p:custDataLst>
                <p:tags r:id="rId56"/>
              </p:custDataLst>
            </p:nvPr>
          </p:nvSpPr>
          <p:spPr bwMode="auto">
            <a:xfrm>
              <a:off x="544711" y="946547"/>
              <a:ext cx="133946" cy="62509"/>
            </a:xfrm>
            <a:custGeom>
              <a:avLst/>
              <a:gdLst/>
              <a:ahLst/>
              <a:cxnLst/>
              <a:rect l="0" t="0" r="0" b="0"/>
              <a:pathLst>
                <a:path w="133946" h="62509">
                  <a:moveTo>
                    <a:pt x="0" y="62508"/>
                  </a:moveTo>
                  <a:lnTo>
                    <a:pt x="0" y="62508"/>
                  </a:lnTo>
                  <a:lnTo>
                    <a:pt x="29888" y="62508"/>
                  </a:lnTo>
                  <a:lnTo>
                    <a:pt x="35773" y="59862"/>
                  </a:lnTo>
                  <a:lnTo>
                    <a:pt x="38732" y="57767"/>
                  </a:lnTo>
                  <a:lnTo>
                    <a:pt x="60651" y="51484"/>
                  </a:lnTo>
                  <a:lnTo>
                    <a:pt x="67636" y="47686"/>
                  </a:lnTo>
                  <a:lnTo>
                    <a:pt x="92385" y="37786"/>
                  </a:lnTo>
                  <a:lnTo>
                    <a:pt x="109756" y="23693"/>
                  </a:lnTo>
                  <a:lnTo>
                    <a:pt x="113272" y="17806"/>
                  </a:lnTo>
                  <a:lnTo>
                    <a:pt x="114210" y="14847"/>
                  </a:lnTo>
                  <a:lnTo>
                    <a:pt x="115828" y="12875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7" name="SMARTInkShape-2300"/>
            <p:cNvSpPr/>
            <p:nvPr>
              <p:custDataLst>
                <p:tags r:id="rId57"/>
              </p:custDataLst>
            </p:nvPr>
          </p:nvSpPr>
          <p:spPr bwMode="auto">
            <a:xfrm>
              <a:off x="244887" y="1035844"/>
              <a:ext cx="210528" cy="285739"/>
            </a:xfrm>
            <a:custGeom>
              <a:avLst/>
              <a:gdLst/>
              <a:ahLst/>
              <a:cxnLst/>
              <a:rect l="0" t="0" r="0" b="0"/>
              <a:pathLst>
                <a:path w="210528" h="285739">
                  <a:moveTo>
                    <a:pt x="5144" y="53578"/>
                  </a:moveTo>
                  <a:lnTo>
                    <a:pt x="5144" y="53578"/>
                  </a:lnTo>
                  <a:lnTo>
                    <a:pt x="5144" y="58723"/>
                  </a:lnTo>
                  <a:lnTo>
                    <a:pt x="5144" y="56526"/>
                  </a:lnTo>
                  <a:lnTo>
                    <a:pt x="5144" y="59192"/>
                  </a:lnTo>
                  <a:lnTo>
                    <a:pt x="4152" y="59305"/>
                  </a:lnTo>
                  <a:lnTo>
                    <a:pt x="404" y="56785"/>
                  </a:lnTo>
                  <a:lnTo>
                    <a:pt x="0" y="56708"/>
                  </a:lnTo>
                  <a:lnTo>
                    <a:pt x="5068" y="62423"/>
                  </a:lnTo>
                  <a:lnTo>
                    <a:pt x="9862" y="62483"/>
                  </a:lnTo>
                  <a:lnTo>
                    <a:pt x="14848" y="59851"/>
                  </a:lnTo>
                  <a:lnTo>
                    <a:pt x="20371" y="56366"/>
                  </a:lnTo>
                  <a:lnTo>
                    <a:pt x="29059" y="53412"/>
                  </a:lnTo>
                  <a:lnTo>
                    <a:pt x="52962" y="39411"/>
                  </a:lnTo>
                  <a:lnTo>
                    <a:pt x="91879" y="23434"/>
                  </a:lnTo>
                  <a:lnTo>
                    <a:pt x="111571" y="11525"/>
                  </a:lnTo>
                  <a:lnTo>
                    <a:pt x="127087" y="8279"/>
                  </a:lnTo>
                  <a:lnTo>
                    <a:pt x="138563" y="381"/>
                  </a:lnTo>
                  <a:lnTo>
                    <a:pt x="147906" y="3"/>
                  </a:lnTo>
                  <a:lnTo>
                    <a:pt x="139455" y="0"/>
                  </a:lnTo>
                  <a:lnTo>
                    <a:pt x="139122" y="7688"/>
                  </a:lnTo>
                  <a:lnTo>
                    <a:pt x="123277" y="48637"/>
                  </a:lnTo>
                  <a:lnTo>
                    <a:pt x="107258" y="83432"/>
                  </a:lnTo>
                  <a:lnTo>
                    <a:pt x="96583" y="125207"/>
                  </a:lnTo>
                  <a:lnTo>
                    <a:pt x="79485" y="164458"/>
                  </a:lnTo>
                  <a:lnTo>
                    <a:pt x="64666" y="205873"/>
                  </a:lnTo>
                  <a:lnTo>
                    <a:pt x="49792" y="237736"/>
                  </a:lnTo>
                  <a:lnTo>
                    <a:pt x="44831" y="245559"/>
                  </a:lnTo>
                  <a:lnTo>
                    <a:pt x="32864" y="275770"/>
                  </a:lnTo>
                  <a:lnTo>
                    <a:pt x="31944" y="285617"/>
                  </a:lnTo>
                  <a:lnTo>
                    <a:pt x="39623" y="285738"/>
                  </a:lnTo>
                  <a:lnTo>
                    <a:pt x="47747" y="279611"/>
                  </a:lnTo>
                  <a:lnTo>
                    <a:pt x="56022" y="277647"/>
                  </a:lnTo>
                  <a:lnTo>
                    <a:pt x="61822" y="277187"/>
                  </a:lnTo>
                  <a:lnTo>
                    <a:pt x="67707" y="274337"/>
                  </a:lnTo>
                  <a:lnTo>
                    <a:pt x="112138" y="232316"/>
                  </a:lnTo>
                  <a:lnTo>
                    <a:pt x="115168" y="229291"/>
                  </a:lnTo>
                  <a:lnTo>
                    <a:pt x="123828" y="225931"/>
                  </a:lnTo>
                  <a:lnTo>
                    <a:pt x="133299" y="223445"/>
                  </a:lnTo>
                  <a:lnTo>
                    <a:pt x="147463" y="213764"/>
                  </a:lnTo>
                  <a:lnTo>
                    <a:pt x="162829" y="200349"/>
                  </a:lnTo>
                  <a:lnTo>
                    <a:pt x="174794" y="194577"/>
                  </a:lnTo>
                  <a:lnTo>
                    <a:pt x="177775" y="192226"/>
                  </a:lnTo>
                  <a:lnTo>
                    <a:pt x="181088" y="186967"/>
                  </a:lnTo>
                  <a:lnTo>
                    <a:pt x="181971" y="184176"/>
                  </a:lnTo>
                  <a:lnTo>
                    <a:pt x="183552" y="182315"/>
                  </a:lnTo>
                  <a:lnTo>
                    <a:pt x="187955" y="180248"/>
                  </a:lnTo>
                  <a:lnTo>
                    <a:pt x="199942" y="178739"/>
                  </a:lnTo>
                  <a:lnTo>
                    <a:pt x="209141" y="170918"/>
                  </a:lnTo>
                  <a:lnTo>
                    <a:pt x="209911" y="167575"/>
                  </a:lnTo>
                  <a:lnTo>
                    <a:pt x="210527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8" name="SMARTInkShape-2301"/>
            <p:cNvSpPr/>
            <p:nvPr>
              <p:custDataLst>
                <p:tags r:id="rId58"/>
              </p:custDataLst>
            </p:nvPr>
          </p:nvSpPr>
          <p:spPr bwMode="auto">
            <a:xfrm>
              <a:off x="1455539" y="437555"/>
              <a:ext cx="167757" cy="366118"/>
            </a:xfrm>
            <a:custGeom>
              <a:avLst/>
              <a:gdLst/>
              <a:ahLst/>
              <a:cxnLst/>
              <a:rect l="0" t="0" r="0" b="0"/>
              <a:pathLst>
                <a:path w="167757" h="366118">
                  <a:moveTo>
                    <a:pt x="0" y="0"/>
                  </a:moveTo>
                  <a:lnTo>
                    <a:pt x="0" y="0"/>
                  </a:lnTo>
                  <a:lnTo>
                    <a:pt x="23916" y="22923"/>
                  </a:lnTo>
                  <a:lnTo>
                    <a:pt x="33765" y="27628"/>
                  </a:lnTo>
                  <a:lnTo>
                    <a:pt x="48810" y="38723"/>
                  </a:lnTo>
                  <a:lnTo>
                    <a:pt x="65836" y="44877"/>
                  </a:lnTo>
                  <a:lnTo>
                    <a:pt x="109977" y="78195"/>
                  </a:lnTo>
                  <a:lnTo>
                    <a:pt x="136408" y="113661"/>
                  </a:lnTo>
                  <a:lnTo>
                    <a:pt x="141540" y="117446"/>
                  </a:lnTo>
                  <a:lnTo>
                    <a:pt x="147243" y="126943"/>
                  </a:lnTo>
                  <a:lnTo>
                    <a:pt x="159226" y="166800"/>
                  </a:lnTo>
                  <a:lnTo>
                    <a:pt x="167604" y="206181"/>
                  </a:lnTo>
                  <a:lnTo>
                    <a:pt x="167756" y="222605"/>
                  </a:lnTo>
                  <a:lnTo>
                    <a:pt x="157115" y="260249"/>
                  </a:lnTo>
                  <a:lnTo>
                    <a:pt x="142790" y="303779"/>
                  </a:lnTo>
                  <a:lnTo>
                    <a:pt x="126212" y="344102"/>
                  </a:lnTo>
                  <a:lnTo>
                    <a:pt x="116086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13" name="SMARTInkShape-Group612"/>
          <p:cNvGrpSpPr/>
          <p:nvPr/>
        </p:nvGrpSpPr>
        <p:grpSpPr>
          <a:xfrm>
            <a:off x="401836" y="910828"/>
            <a:ext cx="1462540" cy="1009056"/>
            <a:chOff x="401836" y="910828"/>
            <a:chExt cx="1462540" cy="1009056"/>
          </a:xfrm>
        </p:grpSpPr>
        <p:sp>
          <p:nvSpPr>
            <p:cNvPr id="1000" name="SMARTInkShape-2302"/>
            <p:cNvSpPr/>
            <p:nvPr>
              <p:custDataLst>
                <p:tags r:id="rId36"/>
              </p:custDataLst>
            </p:nvPr>
          </p:nvSpPr>
          <p:spPr bwMode="auto">
            <a:xfrm>
              <a:off x="1169789" y="1821656"/>
              <a:ext cx="116087" cy="98228"/>
            </a:xfrm>
            <a:custGeom>
              <a:avLst/>
              <a:gdLst/>
              <a:ahLst/>
              <a:cxnLst/>
              <a:rect l="0" t="0" r="0" b="0"/>
              <a:pathLst>
                <a:path w="116087" h="98228">
                  <a:moveTo>
                    <a:pt x="0" y="98227"/>
                  </a:moveTo>
                  <a:lnTo>
                    <a:pt x="0" y="98227"/>
                  </a:lnTo>
                  <a:lnTo>
                    <a:pt x="42673" y="55554"/>
                  </a:lnTo>
                  <a:lnTo>
                    <a:pt x="68985" y="33982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1" name="SMARTInkShape-2303"/>
            <p:cNvSpPr/>
            <p:nvPr>
              <p:custDataLst>
                <p:tags r:id="rId37"/>
              </p:custDataLst>
            </p:nvPr>
          </p:nvSpPr>
          <p:spPr bwMode="auto">
            <a:xfrm>
              <a:off x="955477" y="1178719"/>
              <a:ext cx="98227" cy="62509"/>
            </a:xfrm>
            <a:custGeom>
              <a:avLst/>
              <a:gdLst/>
              <a:ahLst/>
              <a:cxnLst/>
              <a:rect l="0" t="0" r="0" b="0"/>
              <a:pathLst>
                <a:path w="98227" h="62509">
                  <a:moveTo>
                    <a:pt x="0" y="62508"/>
                  </a:moveTo>
                  <a:lnTo>
                    <a:pt x="0" y="62508"/>
                  </a:lnTo>
                  <a:lnTo>
                    <a:pt x="16805" y="46694"/>
                  </a:lnTo>
                  <a:lnTo>
                    <a:pt x="59475" y="20811"/>
                  </a:lnTo>
                  <a:lnTo>
                    <a:pt x="9822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2" name="SMARTInkShape-2304"/>
            <p:cNvSpPr/>
            <p:nvPr>
              <p:custDataLst>
                <p:tags r:id="rId38"/>
              </p:custDataLst>
            </p:nvPr>
          </p:nvSpPr>
          <p:spPr bwMode="auto">
            <a:xfrm>
              <a:off x="1652501" y="910828"/>
              <a:ext cx="211875" cy="553642"/>
            </a:xfrm>
            <a:custGeom>
              <a:avLst/>
              <a:gdLst/>
              <a:ahLst/>
              <a:cxnLst/>
              <a:rect l="0" t="0" r="0" b="0"/>
              <a:pathLst>
                <a:path w="211875" h="553642">
                  <a:moveTo>
                    <a:pt x="26280" y="0"/>
                  </a:moveTo>
                  <a:lnTo>
                    <a:pt x="26280" y="0"/>
                  </a:lnTo>
                  <a:lnTo>
                    <a:pt x="11049" y="14239"/>
                  </a:lnTo>
                  <a:lnTo>
                    <a:pt x="1209" y="17383"/>
                  </a:lnTo>
                  <a:lnTo>
                    <a:pt x="637" y="18534"/>
                  </a:lnTo>
                  <a:lnTo>
                    <a:pt x="0" y="22459"/>
                  </a:lnTo>
                  <a:lnTo>
                    <a:pt x="823" y="23902"/>
                  </a:lnTo>
                  <a:lnTo>
                    <a:pt x="2363" y="24864"/>
                  </a:lnTo>
                  <a:lnTo>
                    <a:pt x="4382" y="25506"/>
                  </a:lnTo>
                  <a:lnTo>
                    <a:pt x="17603" y="33688"/>
                  </a:lnTo>
                  <a:lnTo>
                    <a:pt x="20495" y="34365"/>
                  </a:lnTo>
                  <a:lnTo>
                    <a:pt x="64335" y="59611"/>
                  </a:lnTo>
                  <a:lnTo>
                    <a:pt x="104053" y="95776"/>
                  </a:lnTo>
                  <a:lnTo>
                    <a:pt x="137263" y="136953"/>
                  </a:lnTo>
                  <a:lnTo>
                    <a:pt x="171067" y="181241"/>
                  </a:lnTo>
                  <a:lnTo>
                    <a:pt x="192044" y="223591"/>
                  </a:lnTo>
                  <a:lnTo>
                    <a:pt x="202046" y="259030"/>
                  </a:lnTo>
                  <a:lnTo>
                    <a:pt x="206682" y="283125"/>
                  </a:lnTo>
                  <a:lnTo>
                    <a:pt x="210638" y="298474"/>
                  </a:lnTo>
                  <a:lnTo>
                    <a:pt x="211874" y="328436"/>
                  </a:lnTo>
                  <a:lnTo>
                    <a:pt x="203905" y="368375"/>
                  </a:lnTo>
                  <a:lnTo>
                    <a:pt x="192776" y="409448"/>
                  </a:lnTo>
                  <a:lnTo>
                    <a:pt x="174887" y="447216"/>
                  </a:lnTo>
                  <a:lnTo>
                    <a:pt x="162034" y="480325"/>
                  </a:lnTo>
                  <a:lnTo>
                    <a:pt x="134676" y="524423"/>
                  </a:lnTo>
                  <a:lnTo>
                    <a:pt x="115577" y="5536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3" name="SMARTInkShape-2305"/>
            <p:cNvSpPr/>
            <p:nvPr>
              <p:custDataLst>
                <p:tags r:id="rId39"/>
              </p:custDataLst>
            </p:nvPr>
          </p:nvSpPr>
          <p:spPr bwMode="auto">
            <a:xfrm>
              <a:off x="1562696" y="1143403"/>
              <a:ext cx="151805" cy="222826"/>
            </a:xfrm>
            <a:custGeom>
              <a:avLst/>
              <a:gdLst/>
              <a:ahLst/>
              <a:cxnLst/>
              <a:rect l="0" t="0" r="0" b="0"/>
              <a:pathLst>
                <a:path w="151805" h="222826">
                  <a:moveTo>
                    <a:pt x="0" y="35316"/>
                  </a:moveTo>
                  <a:lnTo>
                    <a:pt x="0" y="35316"/>
                  </a:lnTo>
                  <a:lnTo>
                    <a:pt x="0" y="43004"/>
                  </a:lnTo>
                  <a:lnTo>
                    <a:pt x="0" y="36448"/>
                  </a:lnTo>
                  <a:lnTo>
                    <a:pt x="2645" y="35819"/>
                  </a:lnTo>
                  <a:lnTo>
                    <a:pt x="20990" y="35345"/>
                  </a:lnTo>
                  <a:lnTo>
                    <a:pt x="26857" y="32683"/>
                  </a:lnTo>
                  <a:lnTo>
                    <a:pt x="32772" y="29185"/>
                  </a:lnTo>
                  <a:lnTo>
                    <a:pt x="41680" y="26223"/>
                  </a:lnTo>
                  <a:lnTo>
                    <a:pt x="51596" y="20495"/>
                  </a:lnTo>
                  <a:lnTo>
                    <a:pt x="65668" y="17364"/>
                  </a:lnTo>
                  <a:lnTo>
                    <a:pt x="79815" y="10566"/>
                  </a:lnTo>
                  <a:lnTo>
                    <a:pt x="82975" y="9886"/>
                  </a:lnTo>
                  <a:lnTo>
                    <a:pt x="105382" y="0"/>
                  </a:lnTo>
                  <a:lnTo>
                    <a:pt x="114688" y="7321"/>
                  </a:lnTo>
                  <a:lnTo>
                    <a:pt x="114162" y="8715"/>
                  </a:lnTo>
                  <a:lnTo>
                    <a:pt x="109672" y="15417"/>
                  </a:lnTo>
                  <a:lnTo>
                    <a:pt x="98127" y="56525"/>
                  </a:lnTo>
                  <a:lnTo>
                    <a:pt x="80187" y="97845"/>
                  </a:lnTo>
                  <a:lnTo>
                    <a:pt x="62491" y="140612"/>
                  </a:lnTo>
                  <a:lnTo>
                    <a:pt x="41670" y="184035"/>
                  </a:lnTo>
                  <a:lnTo>
                    <a:pt x="33856" y="204181"/>
                  </a:lnTo>
                  <a:lnTo>
                    <a:pt x="29930" y="210578"/>
                  </a:lnTo>
                  <a:lnTo>
                    <a:pt x="26825" y="222680"/>
                  </a:lnTo>
                  <a:lnTo>
                    <a:pt x="39220" y="222825"/>
                  </a:lnTo>
                  <a:lnTo>
                    <a:pt x="41030" y="221838"/>
                  </a:lnTo>
                  <a:lnTo>
                    <a:pt x="42236" y="220187"/>
                  </a:lnTo>
                  <a:lnTo>
                    <a:pt x="43040" y="218095"/>
                  </a:lnTo>
                  <a:lnTo>
                    <a:pt x="86269" y="181158"/>
                  </a:lnTo>
                  <a:lnTo>
                    <a:pt x="98216" y="166613"/>
                  </a:lnTo>
                  <a:lnTo>
                    <a:pt x="116084" y="143023"/>
                  </a:lnTo>
                  <a:lnTo>
                    <a:pt x="138906" y="118681"/>
                  </a:lnTo>
                  <a:lnTo>
                    <a:pt x="144736" y="106758"/>
                  </a:lnTo>
                  <a:lnTo>
                    <a:pt x="151804" y="978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4" name="SMARTInkShape-2306"/>
            <p:cNvSpPr/>
            <p:nvPr>
              <p:custDataLst>
                <p:tags r:id="rId40"/>
              </p:custDataLst>
            </p:nvPr>
          </p:nvSpPr>
          <p:spPr bwMode="auto">
            <a:xfrm>
              <a:off x="1428800" y="1053812"/>
              <a:ext cx="89248" cy="428311"/>
            </a:xfrm>
            <a:custGeom>
              <a:avLst/>
              <a:gdLst/>
              <a:ahLst/>
              <a:cxnLst/>
              <a:rect l="0" t="0" r="0" b="0"/>
              <a:pathLst>
                <a:path w="89248" h="428311">
                  <a:moveTo>
                    <a:pt x="62458" y="8821"/>
                  </a:moveTo>
                  <a:lnTo>
                    <a:pt x="62458" y="8821"/>
                  </a:lnTo>
                  <a:lnTo>
                    <a:pt x="54770" y="1132"/>
                  </a:lnTo>
                  <a:lnTo>
                    <a:pt x="45949" y="0"/>
                  </a:lnTo>
                  <a:lnTo>
                    <a:pt x="45499" y="956"/>
                  </a:lnTo>
                  <a:lnTo>
                    <a:pt x="44999" y="4664"/>
                  </a:lnTo>
                  <a:lnTo>
                    <a:pt x="43873" y="6049"/>
                  </a:lnTo>
                  <a:lnTo>
                    <a:pt x="39977" y="7589"/>
                  </a:lnTo>
                  <a:lnTo>
                    <a:pt x="38541" y="8992"/>
                  </a:lnTo>
                  <a:lnTo>
                    <a:pt x="33590" y="18372"/>
                  </a:lnTo>
                  <a:lnTo>
                    <a:pt x="31307" y="21142"/>
                  </a:lnTo>
                  <a:lnTo>
                    <a:pt x="28769" y="29510"/>
                  </a:lnTo>
                  <a:lnTo>
                    <a:pt x="24695" y="45378"/>
                  </a:lnTo>
                  <a:lnTo>
                    <a:pt x="12579" y="82537"/>
                  </a:lnTo>
                  <a:lnTo>
                    <a:pt x="9611" y="125945"/>
                  </a:lnTo>
                  <a:lnTo>
                    <a:pt x="6450" y="163579"/>
                  </a:lnTo>
                  <a:lnTo>
                    <a:pt x="1876" y="206149"/>
                  </a:lnTo>
                  <a:lnTo>
                    <a:pt x="521" y="247536"/>
                  </a:lnTo>
                  <a:lnTo>
                    <a:pt x="119" y="284934"/>
                  </a:lnTo>
                  <a:lnTo>
                    <a:pt x="0" y="321150"/>
                  </a:lnTo>
                  <a:lnTo>
                    <a:pt x="4700" y="364203"/>
                  </a:lnTo>
                  <a:lnTo>
                    <a:pt x="20942" y="406999"/>
                  </a:lnTo>
                  <a:lnTo>
                    <a:pt x="29762" y="420597"/>
                  </a:lnTo>
                  <a:lnTo>
                    <a:pt x="35689" y="424997"/>
                  </a:lnTo>
                  <a:lnTo>
                    <a:pt x="44605" y="427473"/>
                  </a:lnTo>
                  <a:lnTo>
                    <a:pt x="56506" y="428310"/>
                  </a:lnTo>
                  <a:lnTo>
                    <a:pt x="62458" y="425779"/>
                  </a:lnTo>
                  <a:lnTo>
                    <a:pt x="65435" y="423715"/>
                  </a:lnTo>
                  <a:lnTo>
                    <a:pt x="77341" y="406144"/>
                  </a:lnTo>
                  <a:lnTo>
                    <a:pt x="89247" y="3838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5" name="SMARTInkShape-2307"/>
            <p:cNvSpPr/>
            <p:nvPr>
              <p:custDataLst>
                <p:tags r:id="rId41"/>
              </p:custDataLst>
            </p:nvPr>
          </p:nvSpPr>
          <p:spPr bwMode="auto">
            <a:xfrm>
              <a:off x="1294805" y="1303734"/>
              <a:ext cx="53579" cy="348259"/>
            </a:xfrm>
            <a:custGeom>
              <a:avLst/>
              <a:gdLst/>
              <a:ahLst/>
              <a:cxnLst/>
              <a:rect l="0" t="0" r="0" b="0"/>
              <a:pathLst>
                <a:path w="53579" h="348259">
                  <a:moveTo>
                    <a:pt x="0" y="0"/>
                  </a:moveTo>
                  <a:lnTo>
                    <a:pt x="0" y="0"/>
                  </a:lnTo>
                  <a:lnTo>
                    <a:pt x="0" y="39902"/>
                  </a:lnTo>
                  <a:lnTo>
                    <a:pt x="992" y="80657"/>
                  </a:lnTo>
                  <a:lnTo>
                    <a:pt x="7688" y="117496"/>
                  </a:lnTo>
                  <a:lnTo>
                    <a:pt x="15834" y="160920"/>
                  </a:lnTo>
                  <a:lnTo>
                    <a:pt x="23729" y="205408"/>
                  </a:lnTo>
                  <a:lnTo>
                    <a:pt x="31126" y="250035"/>
                  </a:lnTo>
                  <a:lnTo>
                    <a:pt x="35315" y="291181"/>
                  </a:lnTo>
                  <a:lnTo>
                    <a:pt x="44789" y="326216"/>
                  </a:lnTo>
                  <a:lnTo>
                    <a:pt x="52225" y="337406"/>
                  </a:lnTo>
                  <a:lnTo>
                    <a:pt x="53578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6" name="SMARTInkShape-2308"/>
            <p:cNvSpPr/>
            <p:nvPr>
              <p:custDataLst>
                <p:tags r:id="rId42"/>
              </p:custDataLst>
            </p:nvPr>
          </p:nvSpPr>
          <p:spPr bwMode="auto">
            <a:xfrm>
              <a:off x="1268019" y="1437680"/>
              <a:ext cx="98102" cy="142720"/>
            </a:xfrm>
            <a:custGeom>
              <a:avLst/>
              <a:gdLst/>
              <a:ahLst/>
              <a:cxnLst/>
              <a:rect l="0" t="0" r="0" b="0"/>
              <a:pathLst>
                <a:path w="98102" h="142720">
                  <a:moveTo>
                    <a:pt x="26786" y="8929"/>
                  </a:moveTo>
                  <a:lnTo>
                    <a:pt x="26786" y="8929"/>
                  </a:lnTo>
                  <a:lnTo>
                    <a:pt x="26786" y="0"/>
                  </a:lnTo>
                  <a:lnTo>
                    <a:pt x="22045" y="0"/>
                  </a:lnTo>
                  <a:lnTo>
                    <a:pt x="20649" y="992"/>
                  </a:lnTo>
                  <a:lnTo>
                    <a:pt x="19718" y="2646"/>
                  </a:lnTo>
                  <a:lnTo>
                    <a:pt x="19097" y="4740"/>
                  </a:lnTo>
                  <a:lnTo>
                    <a:pt x="10952" y="18091"/>
                  </a:lnTo>
                  <a:lnTo>
                    <a:pt x="10277" y="20990"/>
                  </a:lnTo>
                  <a:lnTo>
                    <a:pt x="2036" y="35739"/>
                  </a:lnTo>
                  <a:lnTo>
                    <a:pt x="50" y="77954"/>
                  </a:lnTo>
                  <a:lnTo>
                    <a:pt x="0" y="108750"/>
                  </a:lnTo>
                  <a:lnTo>
                    <a:pt x="2644" y="115471"/>
                  </a:lnTo>
                  <a:lnTo>
                    <a:pt x="20988" y="136886"/>
                  </a:lnTo>
                  <a:lnTo>
                    <a:pt x="26855" y="140213"/>
                  </a:lnTo>
                  <a:lnTo>
                    <a:pt x="38706" y="142349"/>
                  </a:lnTo>
                  <a:lnTo>
                    <a:pt x="47626" y="142719"/>
                  </a:lnTo>
                  <a:lnTo>
                    <a:pt x="53577" y="140160"/>
                  </a:lnTo>
                  <a:lnTo>
                    <a:pt x="83341" y="113062"/>
                  </a:lnTo>
                  <a:lnTo>
                    <a:pt x="86648" y="107135"/>
                  </a:lnTo>
                  <a:lnTo>
                    <a:pt x="89110" y="101194"/>
                  </a:lnTo>
                  <a:lnTo>
                    <a:pt x="93511" y="95245"/>
                  </a:lnTo>
                  <a:lnTo>
                    <a:pt x="96129" y="86649"/>
                  </a:lnTo>
                  <a:lnTo>
                    <a:pt x="98101" y="59899"/>
                  </a:lnTo>
                  <a:lnTo>
                    <a:pt x="89122" y="30614"/>
                  </a:lnTo>
                  <a:lnTo>
                    <a:pt x="76973" y="14994"/>
                  </a:lnTo>
                  <a:lnTo>
                    <a:pt x="71250" y="11625"/>
                  </a:lnTo>
                  <a:lnTo>
                    <a:pt x="62664" y="9284"/>
                  </a:lnTo>
                  <a:lnTo>
                    <a:pt x="35716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7" name="SMARTInkShape-2309"/>
            <p:cNvSpPr/>
            <p:nvPr>
              <p:custDataLst>
                <p:tags r:id="rId43"/>
              </p:custDataLst>
            </p:nvPr>
          </p:nvSpPr>
          <p:spPr bwMode="auto">
            <a:xfrm>
              <a:off x="1071571" y="1334311"/>
              <a:ext cx="178583" cy="438564"/>
            </a:xfrm>
            <a:custGeom>
              <a:avLst/>
              <a:gdLst/>
              <a:ahLst/>
              <a:cxnLst/>
              <a:rect l="0" t="0" r="0" b="0"/>
              <a:pathLst>
                <a:path w="178583" h="438564">
                  <a:moveTo>
                    <a:pt x="71429" y="40861"/>
                  </a:moveTo>
                  <a:lnTo>
                    <a:pt x="71429" y="40861"/>
                  </a:lnTo>
                  <a:lnTo>
                    <a:pt x="66689" y="36120"/>
                  </a:lnTo>
                  <a:lnTo>
                    <a:pt x="64361" y="31147"/>
                  </a:lnTo>
                  <a:lnTo>
                    <a:pt x="62867" y="19870"/>
                  </a:lnTo>
                  <a:lnTo>
                    <a:pt x="61752" y="17937"/>
                  </a:lnTo>
                  <a:lnTo>
                    <a:pt x="60017" y="16649"/>
                  </a:lnTo>
                  <a:lnTo>
                    <a:pt x="55443" y="14225"/>
                  </a:lnTo>
                  <a:lnTo>
                    <a:pt x="46259" y="6534"/>
                  </a:lnTo>
                  <a:lnTo>
                    <a:pt x="37094" y="5264"/>
                  </a:lnTo>
                  <a:lnTo>
                    <a:pt x="28143" y="5153"/>
                  </a:lnTo>
                  <a:lnTo>
                    <a:pt x="22444" y="405"/>
                  </a:lnTo>
                  <a:lnTo>
                    <a:pt x="20913" y="0"/>
                  </a:lnTo>
                  <a:lnTo>
                    <a:pt x="19892" y="722"/>
                  </a:lnTo>
                  <a:lnTo>
                    <a:pt x="18254" y="4269"/>
                  </a:lnTo>
                  <a:lnTo>
                    <a:pt x="10802" y="5962"/>
                  </a:lnTo>
                  <a:lnTo>
                    <a:pt x="5458" y="9806"/>
                  </a:lnTo>
                  <a:lnTo>
                    <a:pt x="2421" y="17468"/>
                  </a:lnTo>
                  <a:lnTo>
                    <a:pt x="86" y="61829"/>
                  </a:lnTo>
                  <a:lnTo>
                    <a:pt x="0" y="103564"/>
                  </a:lnTo>
                  <a:lnTo>
                    <a:pt x="985" y="140828"/>
                  </a:lnTo>
                  <a:lnTo>
                    <a:pt x="4732" y="149121"/>
                  </a:lnTo>
                  <a:lnTo>
                    <a:pt x="12421" y="159368"/>
                  </a:lnTo>
                  <a:lnTo>
                    <a:pt x="18083" y="162984"/>
                  </a:lnTo>
                  <a:lnTo>
                    <a:pt x="26849" y="165019"/>
                  </a:lnTo>
                  <a:lnTo>
                    <a:pt x="38700" y="165707"/>
                  </a:lnTo>
                  <a:lnTo>
                    <a:pt x="44646" y="163155"/>
                  </a:lnTo>
                  <a:lnTo>
                    <a:pt x="74406" y="136064"/>
                  </a:lnTo>
                  <a:lnTo>
                    <a:pt x="77713" y="127491"/>
                  </a:lnTo>
                  <a:lnTo>
                    <a:pt x="80175" y="118058"/>
                  </a:lnTo>
                  <a:lnTo>
                    <a:pt x="86147" y="106178"/>
                  </a:lnTo>
                  <a:lnTo>
                    <a:pt x="89350" y="91523"/>
                  </a:lnTo>
                  <a:lnTo>
                    <a:pt x="95150" y="79464"/>
                  </a:lnTo>
                  <a:lnTo>
                    <a:pt x="97814" y="57103"/>
                  </a:lnTo>
                  <a:lnTo>
                    <a:pt x="89320" y="23192"/>
                  </a:lnTo>
                  <a:lnTo>
                    <a:pt x="81603" y="23018"/>
                  </a:lnTo>
                  <a:lnTo>
                    <a:pt x="81188" y="24005"/>
                  </a:lnTo>
                  <a:lnTo>
                    <a:pt x="80468" y="30691"/>
                  </a:lnTo>
                  <a:lnTo>
                    <a:pt x="86517" y="39807"/>
                  </a:lnTo>
                  <a:lnTo>
                    <a:pt x="90037" y="63928"/>
                  </a:lnTo>
                  <a:lnTo>
                    <a:pt x="95353" y="74374"/>
                  </a:lnTo>
                  <a:lnTo>
                    <a:pt x="105096" y="106674"/>
                  </a:lnTo>
                  <a:lnTo>
                    <a:pt x="120331" y="151035"/>
                  </a:lnTo>
                  <a:lnTo>
                    <a:pt x="137026" y="189431"/>
                  </a:lnTo>
                  <a:lnTo>
                    <a:pt x="149165" y="226488"/>
                  </a:lnTo>
                  <a:lnTo>
                    <a:pt x="158579" y="264037"/>
                  </a:lnTo>
                  <a:lnTo>
                    <a:pt x="167174" y="290291"/>
                  </a:lnTo>
                  <a:lnTo>
                    <a:pt x="171566" y="308573"/>
                  </a:lnTo>
                  <a:lnTo>
                    <a:pt x="176506" y="326558"/>
                  </a:lnTo>
                  <a:lnTo>
                    <a:pt x="178464" y="368280"/>
                  </a:lnTo>
                  <a:lnTo>
                    <a:pt x="178582" y="400870"/>
                  </a:lnTo>
                  <a:lnTo>
                    <a:pt x="175938" y="406909"/>
                  </a:lnTo>
                  <a:lnTo>
                    <a:pt x="164346" y="421852"/>
                  </a:lnTo>
                  <a:lnTo>
                    <a:pt x="162335" y="427810"/>
                  </a:lnTo>
                  <a:lnTo>
                    <a:pt x="160806" y="429796"/>
                  </a:lnTo>
                  <a:lnTo>
                    <a:pt x="148438" y="437985"/>
                  </a:lnTo>
                  <a:lnTo>
                    <a:pt x="145589" y="438563"/>
                  </a:lnTo>
                  <a:lnTo>
                    <a:pt x="142697" y="437957"/>
                  </a:lnTo>
                  <a:lnTo>
                    <a:pt x="136838" y="435629"/>
                  </a:lnTo>
                  <a:lnTo>
                    <a:pt x="127961" y="433327"/>
                  </a:lnTo>
                  <a:lnTo>
                    <a:pt x="113098" y="421411"/>
                  </a:lnTo>
                  <a:lnTo>
                    <a:pt x="95572" y="399851"/>
                  </a:lnTo>
                  <a:lnTo>
                    <a:pt x="90501" y="396273"/>
                  </a:lnTo>
                  <a:lnTo>
                    <a:pt x="87120" y="391904"/>
                  </a:lnTo>
                  <a:lnTo>
                    <a:pt x="73687" y="355860"/>
                  </a:lnTo>
                  <a:lnTo>
                    <a:pt x="71561" y="332708"/>
                  </a:lnTo>
                  <a:lnTo>
                    <a:pt x="74134" y="326675"/>
                  </a:lnTo>
                  <a:lnTo>
                    <a:pt x="76209" y="323677"/>
                  </a:lnTo>
                  <a:lnTo>
                    <a:pt x="82458" y="301689"/>
                  </a:lnTo>
                  <a:lnTo>
                    <a:pt x="84735" y="298090"/>
                  </a:lnTo>
                  <a:lnTo>
                    <a:pt x="124860" y="255739"/>
                  </a:lnTo>
                  <a:lnTo>
                    <a:pt x="133937" y="2462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8" name="SMARTInkShape-2310"/>
            <p:cNvSpPr/>
            <p:nvPr>
              <p:custDataLst>
                <p:tags r:id="rId44"/>
              </p:custDataLst>
            </p:nvPr>
          </p:nvSpPr>
          <p:spPr bwMode="auto">
            <a:xfrm>
              <a:off x="767986" y="1669852"/>
              <a:ext cx="116054" cy="80332"/>
            </a:xfrm>
            <a:custGeom>
              <a:avLst/>
              <a:gdLst/>
              <a:ahLst/>
              <a:cxnLst/>
              <a:rect l="0" t="0" r="0" b="0"/>
              <a:pathLst>
                <a:path w="116054" h="80332">
                  <a:moveTo>
                    <a:pt x="8897" y="62507"/>
                  </a:moveTo>
                  <a:lnTo>
                    <a:pt x="8897" y="62507"/>
                  </a:lnTo>
                  <a:lnTo>
                    <a:pt x="4157" y="62507"/>
                  </a:lnTo>
                  <a:lnTo>
                    <a:pt x="2760" y="63500"/>
                  </a:lnTo>
                  <a:lnTo>
                    <a:pt x="1829" y="65153"/>
                  </a:lnTo>
                  <a:lnTo>
                    <a:pt x="212" y="71602"/>
                  </a:lnTo>
                  <a:lnTo>
                    <a:pt x="0" y="79016"/>
                  </a:lnTo>
                  <a:lnTo>
                    <a:pt x="981" y="79466"/>
                  </a:lnTo>
                  <a:lnTo>
                    <a:pt x="16218" y="80331"/>
                  </a:lnTo>
                  <a:lnTo>
                    <a:pt x="59276" y="47594"/>
                  </a:lnTo>
                  <a:lnTo>
                    <a:pt x="101525" y="12651"/>
                  </a:lnTo>
                  <a:lnTo>
                    <a:pt x="11605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9" name="SMARTInkShape-2311"/>
            <p:cNvSpPr/>
            <p:nvPr>
              <p:custDataLst>
                <p:tags r:id="rId45"/>
              </p:custDataLst>
            </p:nvPr>
          </p:nvSpPr>
          <p:spPr bwMode="auto">
            <a:xfrm>
              <a:off x="750094" y="1607344"/>
              <a:ext cx="80368" cy="44649"/>
            </a:xfrm>
            <a:custGeom>
              <a:avLst/>
              <a:gdLst/>
              <a:ahLst/>
              <a:cxnLst/>
              <a:rect l="0" t="0" r="0" b="0"/>
              <a:pathLst>
                <a:path w="80368" h="44649">
                  <a:moveTo>
                    <a:pt x="0" y="44648"/>
                  </a:moveTo>
                  <a:lnTo>
                    <a:pt x="0" y="44648"/>
                  </a:lnTo>
                  <a:lnTo>
                    <a:pt x="4740" y="44648"/>
                  </a:lnTo>
                  <a:lnTo>
                    <a:pt x="9713" y="42002"/>
                  </a:lnTo>
                  <a:lnTo>
                    <a:pt x="23916" y="30409"/>
                  </a:lnTo>
                  <a:lnTo>
                    <a:pt x="35739" y="24858"/>
                  </a:lnTo>
                  <a:lnTo>
                    <a:pt x="61296" y="5840"/>
                  </a:lnTo>
                  <a:lnTo>
                    <a:pt x="803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0" name="SMARTInkShape-2312"/>
            <p:cNvSpPr/>
            <p:nvPr>
              <p:custDataLst>
                <p:tags r:id="rId46"/>
              </p:custDataLst>
            </p:nvPr>
          </p:nvSpPr>
          <p:spPr bwMode="auto">
            <a:xfrm>
              <a:off x="446484" y="1526989"/>
              <a:ext cx="107158" cy="125004"/>
            </a:xfrm>
            <a:custGeom>
              <a:avLst/>
              <a:gdLst/>
              <a:ahLst/>
              <a:cxnLst/>
              <a:rect l="0" t="0" r="0" b="0"/>
              <a:pathLst>
                <a:path w="107158" h="125004">
                  <a:moveTo>
                    <a:pt x="0" y="125003"/>
                  </a:moveTo>
                  <a:lnTo>
                    <a:pt x="0" y="125003"/>
                  </a:lnTo>
                  <a:lnTo>
                    <a:pt x="0" y="111701"/>
                  </a:lnTo>
                  <a:lnTo>
                    <a:pt x="2646" y="106523"/>
                  </a:lnTo>
                  <a:lnTo>
                    <a:pt x="4741" y="103754"/>
                  </a:lnTo>
                  <a:lnTo>
                    <a:pt x="7068" y="95384"/>
                  </a:lnTo>
                  <a:lnTo>
                    <a:pt x="9901" y="51058"/>
                  </a:lnTo>
                  <a:lnTo>
                    <a:pt x="15061" y="37719"/>
                  </a:lnTo>
                  <a:lnTo>
                    <a:pt x="17491" y="13298"/>
                  </a:lnTo>
                  <a:lnTo>
                    <a:pt x="20342" y="8218"/>
                  </a:lnTo>
                  <a:lnTo>
                    <a:pt x="26780" y="0"/>
                  </a:lnTo>
                  <a:lnTo>
                    <a:pt x="26787" y="4732"/>
                  </a:lnTo>
                  <a:lnTo>
                    <a:pt x="27780" y="6127"/>
                  </a:lnTo>
                  <a:lnTo>
                    <a:pt x="29434" y="7057"/>
                  </a:lnTo>
                  <a:lnTo>
                    <a:pt x="31529" y="7677"/>
                  </a:lnTo>
                  <a:lnTo>
                    <a:pt x="39218" y="13290"/>
                  </a:lnTo>
                  <a:lnTo>
                    <a:pt x="42235" y="21113"/>
                  </a:lnTo>
                  <a:lnTo>
                    <a:pt x="46580" y="36674"/>
                  </a:lnTo>
                  <a:lnTo>
                    <a:pt x="51505" y="53852"/>
                  </a:lnTo>
                  <a:lnTo>
                    <a:pt x="52196" y="59710"/>
                  </a:lnTo>
                  <a:lnTo>
                    <a:pt x="53649" y="63615"/>
                  </a:lnTo>
                  <a:lnTo>
                    <a:pt x="55610" y="66218"/>
                  </a:lnTo>
                  <a:lnTo>
                    <a:pt x="57909" y="67954"/>
                  </a:lnTo>
                  <a:lnTo>
                    <a:pt x="65886" y="79877"/>
                  </a:lnTo>
                  <a:lnTo>
                    <a:pt x="75691" y="100888"/>
                  </a:lnTo>
                  <a:lnTo>
                    <a:pt x="80935" y="104363"/>
                  </a:lnTo>
                  <a:lnTo>
                    <a:pt x="86573" y="106900"/>
                  </a:lnTo>
                  <a:lnTo>
                    <a:pt x="95325" y="112914"/>
                  </a:lnTo>
                  <a:lnTo>
                    <a:pt x="107157" y="1160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1" name="SMARTInkShape-2313"/>
            <p:cNvSpPr/>
            <p:nvPr>
              <p:custDataLst>
                <p:tags r:id="rId47"/>
              </p:custDataLst>
            </p:nvPr>
          </p:nvSpPr>
          <p:spPr bwMode="auto">
            <a:xfrm>
              <a:off x="501904" y="1651992"/>
              <a:ext cx="87456" cy="178171"/>
            </a:xfrm>
            <a:custGeom>
              <a:avLst/>
              <a:gdLst/>
              <a:ahLst/>
              <a:cxnLst/>
              <a:rect l="0" t="0" r="0" b="0"/>
              <a:pathLst>
                <a:path w="87456" h="178171">
                  <a:moveTo>
                    <a:pt x="24948" y="0"/>
                  </a:moveTo>
                  <a:lnTo>
                    <a:pt x="24948" y="0"/>
                  </a:lnTo>
                  <a:lnTo>
                    <a:pt x="17259" y="7688"/>
                  </a:lnTo>
                  <a:lnTo>
                    <a:pt x="15271" y="15814"/>
                  </a:lnTo>
                  <a:lnTo>
                    <a:pt x="9954" y="24088"/>
                  </a:lnTo>
                  <a:lnTo>
                    <a:pt x="7937" y="32824"/>
                  </a:lnTo>
                  <a:lnTo>
                    <a:pt x="6348" y="42688"/>
                  </a:lnTo>
                  <a:lnTo>
                    <a:pt x="70" y="63297"/>
                  </a:lnTo>
                  <a:lnTo>
                    <a:pt x="0" y="74765"/>
                  </a:lnTo>
                  <a:lnTo>
                    <a:pt x="9232" y="116106"/>
                  </a:lnTo>
                  <a:lnTo>
                    <a:pt x="25555" y="158641"/>
                  </a:lnTo>
                  <a:lnTo>
                    <a:pt x="31171" y="164765"/>
                  </a:lnTo>
                  <a:lnTo>
                    <a:pt x="51753" y="176445"/>
                  </a:lnTo>
                  <a:lnTo>
                    <a:pt x="63646" y="178170"/>
                  </a:lnTo>
                  <a:lnTo>
                    <a:pt x="65629" y="177319"/>
                  </a:lnTo>
                  <a:lnTo>
                    <a:pt x="66952" y="175759"/>
                  </a:lnTo>
                  <a:lnTo>
                    <a:pt x="67833" y="173728"/>
                  </a:lnTo>
                  <a:lnTo>
                    <a:pt x="69413" y="172373"/>
                  </a:lnTo>
                  <a:lnTo>
                    <a:pt x="79078" y="167554"/>
                  </a:lnTo>
                  <a:lnTo>
                    <a:pt x="87455" y="1607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2" name="SMARTInkShape-2314"/>
            <p:cNvSpPr/>
            <p:nvPr>
              <p:custDataLst>
                <p:tags r:id="rId48"/>
              </p:custDataLst>
            </p:nvPr>
          </p:nvSpPr>
          <p:spPr bwMode="auto">
            <a:xfrm>
              <a:off x="401836" y="1723585"/>
              <a:ext cx="114691" cy="185483"/>
            </a:xfrm>
            <a:custGeom>
              <a:avLst/>
              <a:gdLst/>
              <a:ahLst/>
              <a:cxnLst/>
              <a:rect l="0" t="0" r="0" b="0"/>
              <a:pathLst>
                <a:path w="114691" h="185483">
                  <a:moveTo>
                    <a:pt x="0" y="89142"/>
                  </a:moveTo>
                  <a:lnTo>
                    <a:pt x="0" y="89142"/>
                  </a:lnTo>
                  <a:lnTo>
                    <a:pt x="0" y="76713"/>
                  </a:lnTo>
                  <a:lnTo>
                    <a:pt x="9094" y="48267"/>
                  </a:lnTo>
                  <a:lnTo>
                    <a:pt x="21250" y="32692"/>
                  </a:lnTo>
                  <a:lnTo>
                    <a:pt x="59293" y="3815"/>
                  </a:lnTo>
                  <a:lnTo>
                    <a:pt x="68390" y="1021"/>
                  </a:lnTo>
                  <a:lnTo>
                    <a:pt x="83335" y="0"/>
                  </a:lnTo>
                  <a:lnTo>
                    <a:pt x="89293" y="2559"/>
                  </a:lnTo>
                  <a:lnTo>
                    <a:pt x="101202" y="12287"/>
                  </a:lnTo>
                  <a:lnTo>
                    <a:pt x="104510" y="17942"/>
                  </a:lnTo>
                  <a:lnTo>
                    <a:pt x="106972" y="23763"/>
                  </a:lnTo>
                  <a:lnTo>
                    <a:pt x="111374" y="29657"/>
                  </a:lnTo>
                  <a:lnTo>
                    <a:pt x="113992" y="38230"/>
                  </a:lnTo>
                  <a:lnTo>
                    <a:pt x="114690" y="43294"/>
                  </a:lnTo>
                  <a:lnTo>
                    <a:pt x="106910" y="83293"/>
                  </a:lnTo>
                  <a:lnTo>
                    <a:pt x="96176" y="124866"/>
                  </a:lnTo>
                  <a:lnTo>
                    <a:pt x="88689" y="140075"/>
                  </a:lnTo>
                  <a:lnTo>
                    <a:pt x="75326" y="163391"/>
                  </a:lnTo>
                  <a:lnTo>
                    <a:pt x="72206" y="177818"/>
                  </a:lnTo>
                  <a:lnTo>
                    <a:pt x="71589" y="185482"/>
                  </a:lnTo>
                  <a:lnTo>
                    <a:pt x="71438" y="178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014" name="SMARTInkShape-2315"/>
          <p:cNvSpPr/>
          <p:nvPr>
            <p:custDataLst>
              <p:tags r:id="rId3"/>
            </p:custDataLst>
          </p:nvPr>
        </p:nvSpPr>
        <p:spPr bwMode="auto">
          <a:xfrm>
            <a:off x="312539" y="1393031"/>
            <a:ext cx="80368" cy="44650"/>
          </a:xfrm>
          <a:custGeom>
            <a:avLst/>
            <a:gdLst/>
            <a:ahLst/>
            <a:cxnLst/>
            <a:rect l="0" t="0" r="0" b="0"/>
            <a:pathLst>
              <a:path w="80368" h="44650">
                <a:moveTo>
                  <a:pt x="0" y="44649"/>
                </a:moveTo>
                <a:lnTo>
                  <a:pt x="0" y="44649"/>
                </a:lnTo>
                <a:lnTo>
                  <a:pt x="0" y="39908"/>
                </a:lnTo>
                <a:lnTo>
                  <a:pt x="992" y="38512"/>
                </a:lnTo>
                <a:lnTo>
                  <a:pt x="2646" y="37581"/>
                </a:lnTo>
                <a:lnTo>
                  <a:pt x="4741" y="36960"/>
                </a:lnTo>
                <a:lnTo>
                  <a:pt x="6137" y="35554"/>
                </a:lnTo>
                <a:lnTo>
                  <a:pt x="11024" y="26169"/>
                </a:lnTo>
                <a:lnTo>
                  <a:pt x="13303" y="23399"/>
                </a:lnTo>
                <a:lnTo>
                  <a:pt x="21126" y="20321"/>
                </a:lnTo>
                <a:lnTo>
                  <a:pt x="30225" y="17962"/>
                </a:lnTo>
                <a:lnTo>
                  <a:pt x="57510" y="3717"/>
                </a:lnTo>
                <a:lnTo>
                  <a:pt x="8036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15" name="SMARTInkShape-2316"/>
          <p:cNvSpPr/>
          <p:nvPr>
            <p:custDataLst>
              <p:tags r:id="rId4"/>
            </p:custDataLst>
          </p:nvPr>
        </p:nvSpPr>
        <p:spPr bwMode="auto">
          <a:xfrm>
            <a:off x="491133" y="1964531"/>
            <a:ext cx="80368" cy="40865"/>
          </a:xfrm>
          <a:custGeom>
            <a:avLst/>
            <a:gdLst/>
            <a:ahLst/>
            <a:cxnLst/>
            <a:rect l="0" t="0" r="0" b="0"/>
            <a:pathLst>
              <a:path w="80368" h="40865">
                <a:moveTo>
                  <a:pt x="0" y="35719"/>
                </a:moveTo>
                <a:lnTo>
                  <a:pt x="0" y="35719"/>
                </a:lnTo>
                <a:lnTo>
                  <a:pt x="4740" y="40459"/>
                </a:lnTo>
                <a:lnTo>
                  <a:pt x="7129" y="40864"/>
                </a:lnTo>
                <a:lnTo>
                  <a:pt x="9714" y="40141"/>
                </a:lnTo>
                <a:lnTo>
                  <a:pt x="39902" y="21652"/>
                </a:lnTo>
                <a:lnTo>
                  <a:pt x="56912" y="16999"/>
                </a:lnTo>
                <a:lnTo>
                  <a:pt x="8036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25" name="SMARTInkShape-Group615"/>
          <p:cNvGrpSpPr/>
          <p:nvPr/>
        </p:nvGrpSpPr>
        <p:grpSpPr>
          <a:xfrm>
            <a:off x="2169914" y="991195"/>
            <a:ext cx="1267836" cy="875111"/>
            <a:chOff x="2169914" y="991195"/>
            <a:chExt cx="1267836" cy="875111"/>
          </a:xfrm>
        </p:grpSpPr>
        <p:sp>
          <p:nvSpPr>
            <p:cNvPr id="1016" name="SMARTInkShape-2317"/>
            <p:cNvSpPr/>
            <p:nvPr>
              <p:custDataLst>
                <p:tags r:id="rId27"/>
              </p:custDataLst>
            </p:nvPr>
          </p:nvSpPr>
          <p:spPr bwMode="auto">
            <a:xfrm>
              <a:off x="2375297" y="1528496"/>
              <a:ext cx="910829" cy="337810"/>
            </a:xfrm>
            <a:custGeom>
              <a:avLst/>
              <a:gdLst/>
              <a:ahLst/>
              <a:cxnLst/>
              <a:rect l="0" t="0" r="0" b="0"/>
              <a:pathLst>
                <a:path w="910829" h="337810">
                  <a:moveTo>
                    <a:pt x="0" y="337809"/>
                  </a:moveTo>
                  <a:lnTo>
                    <a:pt x="0" y="337809"/>
                  </a:lnTo>
                  <a:lnTo>
                    <a:pt x="0" y="333068"/>
                  </a:lnTo>
                  <a:lnTo>
                    <a:pt x="2646" y="328095"/>
                  </a:lnTo>
                  <a:lnTo>
                    <a:pt x="13302" y="315686"/>
                  </a:lnTo>
                  <a:lnTo>
                    <a:pt x="30225" y="305804"/>
                  </a:lnTo>
                  <a:lnTo>
                    <a:pt x="42910" y="303190"/>
                  </a:lnTo>
                  <a:lnTo>
                    <a:pt x="70212" y="299661"/>
                  </a:lnTo>
                  <a:lnTo>
                    <a:pt x="91580" y="295086"/>
                  </a:lnTo>
                  <a:lnTo>
                    <a:pt x="135238" y="287277"/>
                  </a:lnTo>
                  <a:lnTo>
                    <a:pt x="179437" y="282186"/>
                  </a:lnTo>
                  <a:lnTo>
                    <a:pt x="214562" y="274695"/>
                  </a:lnTo>
                  <a:lnTo>
                    <a:pt x="252751" y="266192"/>
                  </a:lnTo>
                  <a:lnTo>
                    <a:pt x="295486" y="254742"/>
                  </a:lnTo>
                  <a:lnTo>
                    <a:pt x="339567" y="238782"/>
                  </a:lnTo>
                  <a:lnTo>
                    <a:pt x="384047" y="221486"/>
                  </a:lnTo>
                  <a:lnTo>
                    <a:pt x="414766" y="209711"/>
                  </a:lnTo>
                  <a:lnTo>
                    <a:pt x="448262" y="197863"/>
                  </a:lnTo>
                  <a:lnTo>
                    <a:pt x="480347" y="185983"/>
                  </a:lnTo>
                  <a:lnTo>
                    <a:pt x="512136" y="173096"/>
                  </a:lnTo>
                  <a:lnTo>
                    <a:pt x="546108" y="157447"/>
                  </a:lnTo>
                  <a:lnTo>
                    <a:pt x="581051" y="140570"/>
                  </a:lnTo>
                  <a:lnTo>
                    <a:pt x="615432" y="124139"/>
                  </a:lnTo>
                  <a:lnTo>
                    <a:pt x="647249" y="110222"/>
                  </a:lnTo>
                  <a:lnTo>
                    <a:pt x="677927" y="94776"/>
                  </a:lnTo>
                  <a:lnTo>
                    <a:pt x="708098" y="78982"/>
                  </a:lnTo>
                  <a:lnTo>
                    <a:pt x="738044" y="65347"/>
                  </a:lnTo>
                  <a:lnTo>
                    <a:pt x="767889" y="52673"/>
                  </a:lnTo>
                  <a:lnTo>
                    <a:pt x="807291" y="37027"/>
                  </a:lnTo>
                  <a:lnTo>
                    <a:pt x="840463" y="23462"/>
                  </a:lnTo>
                  <a:lnTo>
                    <a:pt x="870135" y="12166"/>
                  </a:lnTo>
                  <a:lnTo>
                    <a:pt x="883813" y="8532"/>
                  </a:lnTo>
                  <a:lnTo>
                    <a:pt x="904061" y="0"/>
                  </a:lnTo>
                  <a:lnTo>
                    <a:pt x="906317" y="486"/>
                  </a:lnTo>
                  <a:lnTo>
                    <a:pt x="907820" y="1802"/>
                  </a:lnTo>
                  <a:lnTo>
                    <a:pt x="910828" y="74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7" name="SMARTInkShape-2318"/>
            <p:cNvSpPr/>
            <p:nvPr>
              <p:custDataLst>
                <p:tags r:id="rId28"/>
              </p:custDataLst>
            </p:nvPr>
          </p:nvSpPr>
          <p:spPr bwMode="auto">
            <a:xfrm>
              <a:off x="3205758" y="991195"/>
              <a:ext cx="231992" cy="580431"/>
            </a:xfrm>
            <a:custGeom>
              <a:avLst/>
              <a:gdLst/>
              <a:ahLst/>
              <a:cxnLst/>
              <a:rect l="0" t="0" r="0" b="0"/>
              <a:pathLst>
                <a:path w="231992" h="580431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4" y="2646"/>
                  </a:lnTo>
                  <a:lnTo>
                    <a:pt x="25731" y="12429"/>
                  </a:lnTo>
                  <a:lnTo>
                    <a:pt x="66589" y="25663"/>
                  </a:lnTo>
                  <a:lnTo>
                    <a:pt x="109315" y="50842"/>
                  </a:lnTo>
                  <a:lnTo>
                    <a:pt x="151756" y="89485"/>
                  </a:lnTo>
                  <a:lnTo>
                    <a:pt x="186709" y="126217"/>
                  </a:lnTo>
                  <a:lnTo>
                    <a:pt x="204046" y="163618"/>
                  </a:lnTo>
                  <a:lnTo>
                    <a:pt x="216562" y="197308"/>
                  </a:lnTo>
                  <a:lnTo>
                    <a:pt x="225234" y="220646"/>
                  </a:lnTo>
                  <a:lnTo>
                    <a:pt x="230116" y="256097"/>
                  </a:lnTo>
                  <a:lnTo>
                    <a:pt x="231563" y="291737"/>
                  </a:lnTo>
                  <a:lnTo>
                    <a:pt x="231991" y="327432"/>
                  </a:lnTo>
                  <a:lnTo>
                    <a:pt x="230134" y="363144"/>
                  </a:lnTo>
                  <a:lnTo>
                    <a:pt x="218890" y="399853"/>
                  </a:lnTo>
                  <a:lnTo>
                    <a:pt x="207841" y="440716"/>
                  </a:lnTo>
                  <a:lnTo>
                    <a:pt x="192441" y="478399"/>
                  </a:lnTo>
                  <a:lnTo>
                    <a:pt x="175310" y="513708"/>
                  </a:lnTo>
                  <a:lnTo>
                    <a:pt x="149098" y="552808"/>
                  </a:lnTo>
                  <a:lnTo>
                    <a:pt x="125015" y="5804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8" name="SMARTInkShape-2319"/>
            <p:cNvSpPr/>
            <p:nvPr>
              <p:custDataLst>
                <p:tags r:id="rId29"/>
              </p:custDataLst>
            </p:nvPr>
          </p:nvSpPr>
          <p:spPr bwMode="auto">
            <a:xfrm>
              <a:off x="3164894" y="1232297"/>
              <a:ext cx="148021" cy="124374"/>
            </a:xfrm>
            <a:custGeom>
              <a:avLst/>
              <a:gdLst/>
              <a:ahLst/>
              <a:cxnLst/>
              <a:rect l="0" t="0" r="0" b="0"/>
              <a:pathLst>
                <a:path w="148021" h="124374">
                  <a:moveTo>
                    <a:pt x="5145" y="0"/>
                  </a:moveTo>
                  <a:lnTo>
                    <a:pt x="5145" y="0"/>
                  </a:lnTo>
                  <a:lnTo>
                    <a:pt x="4153" y="39902"/>
                  </a:lnTo>
                  <a:lnTo>
                    <a:pt x="0" y="55920"/>
                  </a:lnTo>
                  <a:lnTo>
                    <a:pt x="5555" y="83210"/>
                  </a:lnTo>
                  <a:lnTo>
                    <a:pt x="17497" y="105534"/>
                  </a:lnTo>
                  <a:lnTo>
                    <a:pt x="25848" y="114042"/>
                  </a:lnTo>
                  <a:lnTo>
                    <a:pt x="36175" y="120138"/>
                  </a:lnTo>
                  <a:lnTo>
                    <a:pt x="60103" y="124373"/>
                  </a:lnTo>
                  <a:lnTo>
                    <a:pt x="74897" y="120085"/>
                  </a:lnTo>
                  <a:lnTo>
                    <a:pt x="97674" y="108754"/>
                  </a:lnTo>
                  <a:lnTo>
                    <a:pt x="132168" y="77008"/>
                  </a:lnTo>
                  <a:lnTo>
                    <a:pt x="148020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19" name="SMARTInkShape-2320"/>
            <p:cNvSpPr/>
            <p:nvPr>
              <p:custDataLst>
                <p:tags r:id="rId30"/>
              </p:custDataLst>
            </p:nvPr>
          </p:nvSpPr>
          <p:spPr bwMode="auto">
            <a:xfrm>
              <a:off x="3071813" y="1259086"/>
              <a:ext cx="98181" cy="133946"/>
            </a:xfrm>
            <a:custGeom>
              <a:avLst/>
              <a:gdLst/>
              <a:ahLst/>
              <a:cxnLst/>
              <a:rect l="0" t="0" r="0" b="0"/>
              <a:pathLst>
                <a:path w="98181" h="133946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28938" y="7688"/>
                  </a:lnTo>
                  <a:lnTo>
                    <a:pt x="47645" y="9676"/>
                  </a:lnTo>
                  <a:lnTo>
                    <a:pt x="58655" y="15986"/>
                  </a:lnTo>
                  <a:lnTo>
                    <a:pt x="92263" y="47638"/>
                  </a:lnTo>
                  <a:lnTo>
                    <a:pt x="95576" y="53584"/>
                  </a:lnTo>
                  <a:lnTo>
                    <a:pt x="97702" y="65485"/>
                  </a:lnTo>
                  <a:lnTo>
                    <a:pt x="98180" y="83344"/>
                  </a:lnTo>
                  <a:lnTo>
                    <a:pt x="95560" y="89297"/>
                  </a:lnTo>
                  <a:lnTo>
                    <a:pt x="92080" y="95250"/>
                  </a:lnTo>
                  <a:lnTo>
                    <a:pt x="89129" y="104180"/>
                  </a:lnTo>
                  <a:lnTo>
                    <a:pt x="83404" y="113109"/>
                  </a:lnTo>
                  <a:lnTo>
                    <a:pt x="80274" y="122039"/>
                  </a:lnTo>
                  <a:lnTo>
                    <a:pt x="72797" y="132181"/>
                  </a:lnTo>
                  <a:lnTo>
                    <a:pt x="69396" y="133161"/>
                  </a:lnTo>
                  <a:lnTo>
                    <a:pt x="62507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0" name="SMARTInkShape-2321"/>
            <p:cNvSpPr/>
            <p:nvPr>
              <p:custDataLst>
                <p:tags r:id="rId31"/>
              </p:custDataLst>
            </p:nvPr>
          </p:nvSpPr>
          <p:spPr bwMode="auto">
            <a:xfrm>
              <a:off x="2911078" y="1134070"/>
              <a:ext cx="89298" cy="373493"/>
            </a:xfrm>
            <a:custGeom>
              <a:avLst/>
              <a:gdLst/>
              <a:ahLst/>
              <a:cxnLst/>
              <a:rect l="0" t="0" r="0" b="0"/>
              <a:pathLst>
                <a:path w="89298" h="373493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4"/>
                  </a:lnTo>
                  <a:lnTo>
                    <a:pt x="12429" y="20991"/>
                  </a:lnTo>
                  <a:lnTo>
                    <a:pt x="15446" y="29504"/>
                  </a:lnTo>
                  <a:lnTo>
                    <a:pt x="27361" y="72460"/>
                  </a:lnTo>
                  <a:lnTo>
                    <a:pt x="35610" y="116221"/>
                  </a:lnTo>
                  <a:lnTo>
                    <a:pt x="42569" y="154477"/>
                  </a:lnTo>
                  <a:lnTo>
                    <a:pt x="44033" y="188316"/>
                  </a:lnTo>
                  <a:lnTo>
                    <a:pt x="47112" y="223477"/>
                  </a:lnTo>
                  <a:lnTo>
                    <a:pt x="52301" y="266173"/>
                  </a:lnTo>
                  <a:lnTo>
                    <a:pt x="53410" y="309667"/>
                  </a:lnTo>
                  <a:lnTo>
                    <a:pt x="54496" y="323169"/>
                  </a:lnTo>
                  <a:lnTo>
                    <a:pt x="62343" y="367173"/>
                  </a:lnTo>
                  <a:lnTo>
                    <a:pt x="62398" y="369798"/>
                  </a:lnTo>
                  <a:lnTo>
                    <a:pt x="63427" y="371548"/>
                  </a:lnTo>
                  <a:lnTo>
                    <a:pt x="65105" y="372714"/>
                  </a:lnTo>
                  <a:lnTo>
                    <a:pt x="67216" y="373492"/>
                  </a:lnTo>
                  <a:lnTo>
                    <a:pt x="68623" y="373018"/>
                  </a:lnTo>
                  <a:lnTo>
                    <a:pt x="69561" y="371710"/>
                  </a:lnTo>
                  <a:lnTo>
                    <a:pt x="70187" y="369846"/>
                  </a:lnTo>
                  <a:lnTo>
                    <a:pt x="89297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1" name="SMARTInkShape-2322"/>
            <p:cNvSpPr/>
            <p:nvPr>
              <p:custDataLst>
                <p:tags r:id="rId32"/>
              </p:custDataLst>
            </p:nvPr>
          </p:nvSpPr>
          <p:spPr bwMode="auto">
            <a:xfrm>
              <a:off x="2634258" y="1303844"/>
              <a:ext cx="223243" cy="284354"/>
            </a:xfrm>
            <a:custGeom>
              <a:avLst/>
              <a:gdLst/>
              <a:ahLst/>
              <a:cxnLst/>
              <a:rect l="0" t="0" r="0" b="0"/>
              <a:pathLst>
                <a:path w="223243" h="284354">
                  <a:moveTo>
                    <a:pt x="0" y="62398"/>
                  </a:moveTo>
                  <a:lnTo>
                    <a:pt x="0" y="62398"/>
                  </a:lnTo>
                  <a:lnTo>
                    <a:pt x="0" y="54710"/>
                  </a:lnTo>
                  <a:lnTo>
                    <a:pt x="7688" y="45889"/>
                  </a:lnTo>
                  <a:lnTo>
                    <a:pt x="8562" y="40198"/>
                  </a:lnTo>
                  <a:lnTo>
                    <a:pt x="9677" y="38669"/>
                  </a:lnTo>
                  <a:lnTo>
                    <a:pt x="11412" y="37649"/>
                  </a:lnTo>
                  <a:lnTo>
                    <a:pt x="13561" y="36969"/>
                  </a:lnTo>
                  <a:lnTo>
                    <a:pt x="27007" y="28720"/>
                  </a:lnTo>
                  <a:lnTo>
                    <a:pt x="29911" y="28040"/>
                  </a:lnTo>
                  <a:lnTo>
                    <a:pt x="42693" y="20811"/>
                  </a:lnTo>
                  <a:lnTo>
                    <a:pt x="86476" y="10181"/>
                  </a:lnTo>
                  <a:lnTo>
                    <a:pt x="113762" y="7908"/>
                  </a:lnTo>
                  <a:lnTo>
                    <a:pt x="139041" y="725"/>
                  </a:lnTo>
                  <a:lnTo>
                    <a:pt x="149928" y="0"/>
                  </a:lnTo>
                  <a:lnTo>
                    <a:pt x="159328" y="7588"/>
                  </a:lnTo>
                  <a:lnTo>
                    <a:pt x="160109" y="10918"/>
                  </a:lnTo>
                  <a:lnTo>
                    <a:pt x="160731" y="33965"/>
                  </a:lnTo>
                  <a:lnTo>
                    <a:pt x="153604" y="48550"/>
                  </a:lnTo>
                  <a:lnTo>
                    <a:pt x="130923" y="86658"/>
                  </a:lnTo>
                  <a:lnTo>
                    <a:pt x="113105" y="129657"/>
                  </a:lnTo>
                  <a:lnTo>
                    <a:pt x="87561" y="171213"/>
                  </a:lnTo>
                  <a:lnTo>
                    <a:pt x="68570" y="210849"/>
                  </a:lnTo>
                  <a:lnTo>
                    <a:pt x="46415" y="252366"/>
                  </a:lnTo>
                  <a:lnTo>
                    <a:pt x="44662" y="276184"/>
                  </a:lnTo>
                  <a:lnTo>
                    <a:pt x="52338" y="284353"/>
                  </a:lnTo>
                  <a:lnTo>
                    <a:pt x="53743" y="283790"/>
                  </a:lnTo>
                  <a:lnTo>
                    <a:pt x="60462" y="279249"/>
                  </a:lnTo>
                  <a:lnTo>
                    <a:pt x="68737" y="276471"/>
                  </a:lnTo>
                  <a:lnTo>
                    <a:pt x="109255" y="249866"/>
                  </a:lnTo>
                  <a:lnTo>
                    <a:pt x="153421" y="220155"/>
                  </a:lnTo>
                  <a:lnTo>
                    <a:pt x="196274" y="190060"/>
                  </a:lnTo>
                  <a:lnTo>
                    <a:pt x="202326" y="187598"/>
                  </a:lnTo>
                  <a:lnTo>
                    <a:pt x="223242" y="1695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2" name="SMARTInkShape-2323"/>
            <p:cNvSpPr/>
            <p:nvPr>
              <p:custDataLst>
                <p:tags r:id="rId33"/>
              </p:custDataLst>
            </p:nvPr>
          </p:nvSpPr>
          <p:spPr bwMode="auto">
            <a:xfrm>
              <a:off x="2473538" y="1160859"/>
              <a:ext cx="133932" cy="534371"/>
            </a:xfrm>
            <a:custGeom>
              <a:avLst/>
              <a:gdLst/>
              <a:ahLst/>
              <a:cxnLst/>
              <a:rect l="0" t="0" r="0" b="0"/>
              <a:pathLst>
                <a:path w="133932" h="534371">
                  <a:moveTo>
                    <a:pt x="53564" y="0"/>
                  </a:moveTo>
                  <a:lnTo>
                    <a:pt x="53564" y="0"/>
                  </a:lnTo>
                  <a:lnTo>
                    <a:pt x="40261" y="13303"/>
                  </a:lnTo>
                  <a:lnTo>
                    <a:pt x="37730" y="18480"/>
                  </a:lnTo>
                  <a:lnTo>
                    <a:pt x="26689" y="57920"/>
                  </a:lnTo>
                  <a:lnTo>
                    <a:pt x="12615" y="102393"/>
                  </a:lnTo>
                  <a:lnTo>
                    <a:pt x="9646" y="141640"/>
                  </a:lnTo>
                  <a:lnTo>
                    <a:pt x="6486" y="174590"/>
                  </a:lnTo>
                  <a:lnTo>
                    <a:pt x="1911" y="213127"/>
                  </a:lnTo>
                  <a:lnTo>
                    <a:pt x="556" y="252326"/>
                  </a:lnTo>
                  <a:lnTo>
                    <a:pt x="155" y="295360"/>
                  </a:lnTo>
                  <a:lnTo>
                    <a:pt x="36" y="336884"/>
                  </a:lnTo>
                  <a:lnTo>
                    <a:pt x="0" y="374323"/>
                  </a:lnTo>
                  <a:lnTo>
                    <a:pt x="2636" y="410551"/>
                  </a:lnTo>
                  <a:lnTo>
                    <a:pt x="12415" y="453608"/>
                  </a:lnTo>
                  <a:lnTo>
                    <a:pt x="29797" y="496405"/>
                  </a:lnTo>
                  <a:lnTo>
                    <a:pt x="38694" y="510003"/>
                  </a:lnTo>
                  <a:lnTo>
                    <a:pt x="52355" y="520316"/>
                  </a:lnTo>
                  <a:lnTo>
                    <a:pt x="91213" y="533665"/>
                  </a:lnTo>
                  <a:lnTo>
                    <a:pt x="96523" y="534370"/>
                  </a:lnTo>
                  <a:lnTo>
                    <a:pt x="133931" y="5268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3" name="SMARTInkShape-2324"/>
            <p:cNvSpPr/>
            <p:nvPr>
              <p:custDataLst>
                <p:tags r:id="rId34"/>
              </p:custDataLst>
            </p:nvPr>
          </p:nvSpPr>
          <p:spPr bwMode="auto">
            <a:xfrm>
              <a:off x="2169914" y="1357482"/>
              <a:ext cx="205150" cy="294511"/>
            </a:xfrm>
            <a:custGeom>
              <a:avLst/>
              <a:gdLst/>
              <a:ahLst/>
              <a:cxnLst/>
              <a:rect l="0" t="0" r="0" b="0"/>
              <a:pathLst>
                <a:path w="205150" h="294511">
                  <a:moveTo>
                    <a:pt x="0" y="151635"/>
                  </a:moveTo>
                  <a:lnTo>
                    <a:pt x="0" y="151635"/>
                  </a:lnTo>
                  <a:lnTo>
                    <a:pt x="0" y="125904"/>
                  </a:lnTo>
                  <a:lnTo>
                    <a:pt x="2646" y="117709"/>
                  </a:lnTo>
                  <a:lnTo>
                    <a:pt x="30451" y="78787"/>
                  </a:lnTo>
                  <a:lnTo>
                    <a:pt x="63907" y="36209"/>
                  </a:lnTo>
                  <a:lnTo>
                    <a:pt x="80782" y="20531"/>
                  </a:lnTo>
                  <a:lnTo>
                    <a:pt x="109195" y="4173"/>
                  </a:lnTo>
                  <a:lnTo>
                    <a:pt x="121872" y="1117"/>
                  </a:lnTo>
                  <a:lnTo>
                    <a:pt x="144458" y="0"/>
                  </a:lnTo>
                  <a:lnTo>
                    <a:pt x="159109" y="4621"/>
                  </a:lnTo>
                  <a:lnTo>
                    <a:pt x="174708" y="15072"/>
                  </a:lnTo>
                  <a:lnTo>
                    <a:pt x="193397" y="33596"/>
                  </a:lnTo>
                  <a:lnTo>
                    <a:pt x="201390" y="48641"/>
                  </a:lnTo>
                  <a:lnTo>
                    <a:pt x="205149" y="89197"/>
                  </a:lnTo>
                  <a:lnTo>
                    <a:pt x="204287" y="101064"/>
                  </a:lnTo>
                  <a:lnTo>
                    <a:pt x="194353" y="145353"/>
                  </a:lnTo>
                  <a:lnTo>
                    <a:pt x="181294" y="186710"/>
                  </a:lnTo>
                  <a:lnTo>
                    <a:pt x="162695" y="226724"/>
                  </a:lnTo>
                  <a:lnTo>
                    <a:pt x="138740" y="268850"/>
                  </a:lnTo>
                  <a:lnTo>
                    <a:pt x="132247" y="284627"/>
                  </a:lnTo>
                  <a:lnTo>
                    <a:pt x="125016" y="2945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4" name="SMARTInkShape-2325"/>
            <p:cNvSpPr/>
            <p:nvPr>
              <p:custDataLst>
                <p:tags r:id="rId35"/>
              </p:custDataLst>
            </p:nvPr>
          </p:nvSpPr>
          <p:spPr bwMode="auto">
            <a:xfrm>
              <a:off x="2196704" y="1509117"/>
              <a:ext cx="71438" cy="339329"/>
            </a:xfrm>
            <a:custGeom>
              <a:avLst/>
              <a:gdLst/>
              <a:ahLst/>
              <a:cxnLst/>
              <a:rect l="0" t="0" r="0" b="0"/>
              <a:pathLst>
                <a:path w="71438" h="339329">
                  <a:moveTo>
                    <a:pt x="8929" y="0"/>
                  </a:moveTo>
                  <a:lnTo>
                    <a:pt x="8929" y="0"/>
                  </a:lnTo>
                  <a:lnTo>
                    <a:pt x="2" y="0"/>
                  </a:lnTo>
                  <a:lnTo>
                    <a:pt x="0" y="4741"/>
                  </a:lnTo>
                  <a:lnTo>
                    <a:pt x="11023" y="47596"/>
                  </a:lnTo>
                  <a:lnTo>
                    <a:pt x="19904" y="91418"/>
                  </a:lnTo>
                  <a:lnTo>
                    <a:pt x="30169" y="130175"/>
                  </a:lnTo>
                  <a:lnTo>
                    <a:pt x="35614" y="168919"/>
                  </a:lnTo>
                  <a:lnTo>
                    <a:pt x="42569" y="205236"/>
                  </a:lnTo>
                  <a:lnTo>
                    <a:pt x="50511" y="249020"/>
                  </a:lnTo>
                  <a:lnTo>
                    <a:pt x="54300" y="288377"/>
                  </a:lnTo>
                  <a:lnTo>
                    <a:pt x="63247" y="327065"/>
                  </a:lnTo>
                  <a:lnTo>
                    <a:pt x="71437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35" name="SMARTInkShape-Group616"/>
          <p:cNvGrpSpPr/>
          <p:nvPr/>
        </p:nvGrpSpPr>
        <p:grpSpPr>
          <a:xfrm>
            <a:off x="2294930" y="1777008"/>
            <a:ext cx="1124973" cy="874492"/>
            <a:chOff x="2294930" y="1777008"/>
            <a:chExt cx="1124973" cy="874492"/>
          </a:xfrm>
        </p:grpSpPr>
        <p:sp>
          <p:nvSpPr>
            <p:cNvPr id="1026" name="SMARTInkShape-2326"/>
            <p:cNvSpPr/>
            <p:nvPr>
              <p:custDataLst>
                <p:tags r:id="rId18"/>
              </p:custDataLst>
            </p:nvPr>
          </p:nvSpPr>
          <p:spPr bwMode="auto">
            <a:xfrm>
              <a:off x="3205790" y="1777008"/>
              <a:ext cx="214113" cy="562571"/>
            </a:xfrm>
            <a:custGeom>
              <a:avLst/>
              <a:gdLst/>
              <a:ahLst/>
              <a:cxnLst/>
              <a:rect l="0" t="0" r="0" b="0"/>
              <a:pathLst>
                <a:path w="214113" h="562571">
                  <a:moveTo>
                    <a:pt x="8898" y="0"/>
                  </a:moveTo>
                  <a:lnTo>
                    <a:pt x="8898" y="0"/>
                  </a:lnTo>
                  <a:lnTo>
                    <a:pt x="4157" y="4740"/>
                  </a:lnTo>
                  <a:lnTo>
                    <a:pt x="1830" y="9714"/>
                  </a:lnTo>
                  <a:lnTo>
                    <a:pt x="0" y="25406"/>
                  </a:lnTo>
                  <a:lnTo>
                    <a:pt x="4718" y="31120"/>
                  </a:lnTo>
                  <a:lnTo>
                    <a:pt x="43082" y="56590"/>
                  </a:lnTo>
                  <a:lnTo>
                    <a:pt x="81309" y="81156"/>
                  </a:lnTo>
                  <a:lnTo>
                    <a:pt x="111506" y="104335"/>
                  </a:lnTo>
                  <a:lnTo>
                    <a:pt x="148658" y="147600"/>
                  </a:lnTo>
                  <a:lnTo>
                    <a:pt x="178544" y="190791"/>
                  </a:lnTo>
                  <a:lnTo>
                    <a:pt x="197630" y="231053"/>
                  </a:lnTo>
                  <a:lnTo>
                    <a:pt x="209963" y="273806"/>
                  </a:lnTo>
                  <a:lnTo>
                    <a:pt x="213428" y="314589"/>
                  </a:lnTo>
                  <a:lnTo>
                    <a:pt x="214112" y="355828"/>
                  </a:lnTo>
                  <a:lnTo>
                    <a:pt x="206126" y="399766"/>
                  </a:lnTo>
                  <a:lnTo>
                    <a:pt x="191910" y="434847"/>
                  </a:lnTo>
                  <a:lnTo>
                    <a:pt x="174138" y="471368"/>
                  </a:lnTo>
                  <a:lnTo>
                    <a:pt x="150462" y="512176"/>
                  </a:lnTo>
                  <a:lnTo>
                    <a:pt x="116054" y="5625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7" name="SMARTInkShape-2327"/>
            <p:cNvSpPr/>
            <p:nvPr>
              <p:custDataLst>
                <p:tags r:id="rId19"/>
              </p:custDataLst>
            </p:nvPr>
          </p:nvSpPr>
          <p:spPr bwMode="auto">
            <a:xfrm>
              <a:off x="3062992" y="2053831"/>
              <a:ext cx="232064" cy="178587"/>
            </a:xfrm>
            <a:custGeom>
              <a:avLst/>
              <a:gdLst/>
              <a:ahLst/>
              <a:cxnLst/>
              <a:rect l="0" t="0" r="0" b="0"/>
              <a:pathLst>
                <a:path w="232064" h="178587">
                  <a:moveTo>
                    <a:pt x="8821" y="8927"/>
                  </a:moveTo>
                  <a:lnTo>
                    <a:pt x="8821" y="8927"/>
                  </a:lnTo>
                  <a:lnTo>
                    <a:pt x="0" y="8927"/>
                  </a:lnTo>
                  <a:lnTo>
                    <a:pt x="7589" y="16615"/>
                  </a:lnTo>
                  <a:lnTo>
                    <a:pt x="8992" y="16037"/>
                  </a:lnTo>
                  <a:lnTo>
                    <a:pt x="15707" y="11474"/>
                  </a:lnTo>
                  <a:lnTo>
                    <a:pt x="26864" y="9430"/>
                  </a:lnTo>
                  <a:lnTo>
                    <a:pt x="33707" y="8158"/>
                  </a:lnTo>
                  <a:lnTo>
                    <a:pt x="55215" y="1268"/>
                  </a:lnTo>
                  <a:lnTo>
                    <a:pt x="99453" y="30"/>
                  </a:lnTo>
                  <a:lnTo>
                    <a:pt x="118810" y="0"/>
                  </a:lnTo>
                  <a:lnTo>
                    <a:pt x="120842" y="991"/>
                  </a:lnTo>
                  <a:lnTo>
                    <a:pt x="122197" y="2644"/>
                  </a:lnTo>
                  <a:lnTo>
                    <a:pt x="124371" y="7686"/>
                  </a:lnTo>
                  <a:lnTo>
                    <a:pt x="124859" y="28935"/>
                  </a:lnTo>
                  <a:lnTo>
                    <a:pt x="120152" y="43188"/>
                  </a:lnTo>
                  <a:lnTo>
                    <a:pt x="99998" y="81464"/>
                  </a:lnTo>
                  <a:lnTo>
                    <a:pt x="69228" y="124903"/>
                  </a:lnTo>
                  <a:lnTo>
                    <a:pt x="35787" y="167564"/>
                  </a:lnTo>
                  <a:lnTo>
                    <a:pt x="28479" y="176413"/>
                  </a:lnTo>
                  <a:lnTo>
                    <a:pt x="24833" y="177623"/>
                  </a:lnTo>
                  <a:lnTo>
                    <a:pt x="21891" y="178161"/>
                  </a:lnTo>
                  <a:lnTo>
                    <a:pt x="26607" y="178586"/>
                  </a:lnTo>
                  <a:lnTo>
                    <a:pt x="43452" y="168877"/>
                  </a:lnTo>
                  <a:lnTo>
                    <a:pt x="87588" y="135142"/>
                  </a:lnTo>
                  <a:lnTo>
                    <a:pt x="111288" y="119884"/>
                  </a:lnTo>
                  <a:lnTo>
                    <a:pt x="140957" y="104670"/>
                  </a:lnTo>
                  <a:lnTo>
                    <a:pt x="184332" y="70077"/>
                  </a:lnTo>
                  <a:lnTo>
                    <a:pt x="232063" y="267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8" name="SMARTInkShape-2328"/>
            <p:cNvSpPr/>
            <p:nvPr>
              <p:custDataLst>
                <p:tags r:id="rId20"/>
              </p:custDataLst>
            </p:nvPr>
          </p:nvSpPr>
          <p:spPr bwMode="auto">
            <a:xfrm>
              <a:off x="2939105" y="1946672"/>
              <a:ext cx="34482" cy="392693"/>
            </a:xfrm>
            <a:custGeom>
              <a:avLst/>
              <a:gdLst/>
              <a:ahLst/>
              <a:cxnLst/>
              <a:rect l="0" t="0" r="0" b="0"/>
              <a:pathLst>
                <a:path w="34482" h="392693">
                  <a:moveTo>
                    <a:pt x="7692" y="0"/>
                  </a:moveTo>
                  <a:lnTo>
                    <a:pt x="7692" y="0"/>
                  </a:lnTo>
                  <a:lnTo>
                    <a:pt x="7692" y="4740"/>
                  </a:lnTo>
                  <a:lnTo>
                    <a:pt x="5046" y="9714"/>
                  </a:lnTo>
                  <a:lnTo>
                    <a:pt x="2951" y="12429"/>
                  </a:lnTo>
                  <a:lnTo>
                    <a:pt x="624" y="20737"/>
                  </a:lnTo>
                  <a:lnTo>
                    <a:pt x="0" y="51973"/>
                  </a:lnTo>
                  <a:lnTo>
                    <a:pt x="4972" y="91136"/>
                  </a:lnTo>
                  <a:lnTo>
                    <a:pt x="7155" y="132544"/>
                  </a:lnTo>
                  <a:lnTo>
                    <a:pt x="7586" y="174128"/>
                  </a:lnTo>
                  <a:lnTo>
                    <a:pt x="7660" y="208800"/>
                  </a:lnTo>
                  <a:lnTo>
                    <a:pt x="13823" y="249934"/>
                  </a:lnTo>
                  <a:lnTo>
                    <a:pt x="16069" y="289957"/>
                  </a:lnTo>
                  <a:lnTo>
                    <a:pt x="22686" y="330952"/>
                  </a:lnTo>
                  <a:lnTo>
                    <a:pt x="25174" y="370379"/>
                  </a:lnTo>
                  <a:lnTo>
                    <a:pt x="25541" y="392184"/>
                  </a:lnTo>
                  <a:lnTo>
                    <a:pt x="30289" y="392692"/>
                  </a:lnTo>
                  <a:lnTo>
                    <a:pt x="31686" y="391771"/>
                  </a:lnTo>
                  <a:lnTo>
                    <a:pt x="32618" y="390165"/>
                  </a:lnTo>
                  <a:lnTo>
                    <a:pt x="34481" y="383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29" name="SMARTInkShape-2329"/>
            <p:cNvSpPr/>
            <p:nvPr>
              <p:custDataLst>
                <p:tags r:id="rId21"/>
              </p:custDataLst>
            </p:nvPr>
          </p:nvSpPr>
          <p:spPr bwMode="auto">
            <a:xfrm>
              <a:off x="2696766" y="2000299"/>
              <a:ext cx="116087" cy="160686"/>
            </a:xfrm>
            <a:custGeom>
              <a:avLst/>
              <a:gdLst/>
              <a:ahLst/>
              <a:cxnLst/>
              <a:rect l="0" t="0" r="0" b="0"/>
              <a:pathLst>
                <a:path w="116087" h="160686">
                  <a:moveTo>
                    <a:pt x="0" y="160685"/>
                  </a:moveTo>
                  <a:lnTo>
                    <a:pt x="0" y="160685"/>
                  </a:lnTo>
                  <a:lnTo>
                    <a:pt x="0" y="155945"/>
                  </a:lnTo>
                  <a:lnTo>
                    <a:pt x="8102" y="127675"/>
                  </a:lnTo>
                  <a:lnTo>
                    <a:pt x="9676" y="113091"/>
                  </a:lnTo>
                  <a:lnTo>
                    <a:pt x="24361" y="79710"/>
                  </a:lnTo>
                  <a:lnTo>
                    <a:pt x="27461" y="51465"/>
                  </a:lnTo>
                  <a:lnTo>
                    <a:pt x="33793" y="33792"/>
                  </a:lnTo>
                  <a:lnTo>
                    <a:pt x="35855" y="23921"/>
                  </a:lnTo>
                  <a:lnTo>
                    <a:pt x="42617" y="9500"/>
                  </a:lnTo>
                  <a:lnTo>
                    <a:pt x="44638" y="0"/>
                  </a:lnTo>
                  <a:lnTo>
                    <a:pt x="44645" y="4706"/>
                  </a:lnTo>
                  <a:lnTo>
                    <a:pt x="47293" y="9671"/>
                  </a:lnTo>
                  <a:lnTo>
                    <a:pt x="49388" y="12384"/>
                  </a:lnTo>
                  <a:lnTo>
                    <a:pt x="51716" y="20690"/>
                  </a:lnTo>
                  <a:lnTo>
                    <a:pt x="55672" y="36523"/>
                  </a:lnTo>
                  <a:lnTo>
                    <a:pt x="61157" y="54910"/>
                  </a:lnTo>
                  <a:lnTo>
                    <a:pt x="63233" y="74234"/>
                  </a:lnTo>
                  <a:lnTo>
                    <a:pt x="84627" y="118610"/>
                  </a:lnTo>
                  <a:lnTo>
                    <a:pt x="92654" y="127823"/>
                  </a:lnTo>
                  <a:lnTo>
                    <a:pt x="98395" y="131197"/>
                  </a:lnTo>
                  <a:lnTo>
                    <a:pt x="104255" y="133689"/>
                  </a:lnTo>
                  <a:lnTo>
                    <a:pt x="116086" y="1428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0" name="SMARTInkShape-2330"/>
            <p:cNvSpPr/>
            <p:nvPr>
              <p:custDataLst>
                <p:tags r:id="rId22"/>
              </p:custDataLst>
            </p:nvPr>
          </p:nvSpPr>
          <p:spPr bwMode="auto">
            <a:xfrm>
              <a:off x="2750721" y="2169914"/>
              <a:ext cx="106780" cy="169464"/>
            </a:xfrm>
            <a:custGeom>
              <a:avLst/>
              <a:gdLst/>
              <a:ahLst/>
              <a:cxnLst/>
              <a:rect l="0" t="0" r="0" b="0"/>
              <a:pathLst>
                <a:path w="106780" h="169464">
                  <a:moveTo>
                    <a:pt x="17482" y="0"/>
                  </a:moveTo>
                  <a:lnTo>
                    <a:pt x="17482" y="0"/>
                  </a:lnTo>
                  <a:lnTo>
                    <a:pt x="17482" y="4740"/>
                  </a:lnTo>
                  <a:lnTo>
                    <a:pt x="14836" y="9714"/>
                  </a:lnTo>
                  <a:lnTo>
                    <a:pt x="12742" y="12429"/>
                  </a:lnTo>
                  <a:lnTo>
                    <a:pt x="10414" y="20737"/>
                  </a:lnTo>
                  <a:lnTo>
                    <a:pt x="2488" y="63631"/>
                  </a:lnTo>
                  <a:lnTo>
                    <a:pt x="0" y="95006"/>
                  </a:lnTo>
                  <a:lnTo>
                    <a:pt x="4475" y="113037"/>
                  </a:lnTo>
                  <a:lnTo>
                    <a:pt x="15083" y="142866"/>
                  </a:lnTo>
                  <a:lnTo>
                    <a:pt x="17408" y="153785"/>
                  </a:lnTo>
                  <a:lnTo>
                    <a:pt x="21749" y="161945"/>
                  </a:lnTo>
                  <a:lnTo>
                    <a:pt x="26985" y="166234"/>
                  </a:lnTo>
                  <a:lnTo>
                    <a:pt x="33612" y="168139"/>
                  </a:lnTo>
                  <a:lnTo>
                    <a:pt x="54970" y="169463"/>
                  </a:lnTo>
                  <a:lnTo>
                    <a:pt x="61594" y="166929"/>
                  </a:lnTo>
                  <a:lnTo>
                    <a:pt x="87676" y="143928"/>
                  </a:lnTo>
                  <a:lnTo>
                    <a:pt x="106779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1" name="SMARTInkShape-2331"/>
            <p:cNvSpPr/>
            <p:nvPr>
              <p:custDataLst>
                <p:tags r:id="rId23"/>
              </p:custDataLst>
            </p:nvPr>
          </p:nvSpPr>
          <p:spPr bwMode="auto">
            <a:xfrm>
              <a:off x="2669977" y="2224733"/>
              <a:ext cx="112190" cy="177354"/>
            </a:xfrm>
            <a:custGeom>
              <a:avLst/>
              <a:gdLst/>
              <a:ahLst/>
              <a:cxnLst/>
              <a:rect l="0" t="0" r="0" b="0"/>
              <a:pathLst>
                <a:path w="112190" h="177354">
                  <a:moveTo>
                    <a:pt x="0" y="7689"/>
                  </a:moveTo>
                  <a:lnTo>
                    <a:pt x="0" y="7689"/>
                  </a:lnTo>
                  <a:lnTo>
                    <a:pt x="0" y="2948"/>
                  </a:lnTo>
                  <a:lnTo>
                    <a:pt x="992" y="1552"/>
                  </a:lnTo>
                  <a:lnTo>
                    <a:pt x="2646" y="621"/>
                  </a:lnTo>
                  <a:lnTo>
                    <a:pt x="4740" y="0"/>
                  </a:lnTo>
                  <a:lnTo>
                    <a:pt x="7129" y="579"/>
                  </a:lnTo>
                  <a:lnTo>
                    <a:pt x="18091" y="5990"/>
                  </a:lnTo>
                  <a:lnTo>
                    <a:pt x="60931" y="12400"/>
                  </a:lnTo>
                  <a:lnTo>
                    <a:pt x="86835" y="25777"/>
                  </a:lnTo>
                  <a:lnTo>
                    <a:pt x="100716" y="37499"/>
                  </a:lnTo>
                  <a:lnTo>
                    <a:pt x="104294" y="46073"/>
                  </a:lnTo>
                  <a:lnTo>
                    <a:pt x="107771" y="66395"/>
                  </a:lnTo>
                  <a:lnTo>
                    <a:pt x="111729" y="72807"/>
                  </a:lnTo>
                  <a:lnTo>
                    <a:pt x="112189" y="76898"/>
                  </a:lnTo>
                  <a:lnTo>
                    <a:pt x="106736" y="108227"/>
                  </a:lnTo>
                  <a:lnTo>
                    <a:pt x="90983" y="136537"/>
                  </a:lnTo>
                  <a:lnTo>
                    <a:pt x="53578" y="1773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2" name="SMARTInkShape-2332"/>
            <p:cNvSpPr/>
            <p:nvPr>
              <p:custDataLst>
                <p:tags r:id="rId24"/>
              </p:custDataLst>
            </p:nvPr>
          </p:nvSpPr>
          <p:spPr bwMode="auto">
            <a:xfrm>
              <a:off x="2473680" y="2018109"/>
              <a:ext cx="107001" cy="526853"/>
            </a:xfrm>
            <a:custGeom>
              <a:avLst/>
              <a:gdLst/>
              <a:ahLst/>
              <a:cxnLst/>
              <a:rect l="0" t="0" r="0" b="0"/>
              <a:pathLst>
                <a:path w="107001" h="526853">
                  <a:moveTo>
                    <a:pt x="107000" y="0"/>
                  </a:moveTo>
                  <a:lnTo>
                    <a:pt x="107000" y="0"/>
                  </a:lnTo>
                  <a:lnTo>
                    <a:pt x="102259" y="4741"/>
                  </a:lnTo>
                  <a:lnTo>
                    <a:pt x="99932" y="12360"/>
                  </a:lnTo>
                  <a:lnTo>
                    <a:pt x="99311" y="17170"/>
                  </a:lnTo>
                  <a:lnTo>
                    <a:pt x="93330" y="27805"/>
                  </a:lnTo>
                  <a:lnTo>
                    <a:pt x="81452" y="47596"/>
                  </a:lnTo>
                  <a:lnTo>
                    <a:pt x="63809" y="85690"/>
                  </a:lnTo>
                  <a:lnTo>
                    <a:pt x="47018" y="119758"/>
                  </a:lnTo>
                  <a:lnTo>
                    <a:pt x="34216" y="154987"/>
                  </a:lnTo>
                  <a:lnTo>
                    <a:pt x="24139" y="195302"/>
                  </a:lnTo>
                  <a:lnTo>
                    <a:pt x="14870" y="238666"/>
                  </a:lnTo>
                  <a:lnTo>
                    <a:pt x="5839" y="282934"/>
                  </a:lnTo>
                  <a:lnTo>
                    <a:pt x="1620" y="327470"/>
                  </a:lnTo>
                  <a:lnTo>
                    <a:pt x="370" y="367344"/>
                  </a:lnTo>
                  <a:lnTo>
                    <a:pt x="0" y="404294"/>
                  </a:lnTo>
                  <a:lnTo>
                    <a:pt x="7003" y="444214"/>
                  </a:lnTo>
                  <a:lnTo>
                    <a:pt x="20838" y="483276"/>
                  </a:lnTo>
                  <a:lnTo>
                    <a:pt x="38553" y="515758"/>
                  </a:lnTo>
                  <a:lnTo>
                    <a:pt x="42517" y="519456"/>
                  </a:lnTo>
                  <a:lnTo>
                    <a:pt x="52213" y="523565"/>
                  </a:lnTo>
                  <a:lnTo>
                    <a:pt x="71281" y="5268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3" name="SMARTInkShape-2333"/>
            <p:cNvSpPr/>
            <p:nvPr>
              <p:custDataLst>
                <p:tags r:id="rId25"/>
              </p:custDataLst>
            </p:nvPr>
          </p:nvSpPr>
          <p:spPr bwMode="auto">
            <a:xfrm>
              <a:off x="2294930" y="2223683"/>
              <a:ext cx="187333" cy="294490"/>
            </a:xfrm>
            <a:custGeom>
              <a:avLst/>
              <a:gdLst/>
              <a:ahLst/>
              <a:cxnLst/>
              <a:rect l="0" t="0" r="0" b="0"/>
              <a:pathLst>
                <a:path w="187333" h="294490">
                  <a:moveTo>
                    <a:pt x="0" y="89106"/>
                  </a:moveTo>
                  <a:lnTo>
                    <a:pt x="0" y="89106"/>
                  </a:lnTo>
                  <a:lnTo>
                    <a:pt x="0" y="84365"/>
                  </a:lnTo>
                  <a:lnTo>
                    <a:pt x="2646" y="79392"/>
                  </a:lnTo>
                  <a:lnTo>
                    <a:pt x="31044" y="42094"/>
                  </a:lnTo>
                  <a:lnTo>
                    <a:pt x="74158" y="10811"/>
                  </a:lnTo>
                  <a:lnTo>
                    <a:pt x="96386" y="3069"/>
                  </a:lnTo>
                  <a:lnTo>
                    <a:pt x="139790" y="0"/>
                  </a:lnTo>
                  <a:lnTo>
                    <a:pt x="149111" y="2540"/>
                  </a:lnTo>
                  <a:lnTo>
                    <a:pt x="180171" y="20805"/>
                  </a:lnTo>
                  <a:lnTo>
                    <a:pt x="184255" y="29315"/>
                  </a:lnTo>
                  <a:lnTo>
                    <a:pt x="187332" y="68429"/>
                  </a:lnTo>
                  <a:lnTo>
                    <a:pt x="177785" y="107770"/>
                  </a:lnTo>
                  <a:lnTo>
                    <a:pt x="163604" y="151720"/>
                  </a:lnTo>
                  <a:lnTo>
                    <a:pt x="144073" y="196276"/>
                  </a:lnTo>
                  <a:lnTo>
                    <a:pt x="125565" y="238267"/>
                  </a:lnTo>
                  <a:lnTo>
                    <a:pt x="109850" y="276397"/>
                  </a:lnTo>
                  <a:lnTo>
                    <a:pt x="107156" y="2944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4" name="SMARTInkShape-2334"/>
            <p:cNvSpPr/>
            <p:nvPr>
              <p:custDataLst>
                <p:tags r:id="rId26"/>
              </p:custDataLst>
            </p:nvPr>
          </p:nvSpPr>
          <p:spPr bwMode="auto">
            <a:xfrm>
              <a:off x="2303863" y="2277512"/>
              <a:ext cx="98224" cy="373988"/>
            </a:xfrm>
            <a:custGeom>
              <a:avLst/>
              <a:gdLst/>
              <a:ahLst/>
              <a:cxnLst/>
              <a:rect l="0" t="0" r="0" b="0"/>
              <a:pathLst>
                <a:path w="98224" h="373988">
                  <a:moveTo>
                    <a:pt x="17856" y="35277"/>
                  </a:moveTo>
                  <a:lnTo>
                    <a:pt x="17856" y="35277"/>
                  </a:lnTo>
                  <a:lnTo>
                    <a:pt x="10727" y="27156"/>
                  </a:lnTo>
                  <a:lnTo>
                    <a:pt x="1606" y="11338"/>
                  </a:lnTo>
                  <a:lnTo>
                    <a:pt x="38" y="0"/>
                  </a:lnTo>
                  <a:lnTo>
                    <a:pt x="0" y="7285"/>
                  </a:lnTo>
                  <a:lnTo>
                    <a:pt x="18088" y="47270"/>
                  </a:lnTo>
                  <a:lnTo>
                    <a:pt x="24208" y="71904"/>
                  </a:lnTo>
                  <a:lnTo>
                    <a:pt x="31017" y="111634"/>
                  </a:lnTo>
                  <a:lnTo>
                    <a:pt x="40924" y="151563"/>
                  </a:lnTo>
                  <a:lnTo>
                    <a:pt x="44535" y="186038"/>
                  </a:lnTo>
                  <a:lnTo>
                    <a:pt x="51447" y="225247"/>
                  </a:lnTo>
                  <a:lnTo>
                    <a:pt x="60026" y="268814"/>
                  </a:lnTo>
                  <a:lnTo>
                    <a:pt x="66755" y="310603"/>
                  </a:lnTo>
                  <a:lnTo>
                    <a:pt x="73464" y="351257"/>
                  </a:lnTo>
                  <a:lnTo>
                    <a:pt x="78319" y="364049"/>
                  </a:lnTo>
                  <a:lnTo>
                    <a:pt x="79001" y="367568"/>
                  </a:lnTo>
                  <a:lnTo>
                    <a:pt x="80447" y="369914"/>
                  </a:lnTo>
                  <a:lnTo>
                    <a:pt x="82404" y="371477"/>
                  </a:lnTo>
                  <a:lnTo>
                    <a:pt x="87932" y="373987"/>
                  </a:lnTo>
                  <a:lnTo>
                    <a:pt x="98223" y="3478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47" name="SMARTInkShape-Group617"/>
          <p:cNvGrpSpPr/>
          <p:nvPr/>
        </p:nvGrpSpPr>
        <p:grpSpPr>
          <a:xfrm>
            <a:off x="6179345" y="72682"/>
            <a:ext cx="1329391" cy="1025133"/>
            <a:chOff x="6179345" y="72682"/>
            <a:chExt cx="1329391" cy="1025133"/>
          </a:xfrm>
        </p:grpSpPr>
        <p:sp>
          <p:nvSpPr>
            <p:cNvPr id="1036" name="SMARTInkShape-2335"/>
            <p:cNvSpPr/>
            <p:nvPr>
              <p:custDataLst>
                <p:tags r:id="rId7"/>
              </p:custDataLst>
            </p:nvPr>
          </p:nvSpPr>
          <p:spPr bwMode="auto">
            <a:xfrm>
              <a:off x="6688463" y="72682"/>
              <a:ext cx="714249" cy="382319"/>
            </a:xfrm>
            <a:custGeom>
              <a:avLst/>
              <a:gdLst/>
              <a:ahLst/>
              <a:cxnLst/>
              <a:rect l="0" t="0" r="0" b="0"/>
              <a:pathLst>
                <a:path w="714249" h="382319">
                  <a:moveTo>
                    <a:pt x="714248" y="16615"/>
                  </a:moveTo>
                  <a:lnTo>
                    <a:pt x="714248" y="16615"/>
                  </a:lnTo>
                  <a:lnTo>
                    <a:pt x="706559" y="16615"/>
                  </a:lnTo>
                  <a:lnTo>
                    <a:pt x="706145" y="15623"/>
                  </a:lnTo>
                  <a:lnTo>
                    <a:pt x="705350" y="8053"/>
                  </a:lnTo>
                  <a:lnTo>
                    <a:pt x="697633" y="7717"/>
                  </a:lnTo>
                  <a:lnTo>
                    <a:pt x="688809" y="0"/>
                  </a:lnTo>
                  <a:lnTo>
                    <a:pt x="687367" y="577"/>
                  </a:lnTo>
                  <a:lnTo>
                    <a:pt x="683118" y="3865"/>
                  </a:lnTo>
                  <a:lnTo>
                    <a:pt x="675277" y="5987"/>
                  </a:lnTo>
                  <a:lnTo>
                    <a:pt x="666169" y="7923"/>
                  </a:lnTo>
                  <a:lnTo>
                    <a:pt x="627503" y="28647"/>
                  </a:lnTo>
                  <a:lnTo>
                    <a:pt x="588393" y="46066"/>
                  </a:lnTo>
                  <a:lnTo>
                    <a:pt x="548607" y="67742"/>
                  </a:lnTo>
                  <a:lnTo>
                    <a:pt x="508667" y="92125"/>
                  </a:lnTo>
                  <a:lnTo>
                    <a:pt x="475182" y="116048"/>
                  </a:lnTo>
                  <a:lnTo>
                    <a:pt x="439133" y="140996"/>
                  </a:lnTo>
                  <a:lnTo>
                    <a:pt x="398466" y="162389"/>
                  </a:lnTo>
                  <a:lnTo>
                    <a:pt x="359848" y="187138"/>
                  </a:lnTo>
                  <a:lnTo>
                    <a:pt x="317427" y="213322"/>
                  </a:lnTo>
                  <a:lnTo>
                    <a:pt x="274431" y="239932"/>
                  </a:lnTo>
                  <a:lnTo>
                    <a:pt x="236115" y="266668"/>
                  </a:lnTo>
                  <a:lnTo>
                    <a:pt x="199627" y="292450"/>
                  </a:lnTo>
                  <a:lnTo>
                    <a:pt x="164672" y="313097"/>
                  </a:lnTo>
                  <a:lnTo>
                    <a:pt x="125692" y="337852"/>
                  </a:lnTo>
                  <a:lnTo>
                    <a:pt x="81338" y="360690"/>
                  </a:lnTo>
                  <a:lnTo>
                    <a:pt x="41902" y="378657"/>
                  </a:lnTo>
                  <a:lnTo>
                    <a:pt x="29797" y="380921"/>
                  </a:lnTo>
                  <a:lnTo>
                    <a:pt x="20448" y="379281"/>
                  </a:lnTo>
                  <a:lnTo>
                    <a:pt x="16566" y="377455"/>
                  </a:lnTo>
                  <a:lnTo>
                    <a:pt x="13978" y="375245"/>
                  </a:lnTo>
                  <a:lnTo>
                    <a:pt x="1316" y="357647"/>
                  </a:lnTo>
                  <a:lnTo>
                    <a:pt x="0" y="335975"/>
                  </a:lnTo>
                  <a:lnTo>
                    <a:pt x="2574" y="329540"/>
                  </a:lnTo>
                  <a:lnTo>
                    <a:pt x="6035" y="323372"/>
                  </a:lnTo>
                  <a:lnTo>
                    <a:pt x="8255" y="311328"/>
                  </a:lnTo>
                  <a:lnTo>
                    <a:pt x="8438" y="308341"/>
                  </a:lnTo>
                  <a:lnTo>
                    <a:pt x="11286" y="302375"/>
                  </a:lnTo>
                  <a:lnTo>
                    <a:pt x="16460" y="295201"/>
                  </a:lnTo>
                  <a:lnTo>
                    <a:pt x="17480" y="286655"/>
                  </a:lnTo>
                  <a:lnTo>
                    <a:pt x="17732" y="258088"/>
                  </a:lnTo>
                  <a:lnTo>
                    <a:pt x="17732" y="262935"/>
                  </a:lnTo>
                  <a:lnTo>
                    <a:pt x="17732" y="260696"/>
                  </a:lnTo>
                  <a:lnTo>
                    <a:pt x="17732" y="301196"/>
                  </a:lnTo>
                  <a:lnTo>
                    <a:pt x="18725" y="341172"/>
                  </a:lnTo>
                  <a:lnTo>
                    <a:pt x="24861" y="352118"/>
                  </a:lnTo>
                  <a:lnTo>
                    <a:pt x="31971" y="361645"/>
                  </a:lnTo>
                  <a:lnTo>
                    <a:pt x="33982" y="367737"/>
                  </a:lnTo>
                  <a:lnTo>
                    <a:pt x="35511" y="369759"/>
                  </a:lnTo>
                  <a:lnTo>
                    <a:pt x="52620" y="378010"/>
                  </a:lnTo>
                  <a:lnTo>
                    <a:pt x="64229" y="381333"/>
                  </a:lnTo>
                  <a:lnTo>
                    <a:pt x="78693" y="382318"/>
                  </a:lnTo>
                  <a:lnTo>
                    <a:pt x="120796" y="375007"/>
                  </a:lnTo>
                  <a:lnTo>
                    <a:pt x="133818" y="3738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7" name="SMARTInkShape-2336"/>
            <p:cNvSpPr/>
            <p:nvPr>
              <p:custDataLst>
                <p:tags r:id="rId8"/>
              </p:custDataLst>
            </p:nvPr>
          </p:nvSpPr>
          <p:spPr bwMode="auto">
            <a:xfrm>
              <a:off x="7152984" y="401836"/>
              <a:ext cx="62205" cy="125017"/>
            </a:xfrm>
            <a:custGeom>
              <a:avLst/>
              <a:gdLst/>
              <a:ahLst/>
              <a:cxnLst/>
              <a:rect l="0" t="0" r="0" b="0"/>
              <a:pathLst>
                <a:path w="62205" h="125017">
                  <a:moveTo>
                    <a:pt x="26485" y="0"/>
                  </a:moveTo>
                  <a:lnTo>
                    <a:pt x="26485" y="0"/>
                  </a:lnTo>
                  <a:lnTo>
                    <a:pt x="5494" y="20991"/>
                  </a:lnTo>
                  <a:lnTo>
                    <a:pt x="4554" y="22923"/>
                  </a:lnTo>
                  <a:lnTo>
                    <a:pt x="4919" y="24212"/>
                  </a:lnTo>
                  <a:lnTo>
                    <a:pt x="6154" y="25071"/>
                  </a:lnTo>
                  <a:lnTo>
                    <a:pt x="5985" y="26636"/>
                  </a:lnTo>
                  <a:lnTo>
                    <a:pt x="1232" y="36276"/>
                  </a:lnTo>
                  <a:lnTo>
                    <a:pt x="0" y="47735"/>
                  </a:lnTo>
                  <a:lnTo>
                    <a:pt x="2476" y="53627"/>
                  </a:lnTo>
                  <a:lnTo>
                    <a:pt x="5892" y="59553"/>
                  </a:lnTo>
                  <a:lnTo>
                    <a:pt x="8808" y="68467"/>
                  </a:lnTo>
                  <a:lnTo>
                    <a:pt x="29585" y="92274"/>
                  </a:lnTo>
                  <a:lnTo>
                    <a:pt x="35469" y="95581"/>
                  </a:lnTo>
                  <a:lnTo>
                    <a:pt x="38427" y="96463"/>
                  </a:lnTo>
                  <a:lnTo>
                    <a:pt x="40399" y="98043"/>
                  </a:lnTo>
                  <a:lnTo>
                    <a:pt x="44167" y="104015"/>
                  </a:lnTo>
                  <a:lnTo>
                    <a:pt x="48565" y="105760"/>
                  </a:lnTo>
                  <a:lnTo>
                    <a:pt x="50134" y="107218"/>
                  </a:lnTo>
                  <a:lnTo>
                    <a:pt x="51879" y="111483"/>
                  </a:lnTo>
                  <a:lnTo>
                    <a:pt x="53336" y="113017"/>
                  </a:lnTo>
                  <a:lnTo>
                    <a:pt x="57601" y="114722"/>
                  </a:lnTo>
                  <a:lnTo>
                    <a:pt x="59135" y="116169"/>
                  </a:lnTo>
                  <a:lnTo>
                    <a:pt x="62204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8" name="SMARTInkShape-2337"/>
            <p:cNvSpPr/>
            <p:nvPr>
              <p:custDataLst>
                <p:tags r:id="rId9"/>
              </p:custDataLst>
            </p:nvPr>
          </p:nvSpPr>
          <p:spPr bwMode="auto">
            <a:xfrm>
              <a:off x="7197328" y="80367"/>
              <a:ext cx="196454" cy="446314"/>
            </a:xfrm>
            <a:custGeom>
              <a:avLst/>
              <a:gdLst/>
              <a:ahLst/>
              <a:cxnLst/>
              <a:rect l="0" t="0" r="0" b="0"/>
              <a:pathLst>
                <a:path w="196454" h="446314">
                  <a:moveTo>
                    <a:pt x="196453" y="0"/>
                  </a:moveTo>
                  <a:lnTo>
                    <a:pt x="196453" y="0"/>
                  </a:lnTo>
                  <a:lnTo>
                    <a:pt x="196453" y="12429"/>
                  </a:lnTo>
                  <a:lnTo>
                    <a:pt x="181008" y="53831"/>
                  </a:lnTo>
                  <a:lnTo>
                    <a:pt x="171783" y="90506"/>
                  </a:lnTo>
                  <a:lnTo>
                    <a:pt x="157919" y="127900"/>
                  </a:lnTo>
                  <a:lnTo>
                    <a:pt x="142041" y="161589"/>
                  </a:lnTo>
                  <a:lnTo>
                    <a:pt x="124768" y="196707"/>
                  </a:lnTo>
                  <a:lnTo>
                    <a:pt x="109729" y="232247"/>
                  </a:lnTo>
                  <a:lnTo>
                    <a:pt x="93698" y="267913"/>
                  </a:lnTo>
                  <a:lnTo>
                    <a:pt x="75388" y="303616"/>
                  </a:lnTo>
                  <a:lnTo>
                    <a:pt x="55571" y="346495"/>
                  </a:lnTo>
                  <a:lnTo>
                    <a:pt x="36373" y="385606"/>
                  </a:lnTo>
                  <a:lnTo>
                    <a:pt x="17917" y="425338"/>
                  </a:lnTo>
                  <a:lnTo>
                    <a:pt x="12924" y="433118"/>
                  </a:lnTo>
                  <a:lnTo>
                    <a:pt x="10705" y="439882"/>
                  </a:lnTo>
                  <a:lnTo>
                    <a:pt x="9121" y="442083"/>
                  </a:lnTo>
                  <a:lnTo>
                    <a:pt x="7073" y="443550"/>
                  </a:lnTo>
                  <a:lnTo>
                    <a:pt x="414" y="446313"/>
                  </a:lnTo>
                  <a:lnTo>
                    <a:pt x="0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9" name="SMARTInkShape-2338"/>
            <p:cNvSpPr/>
            <p:nvPr>
              <p:custDataLst>
                <p:tags r:id="rId10"/>
              </p:custDataLst>
            </p:nvPr>
          </p:nvSpPr>
          <p:spPr bwMode="auto">
            <a:xfrm>
              <a:off x="7304484" y="419695"/>
              <a:ext cx="204252" cy="540279"/>
            </a:xfrm>
            <a:custGeom>
              <a:avLst/>
              <a:gdLst/>
              <a:ahLst/>
              <a:cxnLst/>
              <a:rect l="0" t="0" r="0" b="0"/>
              <a:pathLst>
                <a:path w="204252" h="540279">
                  <a:moveTo>
                    <a:pt x="71438" y="0"/>
                  </a:moveTo>
                  <a:lnTo>
                    <a:pt x="71438" y="0"/>
                  </a:lnTo>
                  <a:lnTo>
                    <a:pt x="76179" y="0"/>
                  </a:lnTo>
                  <a:lnTo>
                    <a:pt x="77575" y="993"/>
                  </a:lnTo>
                  <a:lnTo>
                    <a:pt x="78506" y="2646"/>
                  </a:lnTo>
                  <a:lnTo>
                    <a:pt x="79127" y="4741"/>
                  </a:lnTo>
                  <a:lnTo>
                    <a:pt x="89917" y="18092"/>
                  </a:lnTo>
                  <a:lnTo>
                    <a:pt x="96519" y="23916"/>
                  </a:lnTo>
                  <a:lnTo>
                    <a:pt x="110399" y="33765"/>
                  </a:lnTo>
                  <a:lnTo>
                    <a:pt x="136868" y="71973"/>
                  </a:lnTo>
                  <a:lnTo>
                    <a:pt x="159122" y="113339"/>
                  </a:lnTo>
                  <a:lnTo>
                    <a:pt x="179856" y="152255"/>
                  </a:lnTo>
                  <a:lnTo>
                    <a:pt x="188656" y="194484"/>
                  </a:lnTo>
                  <a:lnTo>
                    <a:pt x="199653" y="236524"/>
                  </a:lnTo>
                  <a:lnTo>
                    <a:pt x="204251" y="276909"/>
                  </a:lnTo>
                  <a:lnTo>
                    <a:pt x="204056" y="310471"/>
                  </a:lnTo>
                  <a:lnTo>
                    <a:pt x="195603" y="354721"/>
                  </a:lnTo>
                  <a:lnTo>
                    <a:pt x="184379" y="392419"/>
                  </a:lnTo>
                  <a:lnTo>
                    <a:pt x="165479" y="428529"/>
                  </a:lnTo>
                  <a:lnTo>
                    <a:pt x="141503" y="468521"/>
                  </a:lnTo>
                  <a:lnTo>
                    <a:pt x="121963" y="492371"/>
                  </a:lnTo>
                  <a:lnTo>
                    <a:pt x="79965" y="519163"/>
                  </a:lnTo>
                  <a:lnTo>
                    <a:pt x="63321" y="528396"/>
                  </a:lnTo>
                  <a:lnTo>
                    <a:pt x="24145" y="540278"/>
                  </a:lnTo>
                  <a:lnTo>
                    <a:pt x="0" y="5357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0" name="SMARTInkShape-2339"/>
            <p:cNvSpPr/>
            <p:nvPr>
              <p:custDataLst>
                <p:tags r:id="rId11"/>
              </p:custDataLst>
            </p:nvPr>
          </p:nvSpPr>
          <p:spPr bwMode="auto">
            <a:xfrm>
              <a:off x="7215348" y="598289"/>
              <a:ext cx="187364" cy="240566"/>
            </a:xfrm>
            <a:custGeom>
              <a:avLst/>
              <a:gdLst/>
              <a:ahLst/>
              <a:cxnLst/>
              <a:rect l="0" t="0" r="0" b="0"/>
              <a:pathLst>
                <a:path w="187364" h="240566">
                  <a:moveTo>
                    <a:pt x="62347" y="0"/>
                  </a:moveTo>
                  <a:lnTo>
                    <a:pt x="62347" y="0"/>
                  </a:lnTo>
                  <a:lnTo>
                    <a:pt x="32844" y="26858"/>
                  </a:lnTo>
                  <a:lnTo>
                    <a:pt x="24430" y="32773"/>
                  </a:lnTo>
                  <a:lnTo>
                    <a:pt x="6016" y="57733"/>
                  </a:lnTo>
                  <a:lnTo>
                    <a:pt x="1670" y="74763"/>
                  </a:lnTo>
                  <a:lnTo>
                    <a:pt x="0" y="116300"/>
                  </a:lnTo>
                  <a:lnTo>
                    <a:pt x="879" y="136103"/>
                  </a:lnTo>
                  <a:lnTo>
                    <a:pt x="12274" y="166580"/>
                  </a:lnTo>
                  <a:lnTo>
                    <a:pt x="41707" y="207361"/>
                  </a:lnTo>
                  <a:lnTo>
                    <a:pt x="68717" y="225695"/>
                  </a:lnTo>
                  <a:lnTo>
                    <a:pt x="92195" y="237029"/>
                  </a:lnTo>
                  <a:lnTo>
                    <a:pt x="121889" y="240565"/>
                  </a:lnTo>
                  <a:lnTo>
                    <a:pt x="139741" y="236202"/>
                  </a:lnTo>
                  <a:lnTo>
                    <a:pt x="163551" y="224847"/>
                  </a:lnTo>
                  <a:lnTo>
                    <a:pt x="187363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1" name="SMARTInkShape-2340"/>
            <p:cNvSpPr/>
            <p:nvPr>
              <p:custDataLst>
                <p:tags r:id="rId12"/>
              </p:custDataLst>
            </p:nvPr>
          </p:nvSpPr>
          <p:spPr bwMode="auto">
            <a:xfrm>
              <a:off x="7129748" y="625188"/>
              <a:ext cx="138594" cy="205054"/>
            </a:xfrm>
            <a:custGeom>
              <a:avLst/>
              <a:gdLst/>
              <a:ahLst/>
              <a:cxnLst/>
              <a:rect l="0" t="0" r="0" b="0"/>
              <a:pathLst>
                <a:path w="138594" h="205054">
                  <a:moveTo>
                    <a:pt x="14002" y="26679"/>
                  </a:moveTo>
                  <a:lnTo>
                    <a:pt x="14002" y="26679"/>
                  </a:lnTo>
                  <a:lnTo>
                    <a:pt x="6313" y="18991"/>
                  </a:lnTo>
                  <a:lnTo>
                    <a:pt x="5441" y="13377"/>
                  </a:lnTo>
                  <a:lnTo>
                    <a:pt x="4325" y="11858"/>
                  </a:lnTo>
                  <a:lnTo>
                    <a:pt x="441" y="10170"/>
                  </a:lnTo>
                  <a:lnTo>
                    <a:pt x="0" y="9720"/>
                  </a:lnTo>
                  <a:lnTo>
                    <a:pt x="699" y="9420"/>
                  </a:lnTo>
                  <a:lnTo>
                    <a:pt x="4209" y="8938"/>
                  </a:lnTo>
                  <a:lnTo>
                    <a:pt x="4816" y="4114"/>
                  </a:lnTo>
                  <a:lnTo>
                    <a:pt x="5894" y="2706"/>
                  </a:lnTo>
                  <a:lnTo>
                    <a:pt x="9736" y="1142"/>
                  </a:lnTo>
                  <a:lnTo>
                    <a:pt x="26056" y="0"/>
                  </a:lnTo>
                  <a:lnTo>
                    <a:pt x="31927" y="2585"/>
                  </a:lnTo>
                  <a:lnTo>
                    <a:pt x="34881" y="4663"/>
                  </a:lnTo>
                  <a:lnTo>
                    <a:pt x="76744" y="18371"/>
                  </a:lnTo>
                  <a:lnTo>
                    <a:pt x="87528" y="24971"/>
                  </a:lnTo>
                  <a:lnTo>
                    <a:pt x="105181" y="42731"/>
                  </a:lnTo>
                  <a:lnTo>
                    <a:pt x="115049" y="50681"/>
                  </a:lnTo>
                  <a:lnTo>
                    <a:pt x="125191" y="65320"/>
                  </a:lnTo>
                  <a:lnTo>
                    <a:pt x="137585" y="99734"/>
                  </a:lnTo>
                  <a:lnTo>
                    <a:pt x="138593" y="114361"/>
                  </a:lnTo>
                  <a:lnTo>
                    <a:pt x="136183" y="122865"/>
                  </a:lnTo>
                  <a:lnTo>
                    <a:pt x="118016" y="153311"/>
                  </a:lnTo>
                  <a:lnTo>
                    <a:pt x="78398" y="181892"/>
                  </a:lnTo>
                  <a:lnTo>
                    <a:pt x="48293" y="199626"/>
                  </a:lnTo>
                  <a:lnTo>
                    <a:pt x="18291" y="204777"/>
                  </a:lnTo>
                  <a:lnTo>
                    <a:pt x="11608" y="205053"/>
                  </a:lnTo>
                  <a:lnTo>
                    <a:pt x="9429" y="204134"/>
                  </a:lnTo>
                  <a:lnTo>
                    <a:pt x="7978" y="202529"/>
                  </a:lnTo>
                  <a:lnTo>
                    <a:pt x="6364" y="198100"/>
                  </a:lnTo>
                  <a:lnTo>
                    <a:pt x="5072" y="1695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2" name="SMARTInkShape-2341"/>
            <p:cNvSpPr/>
            <p:nvPr>
              <p:custDataLst>
                <p:tags r:id="rId13"/>
              </p:custDataLst>
            </p:nvPr>
          </p:nvSpPr>
          <p:spPr bwMode="auto">
            <a:xfrm>
              <a:off x="6983049" y="455417"/>
              <a:ext cx="25278" cy="399987"/>
            </a:xfrm>
            <a:custGeom>
              <a:avLst/>
              <a:gdLst/>
              <a:ahLst/>
              <a:cxnLst/>
              <a:rect l="0" t="0" r="0" b="0"/>
              <a:pathLst>
                <a:path w="25278" h="399987">
                  <a:moveTo>
                    <a:pt x="17826" y="8927"/>
                  </a:moveTo>
                  <a:lnTo>
                    <a:pt x="17826" y="8927"/>
                  </a:lnTo>
                  <a:lnTo>
                    <a:pt x="17826" y="1238"/>
                  </a:lnTo>
                  <a:lnTo>
                    <a:pt x="16834" y="825"/>
                  </a:lnTo>
                  <a:lnTo>
                    <a:pt x="8928" y="0"/>
                  </a:lnTo>
                  <a:lnTo>
                    <a:pt x="13646" y="4738"/>
                  </a:lnTo>
                  <a:lnTo>
                    <a:pt x="15969" y="12357"/>
                  </a:lnTo>
                  <a:lnTo>
                    <a:pt x="22458" y="55540"/>
                  </a:lnTo>
                  <a:lnTo>
                    <a:pt x="20762" y="90674"/>
                  </a:lnTo>
                  <a:lnTo>
                    <a:pt x="25277" y="132157"/>
                  </a:lnTo>
                  <a:lnTo>
                    <a:pt x="21723" y="174049"/>
                  </a:lnTo>
                  <a:lnTo>
                    <a:pt x="18981" y="208775"/>
                  </a:lnTo>
                  <a:lnTo>
                    <a:pt x="18168" y="244199"/>
                  </a:lnTo>
                  <a:lnTo>
                    <a:pt x="13187" y="279831"/>
                  </a:lnTo>
                  <a:lnTo>
                    <a:pt x="9744" y="319305"/>
                  </a:lnTo>
                  <a:lnTo>
                    <a:pt x="4267" y="358272"/>
                  </a:lnTo>
                  <a:lnTo>
                    <a:pt x="0" y="399986"/>
                  </a:lnTo>
                  <a:lnTo>
                    <a:pt x="981" y="399609"/>
                  </a:lnTo>
                  <a:lnTo>
                    <a:pt x="4717" y="396545"/>
                  </a:lnTo>
                  <a:lnTo>
                    <a:pt x="7039" y="391876"/>
                  </a:lnTo>
                  <a:lnTo>
                    <a:pt x="8896" y="3839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3" name="SMARTInkShape-2342"/>
            <p:cNvSpPr/>
            <p:nvPr>
              <p:custDataLst>
                <p:tags r:id="rId14"/>
              </p:custDataLst>
            </p:nvPr>
          </p:nvSpPr>
          <p:spPr bwMode="auto">
            <a:xfrm>
              <a:off x="6661615" y="589787"/>
              <a:ext cx="165263" cy="477879"/>
            </a:xfrm>
            <a:custGeom>
              <a:avLst/>
              <a:gdLst/>
              <a:ahLst/>
              <a:cxnLst/>
              <a:rect l="0" t="0" r="0" b="0"/>
              <a:pathLst>
                <a:path w="165263" h="477879">
                  <a:moveTo>
                    <a:pt x="17791" y="26361"/>
                  </a:moveTo>
                  <a:lnTo>
                    <a:pt x="17791" y="26361"/>
                  </a:lnTo>
                  <a:lnTo>
                    <a:pt x="10103" y="26361"/>
                  </a:lnTo>
                  <a:lnTo>
                    <a:pt x="9689" y="25369"/>
                  </a:lnTo>
                  <a:lnTo>
                    <a:pt x="8872" y="17541"/>
                  </a:lnTo>
                  <a:lnTo>
                    <a:pt x="3719" y="17453"/>
                  </a:lnTo>
                  <a:lnTo>
                    <a:pt x="5914" y="17441"/>
                  </a:lnTo>
                  <a:lnTo>
                    <a:pt x="6897" y="18430"/>
                  </a:lnTo>
                  <a:lnTo>
                    <a:pt x="7989" y="22175"/>
                  </a:lnTo>
                  <a:lnTo>
                    <a:pt x="7287" y="24563"/>
                  </a:lnTo>
                  <a:lnTo>
                    <a:pt x="2552" y="33656"/>
                  </a:lnTo>
                  <a:lnTo>
                    <a:pt x="0" y="75918"/>
                  </a:lnTo>
                  <a:lnTo>
                    <a:pt x="944" y="97269"/>
                  </a:lnTo>
                  <a:lnTo>
                    <a:pt x="13235" y="139740"/>
                  </a:lnTo>
                  <a:lnTo>
                    <a:pt x="21182" y="152670"/>
                  </a:lnTo>
                  <a:lnTo>
                    <a:pt x="26905" y="156912"/>
                  </a:lnTo>
                  <a:lnTo>
                    <a:pt x="32756" y="159790"/>
                  </a:lnTo>
                  <a:lnTo>
                    <a:pt x="38664" y="164377"/>
                  </a:lnTo>
                  <a:lnTo>
                    <a:pt x="47242" y="167077"/>
                  </a:lnTo>
                  <a:lnTo>
                    <a:pt x="52309" y="167797"/>
                  </a:lnTo>
                  <a:lnTo>
                    <a:pt x="68918" y="164069"/>
                  </a:lnTo>
                  <a:lnTo>
                    <a:pt x="81668" y="156681"/>
                  </a:lnTo>
                  <a:lnTo>
                    <a:pt x="105734" y="134673"/>
                  </a:lnTo>
                  <a:lnTo>
                    <a:pt x="111448" y="126425"/>
                  </a:lnTo>
                  <a:lnTo>
                    <a:pt x="128179" y="86690"/>
                  </a:lnTo>
                  <a:lnTo>
                    <a:pt x="133376" y="47529"/>
                  </a:lnTo>
                  <a:lnTo>
                    <a:pt x="133865" y="10797"/>
                  </a:lnTo>
                  <a:lnTo>
                    <a:pt x="125315" y="0"/>
                  </a:lnTo>
                  <a:lnTo>
                    <a:pt x="120316" y="4439"/>
                  </a:lnTo>
                  <a:lnTo>
                    <a:pt x="117928" y="9342"/>
                  </a:lnTo>
                  <a:lnTo>
                    <a:pt x="116092" y="41442"/>
                  </a:lnTo>
                  <a:lnTo>
                    <a:pt x="117016" y="80402"/>
                  </a:lnTo>
                  <a:lnTo>
                    <a:pt x="128447" y="117091"/>
                  </a:lnTo>
                  <a:lnTo>
                    <a:pt x="133797" y="152652"/>
                  </a:lnTo>
                  <a:lnTo>
                    <a:pt x="140733" y="194220"/>
                  </a:lnTo>
                  <a:lnTo>
                    <a:pt x="147138" y="231387"/>
                  </a:lnTo>
                  <a:lnTo>
                    <a:pt x="156965" y="268385"/>
                  </a:lnTo>
                  <a:lnTo>
                    <a:pt x="159935" y="310236"/>
                  </a:lnTo>
                  <a:lnTo>
                    <a:pt x="163096" y="335699"/>
                  </a:lnTo>
                  <a:lnTo>
                    <a:pt x="165262" y="342719"/>
                  </a:lnTo>
                  <a:lnTo>
                    <a:pt x="165024" y="358457"/>
                  </a:lnTo>
                  <a:lnTo>
                    <a:pt x="160248" y="399647"/>
                  </a:lnTo>
                  <a:lnTo>
                    <a:pt x="144438" y="443302"/>
                  </a:lnTo>
                  <a:lnTo>
                    <a:pt x="140886" y="452439"/>
                  </a:lnTo>
                  <a:lnTo>
                    <a:pt x="138550" y="456265"/>
                  </a:lnTo>
                  <a:lnTo>
                    <a:pt x="125781" y="466389"/>
                  </a:lnTo>
                  <a:lnTo>
                    <a:pt x="114170" y="470933"/>
                  </a:lnTo>
                  <a:lnTo>
                    <a:pt x="101358" y="473460"/>
                  </a:lnTo>
                  <a:lnTo>
                    <a:pt x="95281" y="477418"/>
                  </a:lnTo>
                  <a:lnTo>
                    <a:pt x="91279" y="477878"/>
                  </a:lnTo>
                  <a:lnTo>
                    <a:pt x="81542" y="475744"/>
                  </a:lnTo>
                  <a:lnTo>
                    <a:pt x="60349" y="466160"/>
                  </a:lnTo>
                  <a:lnTo>
                    <a:pt x="55093" y="465412"/>
                  </a:lnTo>
                  <a:lnTo>
                    <a:pt x="50596" y="462929"/>
                  </a:lnTo>
                  <a:lnTo>
                    <a:pt x="29964" y="439678"/>
                  </a:lnTo>
                  <a:lnTo>
                    <a:pt x="21839" y="424213"/>
                  </a:lnTo>
                  <a:lnTo>
                    <a:pt x="13002" y="390406"/>
                  </a:lnTo>
                  <a:lnTo>
                    <a:pt x="16965" y="372154"/>
                  </a:lnTo>
                  <a:lnTo>
                    <a:pt x="20069" y="365917"/>
                  </a:lnTo>
                  <a:lnTo>
                    <a:pt x="52336" y="322626"/>
                  </a:lnTo>
                  <a:lnTo>
                    <a:pt x="90856" y="283706"/>
                  </a:lnTo>
                  <a:lnTo>
                    <a:pt x="124948" y="2674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4" name="SMARTInkShape-2343"/>
            <p:cNvSpPr/>
            <p:nvPr>
              <p:custDataLst>
                <p:tags r:id="rId15"/>
              </p:custDataLst>
            </p:nvPr>
          </p:nvSpPr>
          <p:spPr bwMode="auto">
            <a:xfrm>
              <a:off x="6447248" y="455415"/>
              <a:ext cx="71425" cy="410766"/>
            </a:xfrm>
            <a:custGeom>
              <a:avLst/>
              <a:gdLst/>
              <a:ahLst/>
              <a:cxnLst/>
              <a:rect l="0" t="0" r="0" b="0"/>
              <a:pathLst>
                <a:path w="71425" h="410766">
                  <a:moveTo>
                    <a:pt x="71424" y="8929"/>
                  </a:moveTo>
                  <a:lnTo>
                    <a:pt x="71424" y="8929"/>
                  </a:lnTo>
                  <a:lnTo>
                    <a:pt x="71424" y="0"/>
                  </a:lnTo>
                  <a:lnTo>
                    <a:pt x="63735" y="7688"/>
                  </a:lnTo>
                  <a:lnTo>
                    <a:pt x="47285" y="48054"/>
                  </a:lnTo>
                  <a:lnTo>
                    <a:pt x="32686" y="82187"/>
                  </a:lnTo>
                  <a:lnTo>
                    <a:pt x="24907" y="125254"/>
                  </a:lnTo>
                  <a:lnTo>
                    <a:pt x="14500" y="165521"/>
                  </a:lnTo>
                  <a:lnTo>
                    <a:pt x="3882" y="205556"/>
                  </a:lnTo>
                  <a:lnTo>
                    <a:pt x="755" y="248007"/>
                  </a:lnTo>
                  <a:lnTo>
                    <a:pt x="139" y="285349"/>
                  </a:lnTo>
                  <a:lnTo>
                    <a:pt x="0" y="326863"/>
                  </a:lnTo>
                  <a:lnTo>
                    <a:pt x="9081" y="368068"/>
                  </a:lnTo>
                  <a:lnTo>
                    <a:pt x="21235" y="391166"/>
                  </a:lnTo>
                  <a:lnTo>
                    <a:pt x="26960" y="397093"/>
                  </a:lnTo>
                  <a:lnTo>
                    <a:pt x="44650" y="408487"/>
                  </a:lnTo>
                  <a:lnTo>
                    <a:pt x="62494" y="4107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5" name="SMARTInkShape-2344"/>
            <p:cNvSpPr/>
            <p:nvPr>
              <p:custDataLst>
                <p:tags r:id="rId16"/>
              </p:custDataLst>
            </p:nvPr>
          </p:nvSpPr>
          <p:spPr bwMode="auto">
            <a:xfrm>
              <a:off x="6179345" y="548842"/>
              <a:ext cx="194521" cy="333281"/>
            </a:xfrm>
            <a:custGeom>
              <a:avLst/>
              <a:gdLst/>
              <a:ahLst/>
              <a:cxnLst/>
              <a:rect l="0" t="0" r="0" b="0"/>
              <a:pathLst>
                <a:path w="194521" h="333281">
                  <a:moveTo>
                    <a:pt x="0" y="49447"/>
                  </a:moveTo>
                  <a:lnTo>
                    <a:pt x="0" y="49447"/>
                  </a:lnTo>
                  <a:lnTo>
                    <a:pt x="16805" y="33633"/>
                  </a:lnTo>
                  <a:lnTo>
                    <a:pt x="57508" y="8743"/>
                  </a:lnTo>
                  <a:lnTo>
                    <a:pt x="92356" y="0"/>
                  </a:lnTo>
                  <a:lnTo>
                    <a:pt x="110156" y="3928"/>
                  </a:lnTo>
                  <a:lnTo>
                    <a:pt x="151805" y="22781"/>
                  </a:lnTo>
                  <a:lnTo>
                    <a:pt x="162718" y="29658"/>
                  </a:lnTo>
                  <a:lnTo>
                    <a:pt x="177809" y="50242"/>
                  </a:lnTo>
                  <a:lnTo>
                    <a:pt x="183205" y="61706"/>
                  </a:lnTo>
                  <a:lnTo>
                    <a:pt x="194337" y="103046"/>
                  </a:lnTo>
                  <a:lnTo>
                    <a:pt x="194520" y="115933"/>
                  </a:lnTo>
                  <a:lnTo>
                    <a:pt x="187275" y="158753"/>
                  </a:lnTo>
                  <a:lnTo>
                    <a:pt x="171364" y="196218"/>
                  </a:lnTo>
                  <a:lnTo>
                    <a:pt x="145291" y="237484"/>
                  </a:lnTo>
                  <a:lnTo>
                    <a:pt x="127072" y="259525"/>
                  </a:lnTo>
                  <a:lnTo>
                    <a:pt x="86892" y="293676"/>
                  </a:lnTo>
                  <a:lnTo>
                    <a:pt x="43457" y="328727"/>
                  </a:lnTo>
                  <a:lnTo>
                    <a:pt x="36512" y="332321"/>
                  </a:lnTo>
                  <a:lnTo>
                    <a:pt x="33270" y="333280"/>
                  </a:lnTo>
                  <a:lnTo>
                    <a:pt x="31110" y="332927"/>
                  </a:lnTo>
                  <a:lnTo>
                    <a:pt x="29669" y="331699"/>
                  </a:lnTo>
                  <a:lnTo>
                    <a:pt x="26788" y="3262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6" name="SMARTInkShape-2345"/>
            <p:cNvSpPr/>
            <p:nvPr>
              <p:custDataLst>
                <p:tags r:id="rId17"/>
              </p:custDataLst>
            </p:nvPr>
          </p:nvSpPr>
          <p:spPr bwMode="auto">
            <a:xfrm>
              <a:off x="6215063" y="625078"/>
              <a:ext cx="17860" cy="472737"/>
            </a:xfrm>
            <a:custGeom>
              <a:avLst/>
              <a:gdLst/>
              <a:ahLst/>
              <a:cxnLst/>
              <a:rect l="0" t="0" r="0" b="0"/>
              <a:pathLst>
                <a:path w="17860" h="472737">
                  <a:moveTo>
                    <a:pt x="17859" y="0"/>
                  </a:moveTo>
                  <a:lnTo>
                    <a:pt x="17859" y="0"/>
                  </a:lnTo>
                  <a:lnTo>
                    <a:pt x="17859" y="40139"/>
                  </a:lnTo>
                  <a:lnTo>
                    <a:pt x="17859" y="80949"/>
                  </a:lnTo>
                  <a:lnTo>
                    <a:pt x="17859" y="123330"/>
                  </a:lnTo>
                  <a:lnTo>
                    <a:pt x="17859" y="158140"/>
                  </a:lnTo>
                  <a:lnTo>
                    <a:pt x="16867" y="194582"/>
                  </a:lnTo>
                  <a:lnTo>
                    <a:pt x="11722" y="235366"/>
                  </a:lnTo>
                  <a:lnTo>
                    <a:pt x="9756" y="273026"/>
                  </a:lnTo>
                  <a:lnTo>
                    <a:pt x="8182" y="309320"/>
                  </a:lnTo>
                  <a:lnTo>
                    <a:pt x="2865" y="344217"/>
                  </a:lnTo>
                  <a:lnTo>
                    <a:pt x="565" y="383178"/>
                  </a:lnTo>
                  <a:lnTo>
                    <a:pt x="49" y="427771"/>
                  </a:lnTo>
                  <a:lnTo>
                    <a:pt x="0" y="472064"/>
                  </a:lnTo>
                  <a:lnTo>
                    <a:pt x="0" y="472736"/>
                  </a:lnTo>
                  <a:lnTo>
                    <a:pt x="992" y="456026"/>
                  </a:lnTo>
                  <a:lnTo>
                    <a:pt x="8929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50" name="SMARTInkShape-Group618"/>
          <p:cNvGrpSpPr/>
          <p:nvPr/>
        </p:nvGrpSpPr>
        <p:grpSpPr>
          <a:xfrm>
            <a:off x="2598539" y="1098398"/>
            <a:ext cx="330399" cy="714330"/>
            <a:chOff x="2598539" y="1098398"/>
            <a:chExt cx="330399" cy="714330"/>
          </a:xfrm>
        </p:grpSpPr>
        <p:sp>
          <p:nvSpPr>
            <p:cNvPr id="1048" name="SMARTInkShape-2346"/>
            <p:cNvSpPr/>
            <p:nvPr>
              <p:custDataLst>
                <p:tags r:id="rId5"/>
              </p:custDataLst>
            </p:nvPr>
          </p:nvSpPr>
          <p:spPr bwMode="auto">
            <a:xfrm>
              <a:off x="2634258" y="1098398"/>
              <a:ext cx="294680" cy="562110"/>
            </a:xfrm>
            <a:custGeom>
              <a:avLst/>
              <a:gdLst/>
              <a:ahLst/>
              <a:cxnLst/>
              <a:rect l="0" t="0" r="0" b="0"/>
              <a:pathLst>
                <a:path w="294680" h="562110">
                  <a:moveTo>
                    <a:pt x="0" y="151758"/>
                  </a:moveTo>
                  <a:lnTo>
                    <a:pt x="0" y="151758"/>
                  </a:lnTo>
                  <a:lnTo>
                    <a:pt x="0" y="139329"/>
                  </a:lnTo>
                  <a:lnTo>
                    <a:pt x="2646" y="133667"/>
                  </a:lnTo>
                  <a:lnTo>
                    <a:pt x="29811" y="90827"/>
                  </a:lnTo>
                  <a:lnTo>
                    <a:pt x="38385" y="82344"/>
                  </a:lnTo>
                  <a:lnTo>
                    <a:pt x="78739" y="52925"/>
                  </a:lnTo>
                  <a:lnTo>
                    <a:pt x="92542" y="42348"/>
                  </a:lnTo>
                  <a:lnTo>
                    <a:pt x="134373" y="24253"/>
                  </a:lnTo>
                  <a:lnTo>
                    <a:pt x="171582" y="8947"/>
                  </a:lnTo>
                  <a:lnTo>
                    <a:pt x="201021" y="1730"/>
                  </a:lnTo>
                  <a:lnTo>
                    <a:pt x="243519" y="0"/>
                  </a:lnTo>
                  <a:lnTo>
                    <a:pt x="249783" y="2620"/>
                  </a:lnTo>
                  <a:lnTo>
                    <a:pt x="255874" y="6100"/>
                  </a:lnTo>
                  <a:lnTo>
                    <a:pt x="261888" y="7646"/>
                  </a:lnTo>
                  <a:lnTo>
                    <a:pt x="267869" y="13625"/>
                  </a:lnTo>
                  <a:lnTo>
                    <a:pt x="272842" y="21905"/>
                  </a:lnTo>
                  <a:lnTo>
                    <a:pt x="278680" y="35305"/>
                  </a:lnTo>
                  <a:lnTo>
                    <a:pt x="281037" y="38404"/>
                  </a:lnTo>
                  <a:lnTo>
                    <a:pt x="283655" y="47139"/>
                  </a:lnTo>
                  <a:lnTo>
                    <a:pt x="285566" y="90257"/>
                  </a:lnTo>
                  <a:lnTo>
                    <a:pt x="283049" y="116338"/>
                  </a:lnTo>
                  <a:lnTo>
                    <a:pt x="278051" y="151817"/>
                  </a:lnTo>
                  <a:lnTo>
                    <a:pt x="277063" y="193625"/>
                  </a:lnTo>
                  <a:lnTo>
                    <a:pt x="276868" y="234222"/>
                  </a:lnTo>
                  <a:lnTo>
                    <a:pt x="272089" y="275424"/>
                  </a:lnTo>
                  <a:lnTo>
                    <a:pt x="268720" y="319355"/>
                  </a:lnTo>
                  <a:lnTo>
                    <a:pt x="268054" y="363604"/>
                  </a:lnTo>
                  <a:lnTo>
                    <a:pt x="267923" y="401302"/>
                  </a:lnTo>
                  <a:lnTo>
                    <a:pt x="270541" y="439306"/>
                  </a:lnTo>
                  <a:lnTo>
                    <a:pt x="276269" y="481531"/>
                  </a:lnTo>
                  <a:lnTo>
                    <a:pt x="277740" y="505703"/>
                  </a:lnTo>
                  <a:lnTo>
                    <a:pt x="287840" y="535109"/>
                  </a:lnTo>
                  <a:lnTo>
                    <a:pt x="291640" y="541410"/>
                  </a:lnTo>
                  <a:lnTo>
                    <a:pt x="294279" y="551794"/>
                  </a:lnTo>
                  <a:lnTo>
                    <a:pt x="294669" y="562109"/>
                  </a:lnTo>
                  <a:lnTo>
                    <a:pt x="294679" y="554799"/>
                  </a:lnTo>
                  <a:lnTo>
                    <a:pt x="281413" y="552840"/>
                  </a:lnTo>
                  <a:lnTo>
                    <a:pt x="237818" y="529685"/>
                  </a:lnTo>
                  <a:lnTo>
                    <a:pt x="195250" y="511914"/>
                  </a:lnTo>
                  <a:lnTo>
                    <a:pt x="169308" y="504974"/>
                  </a:lnTo>
                  <a:lnTo>
                    <a:pt x="133875" y="510513"/>
                  </a:lnTo>
                  <a:lnTo>
                    <a:pt x="117047" y="516588"/>
                  </a:lnTo>
                  <a:lnTo>
                    <a:pt x="89297" y="5357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9" name="SMARTInkShape-2347"/>
            <p:cNvSpPr/>
            <p:nvPr>
              <p:custDataLst>
                <p:tags r:id="rId6"/>
              </p:custDataLst>
            </p:nvPr>
          </p:nvSpPr>
          <p:spPr bwMode="auto">
            <a:xfrm>
              <a:off x="2598539" y="1232297"/>
              <a:ext cx="26790" cy="580431"/>
            </a:xfrm>
            <a:custGeom>
              <a:avLst/>
              <a:gdLst/>
              <a:ahLst/>
              <a:cxnLst/>
              <a:rect l="0" t="0" r="0" b="0"/>
              <a:pathLst>
                <a:path w="26790" h="580431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4"/>
                  </a:lnTo>
                  <a:lnTo>
                    <a:pt x="4741" y="12429"/>
                  </a:lnTo>
                  <a:lnTo>
                    <a:pt x="7068" y="20737"/>
                  </a:lnTo>
                  <a:lnTo>
                    <a:pt x="8821" y="64440"/>
                  </a:lnTo>
                  <a:lnTo>
                    <a:pt x="8881" y="94455"/>
                  </a:lnTo>
                  <a:lnTo>
                    <a:pt x="8908" y="131277"/>
                  </a:lnTo>
                  <a:lnTo>
                    <a:pt x="8920" y="164179"/>
                  </a:lnTo>
                  <a:lnTo>
                    <a:pt x="8926" y="195338"/>
                  </a:lnTo>
                  <a:lnTo>
                    <a:pt x="8928" y="225723"/>
                  </a:lnTo>
                  <a:lnTo>
                    <a:pt x="8929" y="255764"/>
                  </a:lnTo>
                  <a:lnTo>
                    <a:pt x="8929" y="285652"/>
                  </a:lnTo>
                  <a:lnTo>
                    <a:pt x="8930" y="315472"/>
                  </a:lnTo>
                  <a:lnTo>
                    <a:pt x="8930" y="345262"/>
                  </a:lnTo>
                  <a:lnTo>
                    <a:pt x="8930" y="375038"/>
                  </a:lnTo>
                  <a:lnTo>
                    <a:pt x="8930" y="417047"/>
                  </a:lnTo>
                  <a:lnTo>
                    <a:pt x="8930" y="454629"/>
                  </a:lnTo>
                  <a:lnTo>
                    <a:pt x="8930" y="498143"/>
                  </a:lnTo>
                  <a:lnTo>
                    <a:pt x="15998" y="541812"/>
                  </a:lnTo>
                  <a:lnTo>
                    <a:pt x="18606" y="566966"/>
                  </a:lnTo>
                  <a:lnTo>
                    <a:pt x="26789" y="5804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833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 err="1"/>
              <a:t>Variational</a:t>
            </a:r>
            <a:r>
              <a:rPr lang="en" dirty="0"/>
              <a:t> </a:t>
            </a:r>
            <a:r>
              <a:rPr lang="en" dirty="0" err="1"/>
              <a:t>Autoencoders</a:t>
            </a:r>
            <a:endParaRPr lang="en" dirty="0"/>
          </a:p>
        </p:txBody>
      </p:sp>
      <p:sp>
        <p:nvSpPr>
          <p:cNvPr id="885" name="Shape 885"/>
          <p:cNvSpPr txBox="1"/>
          <p:nvPr/>
        </p:nvSpPr>
        <p:spPr>
          <a:xfrm>
            <a:off x="208675" y="1615825"/>
            <a:ext cx="87135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Probabilistic spin on autoencoders - will let us sample from the model to generate data!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https://</a:t>
            </a:r>
            <a:r>
              <a:rPr lang="en-US" sz="1200" dirty="0" err="1"/>
              <a:t>jaan.io</a:t>
            </a:r>
            <a:r>
              <a:rPr lang="en-US" sz="1200" dirty="0"/>
              <a:t>/what-is-variational-autoencoder-</a:t>
            </a:r>
            <a:r>
              <a:rPr lang="en-US" sz="1200" dirty="0" err="1"/>
              <a:t>vae</a:t>
            </a:r>
            <a:r>
              <a:rPr lang="en-US" sz="1200" dirty="0"/>
              <a:t>-tutorial/</a:t>
            </a:r>
          </a:p>
        </p:txBody>
      </p:sp>
      <p:pic>
        <p:nvPicPr>
          <p:cNvPr id="6" name="Picture 2" descr="https://jaan.io/images/encoder-decoder.png">
            <a:extLst>
              <a:ext uri="{FF2B5EF4-FFF2-40B4-BE49-F238E27FC236}">
                <a16:creationId xmlns:a16="http://schemas.microsoft.com/office/drawing/2014/main" id="{DC918857-5BB4-874D-93A8-78AC3244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553200" cy="29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7767F-D290-C74A-8E17-A5ED11990936}"/>
                  </a:ext>
                </a:extLst>
              </p:cNvPr>
              <p:cNvSpPr txBox="1"/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7767F-D290-C74A-8E17-A5ED11990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blipFill>
                <a:blip r:embed="rId27"/>
                <a:stretch>
                  <a:fillRect l="-4762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7E0B6C-6E3A-0646-A467-A166F6C51E55}"/>
                  </a:ext>
                </a:extLst>
              </p:cNvPr>
              <p:cNvSpPr txBox="1"/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sz="240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7E0B6C-6E3A-0646-A467-A166F6C51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blipFill>
                <a:blip r:embed="rId28"/>
                <a:stretch>
                  <a:fillRect l="-1388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2" name="SMARTInkShape-2348"/>
          <p:cNvSpPr/>
          <p:nvPr>
            <p:custDataLst>
              <p:tags r:id="rId1"/>
            </p:custDataLst>
          </p:nvPr>
        </p:nvSpPr>
        <p:spPr bwMode="auto">
          <a:xfrm>
            <a:off x="2303869" y="830465"/>
            <a:ext cx="2428866" cy="123169"/>
          </a:xfrm>
          <a:custGeom>
            <a:avLst/>
            <a:gdLst/>
            <a:ahLst/>
            <a:cxnLst/>
            <a:rect l="0" t="0" r="0" b="0"/>
            <a:pathLst>
              <a:path w="2428866" h="123169">
                <a:moveTo>
                  <a:pt x="8920" y="53574"/>
                </a:moveTo>
                <a:lnTo>
                  <a:pt x="8920" y="53574"/>
                </a:lnTo>
                <a:lnTo>
                  <a:pt x="1232" y="61262"/>
                </a:lnTo>
                <a:lnTo>
                  <a:pt x="818" y="60684"/>
                </a:lnTo>
                <a:lnTo>
                  <a:pt x="0" y="53673"/>
                </a:lnTo>
                <a:lnTo>
                  <a:pt x="4734" y="53604"/>
                </a:lnTo>
                <a:lnTo>
                  <a:pt x="6129" y="54586"/>
                </a:lnTo>
                <a:lnTo>
                  <a:pt x="7060" y="56233"/>
                </a:lnTo>
                <a:lnTo>
                  <a:pt x="8675" y="62670"/>
                </a:lnTo>
                <a:lnTo>
                  <a:pt x="8811" y="66877"/>
                </a:lnTo>
                <a:lnTo>
                  <a:pt x="11518" y="72054"/>
                </a:lnTo>
                <a:lnTo>
                  <a:pt x="13628" y="74824"/>
                </a:lnTo>
                <a:lnTo>
                  <a:pt x="18619" y="77901"/>
                </a:lnTo>
                <a:lnTo>
                  <a:pt x="24145" y="80261"/>
                </a:lnTo>
                <a:lnTo>
                  <a:pt x="51593" y="103258"/>
                </a:lnTo>
                <a:lnTo>
                  <a:pt x="95396" y="114689"/>
                </a:lnTo>
                <a:lnTo>
                  <a:pt x="125026" y="118544"/>
                </a:lnTo>
                <a:lnTo>
                  <a:pt x="145518" y="123095"/>
                </a:lnTo>
                <a:lnTo>
                  <a:pt x="160911" y="123168"/>
                </a:lnTo>
                <a:lnTo>
                  <a:pt x="197840" y="117211"/>
                </a:lnTo>
                <a:lnTo>
                  <a:pt x="233430" y="115313"/>
                </a:lnTo>
                <a:lnTo>
                  <a:pt x="275003" y="109058"/>
                </a:lnTo>
                <a:lnTo>
                  <a:pt x="316913" y="102788"/>
                </a:lnTo>
                <a:lnTo>
                  <a:pt x="351642" y="94835"/>
                </a:lnTo>
                <a:lnTo>
                  <a:pt x="392795" y="89395"/>
                </a:lnTo>
                <a:lnTo>
                  <a:pt x="426491" y="83480"/>
                </a:lnTo>
                <a:lnTo>
                  <a:pt x="462602" y="80295"/>
                </a:lnTo>
                <a:lnTo>
                  <a:pt x="502296" y="73508"/>
                </a:lnTo>
                <a:lnTo>
                  <a:pt x="535775" y="66205"/>
                </a:lnTo>
                <a:lnTo>
                  <a:pt x="575240" y="62608"/>
                </a:lnTo>
                <a:lnTo>
                  <a:pt x="613501" y="55700"/>
                </a:lnTo>
                <a:lnTo>
                  <a:pt x="654824" y="48361"/>
                </a:lnTo>
                <a:lnTo>
                  <a:pt x="693637" y="44753"/>
                </a:lnTo>
                <a:lnTo>
                  <a:pt x="736115" y="38834"/>
                </a:lnTo>
                <a:lnTo>
                  <a:pt x="780121" y="35647"/>
                </a:lnTo>
                <a:lnTo>
                  <a:pt x="824578" y="29852"/>
                </a:lnTo>
                <a:lnTo>
                  <a:pt x="869170" y="27694"/>
                </a:lnTo>
                <a:lnTo>
                  <a:pt x="913802" y="26062"/>
                </a:lnTo>
                <a:lnTo>
                  <a:pt x="958445" y="20728"/>
                </a:lnTo>
                <a:lnTo>
                  <a:pt x="1003093" y="18706"/>
                </a:lnTo>
                <a:lnTo>
                  <a:pt x="1032858" y="18234"/>
                </a:lnTo>
                <a:lnTo>
                  <a:pt x="1065269" y="18023"/>
                </a:lnTo>
                <a:lnTo>
                  <a:pt x="1099518" y="17930"/>
                </a:lnTo>
                <a:lnTo>
                  <a:pt x="1134583" y="17889"/>
                </a:lnTo>
                <a:lnTo>
                  <a:pt x="1167366" y="17870"/>
                </a:lnTo>
                <a:lnTo>
                  <a:pt x="1198472" y="17862"/>
                </a:lnTo>
                <a:lnTo>
                  <a:pt x="1228834" y="17858"/>
                </a:lnTo>
                <a:lnTo>
                  <a:pt x="1258864" y="17857"/>
                </a:lnTo>
                <a:lnTo>
                  <a:pt x="1289740" y="18848"/>
                </a:lnTo>
                <a:lnTo>
                  <a:pt x="1323306" y="22596"/>
                </a:lnTo>
                <a:lnTo>
                  <a:pt x="1355422" y="24923"/>
                </a:lnTo>
                <a:lnTo>
                  <a:pt x="1386233" y="25958"/>
                </a:lnTo>
                <a:lnTo>
                  <a:pt x="1416463" y="26417"/>
                </a:lnTo>
                <a:lnTo>
                  <a:pt x="1449080" y="26621"/>
                </a:lnTo>
                <a:lnTo>
                  <a:pt x="1482429" y="25720"/>
                </a:lnTo>
                <a:lnTo>
                  <a:pt x="1513787" y="22012"/>
                </a:lnTo>
                <a:lnTo>
                  <a:pt x="1544260" y="19703"/>
                </a:lnTo>
                <a:lnTo>
                  <a:pt x="1574340" y="18676"/>
                </a:lnTo>
                <a:lnTo>
                  <a:pt x="1604246" y="18220"/>
                </a:lnTo>
                <a:lnTo>
                  <a:pt x="1634074" y="18017"/>
                </a:lnTo>
                <a:lnTo>
                  <a:pt x="1663867" y="17927"/>
                </a:lnTo>
                <a:lnTo>
                  <a:pt x="1693644" y="17887"/>
                </a:lnTo>
                <a:lnTo>
                  <a:pt x="1723416" y="17869"/>
                </a:lnTo>
                <a:lnTo>
                  <a:pt x="1754176" y="16869"/>
                </a:lnTo>
                <a:lnTo>
                  <a:pt x="1787691" y="13118"/>
                </a:lnTo>
                <a:lnTo>
                  <a:pt x="1830548" y="10168"/>
                </a:lnTo>
                <a:lnTo>
                  <a:pt x="1873121" y="9294"/>
                </a:lnTo>
                <a:lnTo>
                  <a:pt x="1917156" y="9035"/>
                </a:lnTo>
                <a:lnTo>
                  <a:pt x="1956881" y="8958"/>
                </a:lnTo>
                <a:lnTo>
                  <a:pt x="1998528" y="8935"/>
                </a:lnTo>
                <a:lnTo>
                  <a:pt x="2037546" y="8928"/>
                </a:lnTo>
                <a:lnTo>
                  <a:pt x="2078983" y="4186"/>
                </a:lnTo>
                <a:lnTo>
                  <a:pt x="2117939" y="1237"/>
                </a:lnTo>
                <a:lnTo>
                  <a:pt x="2154618" y="364"/>
                </a:lnTo>
                <a:lnTo>
                  <a:pt x="2190621" y="105"/>
                </a:lnTo>
                <a:lnTo>
                  <a:pt x="2232205" y="17"/>
                </a:lnTo>
                <a:lnTo>
                  <a:pt x="2274962" y="0"/>
                </a:lnTo>
                <a:lnTo>
                  <a:pt x="2303228" y="2643"/>
                </a:lnTo>
                <a:lnTo>
                  <a:pt x="2342279" y="9090"/>
                </a:lnTo>
                <a:lnTo>
                  <a:pt x="2386256" y="16955"/>
                </a:lnTo>
                <a:lnTo>
                  <a:pt x="2404775" y="18581"/>
                </a:lnTo>
                <a:lnTo>
                  <a:pt x="2428865" y="2678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93" name="SMARTInkShape-2349"/>
          <p:cNvSpPr/>
          <p:nvPr>
            <p:custDataLst>
              <p:tags r:id="rId2"/>
            </p:custDataLst>
          </p:nvPr>
        </p:nvSpPr>
        <p:spPr bwMode="auto">
          <a:xfrm>
            <a:off x="2107406" y="5813227"/>
            <a:ext cx="669728" cy="42806"/>
          </a:xfrm>
          <a:custGeom>
            <a:avLst/>
            <a:gdLst/>
            <a:ahLst/>
            <a:cxnLst/>
            <a:rect l="0" t="0" r="0" b="0"/>
            <a:pathLst>
              <a:path w="669728" h="42806">
                <a:moveTo>
                  <a:pt x="0" y="0"/>
                </a:moveTo>
                <a:lnTo>
                  <a:pt x="0" y="0"/>
                </a:lnTo>
                <a:lnTo>
                  <a:pt x="25436" y="0"/>
                </a:lnTo>
                <a:lnTo>
                  <a:pt x="33651" y="6136"/>
                </a:lnTo>
                <a:lnTo>
                  <a:pt x="41941" y="8101"/>
                </a:lnTo>
                <a:lnTo>
                  <a:pt x="47745" y="8561"/>
                </a:lnTo>
                <a:lnTo>
                  <a:pt x="53632" y="11412"/>
                </a:lnTo>
                <a:lnTo>
                  <a:pt x="59555" y="14993"/>
                </a:lnTo>
                <a:lnTo>
                  <a:pt x="100321" y="28833"/>
                </a:lnTo>
                <a:lnTo>
                  <a:pt x="111064" y="32658"/>
                </a:lnTo>
                <a:lnTo>
                  <a:pt x="151859" y="38185"/>
                </a:lnTo>
                <a:lnTo>
                  <a:pt x="172326" y="42733"/>
                </a:lnTo>
                <a:lnTo>
                  <a:pt x="187715" y="42805"/>
                </a:lnTo>
                <a:lnTo>
                  <a:pt x="224640" y="36847"/>
                </a:lnTo>
                <a:lnTo>
                  <a:pt x="268075" y="28799"/>
                </a:lnTo>
                <a:lnTo>
                  <a:pt x="303646" y="22445"/>
                </a:lnTo>
                <a:lnTo>
                  <a:pt x="345473" y="12628"/>
                </a:lnTo>
                <a:lnTo>
                  <a:pt x="383426" y="7014"/>
                </a:lnTo>
                <a:lnTo>
                  <a:pt x="424327" y="1385"/>
                </a:lnTo>
                <a:lnTo>
                  <a:pt x="463495" y="273"/>
                </a:lnTo>
                <a:lnTo>
                  <a:pt x="499895" y="54"/>
                </a:lnTo>
                <a:lnTo>
                  <a:pt x="535748" y="10"/>
                </a:lnTo>
                <a:lnTo>
                  <a:pt x="577780" y="7069"/>
                </a:lnTo>
                <a:lnTo>
                  <a:pt x="597504" y="11024"/>
                </a:lnTo>
                <a:lnTo>
                  <a:pt x="615916" y="15833"/>
                </a:lnTo>
                <a:lnTo>
                  <a:pt x="644892" y="18584"/>
                </a:lnTo>
                <a:lnTo>
                  <a:pt x="669717" y="26786"/>
                </a:lnTo>
                <a:lnTo>
                  <a:pt x="669727" y="267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94" name="SMARTInkShape-2350"/>
          <p:cNvSpPr/>
          <p:nvPr>
            <p:custDataLst>
              <p:tags r:id="rId3"/>
            </p:custDataLst>
          </p:nvPr>
        </p:nvSpPr>
        <p:spPr bwMode="auto">
          <a:xfrm>
            <a:off x="1580555" y="4580930"/>
            <a:ext cx="1026915" cy="53579"/>
          </a:xfrm>
          <a:custGeom>
            <a:avLst/>
            <a:gdLst/>
            <a:ahLst/>
            <a:cxnLst/>
            <a:rect l="0" t="0" r="0" b="0"/>
            <a:pathLst>
              <a:path w="1026915" h="53579">
                <a:moveTo>
                  <a:pt x="0" y="26789"/>
                </a:moveTo>
                <a:lnTo>
                  <a:pt x="0" y="26789"/>
                </a:lnTo>
                <a:lnTo>
                  <a:pt x="4740" y="26789"/>
                </a:lnTo>
                <a:lnTo>
                  <a:pt x="6137" y="27781"/>
                </a:lnTo>
                <a:lnTo>
                  <a:pt x="7068" y="29434"/>
                </a:lnTo>
                <a:lnTo>
                  <a:pt x="8562" y="34477"/>
                </a:lnTo>
                <a:lnTo>
                  <a:pt x="11412" y="35167"/>
                </a:lnTo>
                <a:lnTo>
                  <a:pt x="50043" y="36710"/>
                </a:lnTo>
                <a:lnTo>
                  <a:pt x="62397" y="42786"/>
                </a:lnTo>
                <a:lnTo>
                  <a:pt x="104343" y="44626"/>
                </a:lnTo>
                <a:lnTo>
                  <a:pt x="119993" y="45634"/>
                </a:lnTo>
                <a:lnTo>
                  <a:pt x="154863" y="52750"/>
                </a:lnTo>
                <a:lnTo>
                  <a:pt x="196458" y="53529"/>
                </a:lnTo>
                <a:lnTo>
                  <a:pt x="239240" y="53574"/>
                </a:lnTo>
                <a:lnTo>
                  <a:pt x="277751" y="53577"/>
                </a:lnTo>
                <a:lnTo>
                  <a:pt x="321591" y="53578"/>
                </a:lnTo>
                <a:lnTo>
                  <a:pt x="366133" y="53578"/>
                </a:lnTo>
                <a:lnTo>
                  <a:pt x="392911" y="50932"/>
                </a:lnTo>
                <a:lnTo>
                  <a:pt x="437555" y="45475"/>
                </a:lnTo>
                <a:lnTo>
                  <a:pt x="482203" y="44757"/>
                </a:lnTo>
                <a:lnTo>
                  <a:pt x="521890" y="43677"/>
                </a:lnTo>
                <a:lnTo>
                  <a:pt x="554743" y="39917"/>
                </a:lnTo>
                <a:lnTo>
                  <a:pt x="593324" y="36963"/>
                </a:lnTo>
                <a:lnTo>
                  <a:pt x="633027" y="29827"/>
                </a:lnTo>
                <a:lnTo>
                  <a:pt x="669532" y="24743"/>
                </a:lnTo>
                <a:lnTo>
                  <a:pt x="705407" y="14479"/>
                </a:lnTo>
                <a:lnTo>
                  <a:pt x="741156" y="9033"/>
                </a:lnTo>
                <a:lnTo>
                  <a:pt x="776881" y="2078"/>
                </a:lnTo>
                <a:lnTo>
                  <a:pt x="812601" y="410"/>
                </a:lnTo>
                <a:lnTo>
                  <a:pt x="854604" y="54"/>
                </a:lnTo>
                <a:lnTo>
                  <a:pt x="892804" y="7"/>
                </a:lnTo>
                <a:lnTo>
                  <a:pt x="930037" y="0"/>
                </a:lnTo>
                <a:lnTo>
                  <a:pt x="956551" y="992"/>
                </a:lnTo>
                <a:lnTo>
                  <a:pt x="975018" y="7067"/>
                </a:lnTo>
                <a:lnTo>
                  <a:pt x="984997" y="9094"/>
                </a:lnTo>
                <a:lnTo>
                  <a:pt x="997186" y="14821"/>
                </a:lnTo>
                <a:lnTo>
                  <a:pt x="1026914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97" name="SMARTInkShape-Group622"/>
          <p:cNvGrpSpPr/>
          <p:nvPr/>
        </p:nvGrpSpPr>
        <p:grpSpPr>
          <a:xfrm>
            <a:off x="1714500" y="2589728"/>
            <a:ext cx="212871" cy="480429"/>
            <a:chOff x="1714500" y="2589728"/>
            <a:chExt cx="212871" cy="480429"/>
          </a:xfrm>
        </p:grpSpPr>
        <p:sp>
          <p:nvSpPr>
            <p:cNvPr id="895" name="SMARTInkShape-2351"/>
            <p:cNvSpPr/>
            <p:nvPr>
              <p:custDataLst>
                <p:tags r:id="rId22"/>
              </p:custDataLst>
            </p:nvPr>
          </p:nvSpPr>
          <p:spPr bwMode="auto">
            <a:xfrm>
              <a:off x="1714500" y="2661047"/>
              <a:ext cx="44650" cy="409110"/>
            </a:xfrm>
            <a:custGeom>
              <a:avLst/>
              <a:gdLst/>
              <a:ahLst/>
              <a:cxnLst/>
              <a:rect l="0" t="0" r="0" b="0"/>
              <a:pathLst>
                <a:path w="44650" h="409110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7068" y="9713"/>
                  </a:lnTo>
                  <a:lnTo>
                    <a:pt x="13638" y="51138"/>
                  </a:lnTo>
                  <a:lnTo>
                    <a:pt x="17304" y="90151"/>
                  </a:lnTo>
                  <a:lnTo>
                    <a:pt x="17750" y="129925"/>
                  </a:lnTo>
                  <a:lnTo>
                    <a:pt x="23975" y="169862"/>
                  </a:lnTo>
                  <a:lnTo>
                    <a:pt x="25955" y="203347"/>
                  </a:lnTo>
                  <a:lnTo>
                    <a:pt x="29270" y="247571"/>
                  </a:lnTo>
                  <a:lnTo>
                    <a:pt x="34445" y="285264"/>
                  </a:lnTo>
                  <a:lnTo>
                    <a:pt x="35551" y="327688"/>
                  </a:lnTo>
                  <a:lnTo>
                    <a:pt x="36637" y="341100"/>
                  </a:lnTo>
                  <a:lnTo>
                    <a:pt x="44401" y="380620"/>
                  </a:lnTo>
                  <a:lnTo>
                    <a:pt x="44648" y="409109"/>
                  </a:lnTo>
                  <a:lnTo>
                    <a:pt x="44649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6" name="SMARTInkShape-2352"/>
            <p:cNvSpPr/>
            <p:nvPr>
              <p:custDataLst>
                <p:tags r:id="rId23"/>
              </p:custDataLst>
            </p:nvPr>
          </p:nvSpPr>
          <p:spPr bwMode="auto">
            <a:xfrm>
              <a:off x="1732360" y="2589728"/>
              <a:ext cx="195011" cy="221292"/>
            </a:xfrm>
            <a:custGeom>
              <a:avLst/>
              <a:gdLst/>
              <a:ahLst/>
              <a:cxnLst/>
              <a:rect l="0" t="0" r="0" b="0"/>
              <a:pathLst>
                <a:path w="195011" h="221292">
                  <a:moveTo>
                    <a:pt x="8929" y="53460"/>
                  </a:moveTo>
                  <a:lnTo>
                    <a:pt x="8929" y="53460"/>
                  </a:lnTo>
                  <a:lnTo>
                    <a:pt x="4189" y="53460"/>
                  </a:lnTo>
                  <a:lnTo>
                    <a:pt x="2792" y="52467"/>
                  </a:lnTo>
                  <a:lnTo>
                    <a:pt x="1861" y="50814"/>
                  </a:lnTo>
                  <a:lnTo>
                    <a:pt x="245" y="44365"/>
                  </a:lnTo>
                  <a:lnTo>
                    <a:pt x="0" y="19101"/>
                  </a:lnTo>
                  <a:lnTo>
                    <a:pt x="992" y="18648"/>
                  </a:lnTo>
                  <a:lnTo>
                    <a:pt x="4740" y="18144"/>
                  </a:lnTo>
                  <a:lnTo>
                    <a:pt x="9713" y="15274"/>
                  </a:lnTo>
                  <a:lnTo>
                    <a:pt x="15231" y="11684"/>
                  </a:lnTo>
                  <a:lnTo>
                    <a:pt x="51137" y="1234"/>
                  </a:lnTo>
                  <a:lnTo>
                    <a:pt x="94055" y="0"/>
                  </a:lnTo>
                  <a:lnTo>
                    <a:pt x="136851" y="7991"/>
                  </a:lnTo>
                  <a:lnTo>
                    <a:pt x="154760" y="9560"/>
                  </a:lnTo>
                  <a:lnTo>
                    <a:pt x="171642" y="15868"/>
                  </a:lnTo>
                  <a:lnTo>
                    <a:pt x="179803" y="21208"/>
                  </a:lnTo>
                  <a:lnTo>
                    <a:pt x="184092" y="26888"/>
                  </a:lnTo>
                  <a:lnTo>
                    <a:pt x="186990" y="32720"/>
                  </a:lnTo>
                  <a:lnTo>
                    <a:pt x="193208" y="41582"/>
                  </a:lnTo>
                  <a:lnTo>
                    <a:pt x="195010" y="47519"/>
                  </a:lnTo>
                  <a:lnTo>
                    <a:pt x="193166" y="56111"/>
                  </a:lnTo>
                  <a:lnTo>
                    <a:pt x="189195" y="72104"/>
                  </a:lnTo>
                  <a:lnTo>
                    <a:pt x="185373" y="89411"/>
                  </a:lnTo>
                  <a:lnTo>
                    <a:pt x="183113" y="95287"/>
                  </a:lnTo>
                  <a:lnTo>
                    <a:pt x="175310" y="104461"/>
                  </a:lnTo>
                  <a:lnTo>
                    <a:pt x="170451" y="108296"/>
                  </a:lnTo>
                  <a:lnTo>
                    <a:pt x="144418" y="147840"/>
                  </a:lnTo>
                  <a:lnTo>
                    <a:pt x="104095" y="187373"/>
                  </a:lnTo>
                  <a:lnTo>
                    <a:pt x="65830" y="218999"/>
                  </a:lnTo>
                  <a:lnTo>
                    <a:pt x="59684" y="221291"/>
                  </a:lnTo>
                  <a:lnTo>
                    <a:pt x="57649" y="220909"/>
                  </a:lnTo>
                  <a:lnTo>
                    <a:pt x="56292" y="219663"/>
                  </a:lnTo>
                  <a:lnTo>
                    <a:pt x="53578" y="2141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904" name="SMARTInkShape-Group623"/>
          <p:cNvGrpSpPr/>
          <p:nvPr/>
        </p:nvGrpSpPr>
        <p:grpSpPr>
          <a:xfrm>
            <a:off x="2044902" y="2205633"/>
            <a:ext cx="1088850" cy="834050"/>
            <a:chOff x="2044902" y="2205633"/>
            <a:chExt cx="1088850" cy="834050"/>
          </a:xfrm>
        </p:grpSpPr>
        <p:sp>
          <p:nvSpPr>
            <p:cNvPr id="898" name="SMARTInkShape-2353"/>
            <p:cNvSpPr/>
            <p:nvPr>
              <p:custDataLst>
                <p:tags r:id="rId16"/>
              </p:custDataLst>
            </p:nvPr>
          </p:nvSpPr>
          <p:spPr bwMode="auto">
            <a:xfrm>
              <a:off x="2044902" y="2393156"/>
              <a:ext cx="80365" cy="646527"/>
            </a:xfrm>
            <a:custGeom>
              <a:avLst/>
              <a:gdLst/>
              <a:ahLst/>
              <a:cxnLst/>
              <a:rect l="0" t="0" r="0" b="0"/>
              <a:pathLst>
                <a:path w="80365" h="646527">
                  <a:moveTo>
                    <a:pt x="62504" y="0"/>
                  </a:moveTo>
                  <a:lnTo>
                    <a:pt x="62504" y="0"/>
                  </a:lnTo>
                  <a:lnTo>
                    <a:pt x="57764" y="0"/>
                  </a:lnTo>
                  <a:lnTo>
                    <a:pt x="56367" y="992"/>
                  </a:lnTo>
                  <a:lnTo>
                    <a:pt x="55436" y="2646"/>
                  </a:lnTo>
                  <a:lnTo>
                    <a:pt x="54816" y="4741"/>
                  </a:lnTo>
                  <a:lnTo>
                    <a:pt x="53410" y="6137"/>
                  </a:lnTo>
                  <a:lnTo>
                    <a:pt x="49202" y="7689"/>
                  </a:lnTo>
                  <a:lnTo>
                    <a:pt x="47683" y="9095"/>
                  </a:lnTo>
                  <a:lnTo>
                    <a:pt x="45995" y="13303"/>
                  </a:lnTo>
                  <a:lnTo>
                    <a:pt x="44553" y="14822"/>
                  </a:lnTo>
                  <a:lnTo>
                    <a:pt x="40305" y="16509"/>
                  </a:lnTo>
                  <a:lnTo>
                    <a:pt x="38775" y="17952"/>
                  </a:lnTo>
                  <a:lnTo>
                    <a:pt x="29847" y="34004"/>
                  </a:lnTo>
                  <a:lnTo>
                    <a:pt x="19897" y="74332"/>
                  </a:lnTo>
                  <a:lnTo>
                    <a:pt x="13518" y="112469"/>
                  </a:lnTo>
                  <a:lnTo>
                    <a:pt x="10287" y="146544"/>
                  </a:lnTo>
                  <a:lnTo>
                    <a:pt x="4589" y="181776"/>
                  </a:lnTo>
                  <a:lnTo>
                    <a:pt x="1357" y="222091"/>
                  </a:lnTo>
                  <a:lnTo>
                    <a:pt x="400" y="265455"/>
                  </a:lnTo>
                  <a:lnTo>
                    <a:pt x="116" y="309723"/>
                  </a:lnTo>
                  <a:lnTo>
                    <a:pt x="50" y="342045"/>
                  </a:lnTo>
                  <a:lnTo>
                    <a:pt x="20" y="375263"/>
                  </a:lnTo>
                  <a:lnTo>
                    <a:pt x="7" y="406562"/>
                  </a:lnTo>
                  <a:lnTo>
                    <a:pt x="0" y="447334"/>
                  </a:lnTo>
                  <a:lnTo>
                    <a:pt x="4738" y="489290"/>
                  </a:lnTo>
                  <a:lnTo>
                    <a:pt x="9091" y="533653"/>
                  </a:lnTo>
                  <a:lnTo>
                    <a:pt x="18477" y="571080"/>
                  </a:lnTo>
                  <a:lnTo>
                    <a:pt x="28702" y="615328"/>
                  </a:lnTo>
                  <a:lnTo>
                    <a:pt x="36283" y="631119"/>
                  </a:lnTo>
                  <a:lnTo>
                    <a:pt x="47734" y="645343"/>
                  </a:lnTo>
                  <a:lnTo>
                    <a:pt x="50673" y="646526"/>
                  </a:lnTo>
                  <a:lnTo>
                    <a:pt x="53625" y="646322"/>
                  </a:lnTo>
                  <a:lnTo>
                    <a:pt x="80364" y="6340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9" name="SMARTInkShape-2354"/>
            <p:cNvSpPr/>
            <p:nvPr>
              <p:custDataLst>
                <p:tags r:id="rId17"/>
              </p:custDataLst>
            </p:nvPr>
          </p:nvSpPr>
          <p:spPr bwMode="auto">
            <a:xfrm>
              <a:off x="2196735" y="2589731"/>
              <a:ext cx="276789" cy="294508"/>
            </a:xfrm>
            <a:custGeom>
              <a:avLst/>
              <a:gdLst/>
              <a:ahLst/>
              <a:cxnLst/>
              <a:rect l="0" t="0" r="0" b="0"/>
              <a:pathLst>
                <a:path w="276789" h="294508">
                  <a:moveTo>
                    <a:pt x="8898" y="35597"/>
                  </a:moveTo>
                  <a:lnTo>
                    <a:pt x="8898" y="35597"/>
                  </a:lnTo>
                  <a:lnTo>
                    <a:pt x="4157" y="35597"/>
                  </a:lnTo>
                  <a:lnTo>
                    <a:pt x="2761" y="36589"/>
                  </a:lnTo>
                  <a:lnTo>
                    <a:pt x="1830" y="38243"/>
                  </a:lnTo>
                  <a:lnTo>
                    <a:pt x="0" y="44418"/>
                  </a:lnTo>
                  <a:lnTo>
                    <a:pt x="7659" y="36829"/>
                  </a:lnTo>
                  <a:lnTo>
                    <a:pt x="25959" y="30965"/>
                  </a:lnTo>
                  <a:lnTo>
                    <a:pt x="57478" y="12680"/>
                  </a:lnTo>
                  <a:lnTo>
                    <a:pt x="98251" y="1967"/>
                  </a:lnTo>
                  <a:lnTo>
                    <a:pt x="127441" y="0"/>
                  </a:lnTo>
                  <a:lnTo>
                    <a:pt x="133683" y="2579"/>
                  </a:lnTo>
                  <a:lnTo>
                    <a:pt x="139764" y="6039"/>
                  </a:lnTo>
                  <a:lnTo>
                    <a:pt x="148766" y="8980"/>
                  </a:lnTo>
                  <a:lnTo>
                    <a:pt x="154736" y="13184"/>
                  </a:lnTo>
                  <a:lnTo>
                    <a:pt x="158051" y="18359"/>
                  </a:lnTo>
                  <a:lnTo>
                    <a:pt x="160179" y="29767"/>
                  </a:lnTo>
                  <a:lnTo>
                    <a:pt x="159607" y="48704"/>
                  </a:lnTo>
                  <a:lnTo>
                    <a:pt x="142605" y="91891"/>
                  </a:lnTo>
                  <a:lnTo>
                    <a:pt x="126937" y="134181"/>
                  </a:lnTo>
                  <a:lnTo>
                    <a:pt x="100645" y="173779"/>
                  </a:lnTo>
                  <a:lnTo>
                    <a:pt x="78404" y="212103"/>
                  </a:lnTo>
                  <a:lnTo>
                    <a:pt x="64549" y="234077"/>
                  </a:lnTo>
                  <a:lnTo>
                    <a:pt x="41761" y="277507"/>
                  </a:lnTo>
                  <a:lnTo>
                    <a:pt x="26913" y="294387"/>
                  </a:lnTo>
                  <a:lnTo>
                    <a:pt x="31544" y="294507"/>
                  </a:lnTo>
                  <a:lnTo>
                    <a:pt x="36491" y="291890"/>
                  </a:lnTo>
                  <a:lnTo>
                    <a:pt x="75754" y="263512"/>
                  </a:lnTo>
                  <a:lnTo>
                    <a:pt x="119229" y="229953"/>
                  </a:lnTo>
                  <a:lnTo>
                    <a:pt x="162782" y="202439"/>
                  </a:lnTo>
                  <a:lnTo>
                    <a:pt x="205298" y="174233"/>
                  </a:lnTo>
                  <a:lnTo>
                    <a:pt x="211269" y="172670"/>
                  </a:lnTo>
                  <a:lnTo>
                    <a:pt x="220549" y="165641"/>
                  </a:lnTo>
                  <a:lnTo>
                    <a:pt x="227981" y="157887"/>
                  </a:lnTo>
                  <a:lnTo>
                    <a:pt x="255878" y="144236"/>
                  </a:lnTo>
                  <a:lnTo>
                    <a:pt x="276788" y="1427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0" name="SMARTInkShape-2355"/>
            <p:cNvSpPr/>
            <p:nvPr>
              <p:custDataLst>
                <p:tags r:id="rId18"/>
              </p:custDataLst>
            </p:nvPr>
          </p:nvSpPr>
          <p:spPr bwMode="auto">
            <a:xfrm>
              <a:off x="2553891" y="2259211"/>
              <a:ext cx="62508" cy="517923"/>
            </a:xfrm>
            <a:custGeom>
              <a:avLst/>
              <a:gdLst/>
              <a:ahLst/>
              <a:cxnLst/>
              <a:rect l="0" t="0" r="0" b="0"/>
              <a:pathLst>
                <a:path w="62508" h="517923">
                  <a:moveTo>
                    <a:pt x="0" y="0"/>
                  </a:moveTo>
                  <a:lnTo>
                    <a:pt x="0" y="0"/>
                  </a:lnTo>
                  <a:lnTo>
                    <a:pt x="0" y="43114"/>
                  </a:lnTo>
                  <a:lnTo>
                    <a:pt x="7067" y="81341"/>
                  </a:lnTo>
                  <a:lnTo>
                    <a:pt x="13302" y="121019"/>
                  </a:lnTo>
                  <a:lnTo>
                    <a:pt x="21249" y="155361"/>
                  </a:lnTo>
                  <a:lnTo>
                    <a:pt x="25148" y="190671"/>
                  </a:lnTo>
                  <a:lnTo>
                    <a:pt x="31043" y="226269"/>
                  </a:lnTo>
                  <a:lnTo>
                    <a:pt x="34333" y="266693"/>
                  </a:lnTo>
                  <a:lnTo>
                    <a:pt x="35308" y="305349"/>
                  </a:lnTo>
                  <a:lnTo>
                    <a:pt x="35597" y="346678"/>
                  </a:lnTo>
                  <a:lnTo>
                    <a:pt x="40423" y="385603"/>
                  </a:lnTo>
                  <a:lnTo>
                    <a:pt x="43396" y="422272"/>
                  </a:lnTo>
                  <a:lnTo>
                    <a:pt x="44401" y="462097"/>
                  </a:lnTo>
                  <a:lnTo>
                    <a:pt x="45567" y="482640"/>
                  </a:lnTo>
                  <a:lnTo>
                    <a:pt x="53207" y="514701"/>
                  </a:lnTo>
                  <a:lnTo>
                    <a:pt x="54323" y="515775"/>
                  </a:lnTo>
                  <a:lnTo>
                    <a:pt x="62507" y="5179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1" name="SMARTInkShape-2356"/>
            <p:cNvSpPr/>
            <p:nvPr>
              <p:custDataLst>
                <p:tags r:id="rId19"/>
              </p:custDataLst>
            </p:nvPr>
          </p:nvSpPr>
          <p:spPr bwMode="auto">
            <a:xfrm>
              <a:off x="2696766" y="2482864"/>
              <a:ext cx="129733" cy="249621"/>
            </a:xfrm>
            <a:custGeom>
              <a:avLst/>
              <a:gdLst/>
              <a:ahLst/>
              <a:cxnLst/>
              <a:rect l="0" t="0" r="0" b="0"/>
              <a:pathLst>
                <a:path w="129733" h="249621">
                  <a:moveTo>
                    <a:pt x="0" y="44238"/>
                  </a:moveTo>
                  <a:lnTo>
                    <a:pt x="0" y="44238"/>
                  </a:lnTo>
                  <a:lnTo>
                    <a:pt x="0" y="31809"/>
                  </a:lnTo>
                  <a:lnTo>
                    <a:pt x="992" y="29999"/>
                  </a:lnTo>
                  <a:lnTo>
                    <a:pt x="2646" y="28792"/>
                  </a:lnTo>
                  <a:lnTo>
                    <a:pt x="7129" y="26459"/>
                  </a:lnTo>
                  <a:lnTo>
                    <a:pt x="23915" y="12233"/>
                  </a:lnTo>
                  <a:lnTo>
                    <a:pt x="55317" y="975"/>
                  </a:lnTo>
                  <a:lnTo>
                    <a:pt x="65117" y="0"/>
                  </a:lnTo>
                  <a:lnTo>
                    <a:pt x="79046" y="4451"/>
                  </a:lnTo>
                  <a:lnTo>
                    <a:pt x="95393" y="15837"/>
                  </a:lnTo>
                  <a:lnTo>
                    <a:pt x="117709" y="37092"/>
                  </a:lnTo>
                  <a:lnTo>
                    <a:pt x="121768" y="46353"/>
                  </a:lnTo>
                  <a:lnTo>
                    <a:pt x="129732" y="74282"/>
                  </a:lnTo>
                  <a:lnTo>
                    <a:pt x="122733" y="118337"/>
                  </a:lnTo>
                  <a:lnTo>
                    <a:pt x="109832" y="159682"/>
                  </a:lnTo>
                  <a:lnTo>
                    <a:pt x="98167" y="183752"/>
                  </a:lnTo>
                  <a:lnTo>
                    <a:pt x="74411" y="225033"/>
                  </a:lnTo>
                  <a:lnTo>
                    <a:pt x="59530" y="243173"/>
                  </a:lnTo>
                  <a:lnTo>
                    <a:pt x="53577" y="246755"/>
                  </a:lnTo>
                  <a:lnTo>
                    <a:pt x="44648" y="2496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2" name="SMARTInkShape-2357"/>
            <p:cNvSpPr/>
            <p:nvPr>
              <p:custDataLst>
                <p:tags r:id="rId20"/>
              </p:custDataLst>
            </p:nvPr>
          </p:nvSpPr>
          <p:spPr bwMode="auto">
            <a:xfrm>
              <a:off x="2805317" y="2402086"/>
              <a:ext cx="186129" cy="231190"/>
            </a:xfrm>
            <a:custGeom>
              <a:avLst/>
              <a:gdLst/>
              <a:ahLst/>
              <a:cxnLst/>
              <a:rect l="0" t="0" r="0" b="0"/>
              <a:pathLst>
                <a:path w="186129" h="231190">
                  <a:moveTo>
                    <a:pt x="43253" y="0"/>
                  </a:moveTo>
                  <a:lnTo>
                    <a:pt x="43253" y="0"/>
                  </a:lnTo>
                  <a:lnTo>
                    <a:pt x="36124" y="8121"/>
                  </a:lnTo>
                  <a:lnTo>
                    <a:pt x="13442" y="47854"/>
                  </a:lnTo>
                  <a:lnTo>
                    <a:pt x="3313" y="90819"/>
                  </a:lnTo>
                  <a:lnTo>
                    <a:pt x="0" y="116537"/>
                  </a:lnTo>
                  <a:lnTo>
                    <a:pt x="3759" y="138268"/>
                  </a:lnTo>
                  <a:lnTo>
                    <a:pt x="19632" y="180214"/>
                  </a:lnTo>
                  <a:lnTo>
                    <a:pt x="37317" y="212197"/>
                  </a:lnTo>
                  <a:lnTo>
                    <a:pt x="45907" y="220979"/>
                  </a:lnTo>
                  <a:lnTo>
                    <a:pt x="56339" y="227197"/>
                  </a:lnTo>
                  <a:lnTo>
                    <a:pt x="79205" y="231189"/>
                  </a:lnTo>
                  <a:lnTo>
                    <a:pt x="108768" y="231050"/>
                  </a:lnTo>
                  <a:lnTo>
                    <a:pt x="120658" y="227374"/>
                  </a:lnTo>
                  <a:lnTo>
                    <a:pt x="144459" y="209800"/>
                  </a:lnTo>
                  <a:lnTo>
                    <a:pt x="186128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3" name="SMARTInkShape-2358"/>
            <p:cNvSpPr/>
            <p:nvPr>
              <p:custDataLst>
                <p:tags r:id="rId21"/>
              </p:custDataLst>
            </p:nvPr>
          </p:nvSpPr>
          <p:spPr bwMode="auto">
            <a:xfrm>
              <a:off x="2893219" y="2205633"/>
              <a:ext cx="240533" cy="562571"/>
            </a:xfrm>
            <a:custGeom>
              <a:avLst/>
              <a:gdLst/>
              <a:ahLst/>
              <a:cxnLst/>
              <a:rect l="0" t="0" r="0" b="0"/>
              <a:pathLst>
                <a:path w="240533" h="562571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4741" y="12429"/>
                  </a:lnTo>
                  <a:lnTo>
                    <a:pt x="12359" y="15446"/>
                  </a:lnTo>
                  <a:lnTo>
                    <a:pt x="27805" y="19790"/>
                  </a:lnTo>
                  <a:lnTo>
                    <a:pt x="68520" y="38808"/>
                  </a:lnTo>
                  <a:lnTo>
                    <a:pt x="111873" y="68993"/>
                  </a:lnTo>
                  <a:lnTo>
                    <a:pt x="156408" y="108967"/>
                  </a:lnTo>
                  <a:lnTo>
                    <a:pt x="187345" y="152043"/>
                  </a:lnTo>
                  <a:lnTo>
                    <a:pt x="211301" y="192311"/>
                  </a:lnTo>
                  <a:lnTo>
                    <a:pt x="224444" y="226755"/>
                  </a:lnTo>
                  <a:lnTo>
                    <a:pt x="234623" y="266837"/>
                  </a:lnTo>
                  <a:lnTo>
                    <a:pt x="239182" y="305391"/>
                  </a:lnTo>
                  <a:lnTo>
                    <a:pt x="240532" y="346691"/>
                  </a:lnTo>
                  <a:lnTo>
                    <a:pt x="236192" y="390347"/>
                  </a:lnTo>
                  <a:lnTo>
                    <a:pt x="223882" y="434702"/>
                  </a:lnTo>
                  <a:lnTo>
                    <a:pt x="207667" y="479263"/>
                  </a:lnTo>
                  <a:lnTo>
                    <a:pt x="196145" y="511654"/>
                  </a:lnTo>
                  <a:lnTo>
                    <a:pt x="178594" y="5625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05" name="SMARTInkShape-2359"/>
          <p:cNvSpPr/>
          <p:nvPr>
            <p:custDataLst>
              <p:tags r:id="rId4"/>
            </p:custDataLst>
          </p:nvPr>
        </p:nvSpPr>
        <p:spPr bwMode="auto">
          <a:xfrm>
            <a:off x="6545461" y="2991445"/>
            <a:ext cx="151806" cy="17033"/>
          </a:xfrm>
          <a:custGeom>
            <a:avLst/>
            <a:gdLst/>
            <a:ahLst/>
            <a:cxnLst/>
            <a:rect l="0" t="0" r="0" b="0"/>
            <a:pathLst>
              <a:path w="151806" h="17033">
                <a:moveTo>
                  <a:pt x="0" y="8930"/>
                </a:moveTo>
                <a:lnTo>
                  <a:pt x="0" y="8930"/>
                </a:lnTo>
                <a:lnTo>
                  <a:pt x="12429" y="8930"/>
                </a:lnTo>
                <a:lnTo>
                  <a:pt x="18091" y="11576"/>
                </a:lnTo>
                <a:lnTo>
                  <a:pt x="23916" y="15067"/>
                </a:lnTo>
                <a:lnTo>
                  <a:pt x="33765" y="17032"/>
                </a:lnTo>
                <a:lnTo>
                  <a:pt x="48809" y="16622"/>
                </a:lnTo>
                <a:lnTo>
                  <a:pt x="89366" y="6821"/>
                </a:lnTo>
                <a:lnTo>
                  <a:pt x="102226" y="3032"/>
                </a:lnTo>
                <a:lnTo>
                  <a:pt x="15180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915" name="SMARTInkShape-Group625"/>
          <p:cNvGrpSpPr/>
          <p:nvPr/>
        </p:nvGrpSpPr>
        <p:grpSpPr>
          <a:xfrm>
            <a:off x="6965156" y="5063133"/>
            <a:ext cx="1419285" cy="767954"/>
            <a:chOff x="6965156" y="5063133"/>
            <a:chExt cx="1419285" cy="767954"/>
          </a:xfrm>
        </p:grpSpPr>
        <p:sp>
          <p:nvSpPr>
            <p:cNvPr id="906" name="SMARTInkShape-2360"/>
            <p:cNvSpPr/>
            <p:nvPr>
              <p:custDataLst>
                <p:tags r:id="rId7"/>
              </p:custDataLst>
            </p:nvPr>
          </p:nvSpPr>
          <p:spPr bwMode="auto">
            <a:xfrm>
              <a:off x="6983016" y="5375704"/>
              <a:ext cx="8930" cy="455383"/>
            </a:xfrm>
            <a:custGeom>
              <a:avLst/>
              <a:gdLst/>
              <a:ahLst/>
              <a:cxnLst/>
              <a:rect l="0" t="0" r="0" b="0"/>
              <a:pathLst>
                <a:path w="8930" h="455383">
                  <a:moveTo>
                    <a:pt x="8929" y="8898"/>
                  </a:moveTo>
                  <a:lnTo>
                    <a:pt x="8929" y="8898"/>
                  </a:lnTo>
                  <a:lnTo>
                    <a:pt x="8929" y="0"/>
                  </a:lnTo>
                  <a:lnTo>
                    <a:pt x="8929" y="40107"/>
                  </a:lnTo>
                  <a:lnTo>
                    <a:pt x="8929" y="74925"/>
                  </a:lnTo>
                  <a:lnTo>
                    <a:pt x="8929" y="108167"/>
                  </a:lnTo>
                  <a:lnTo>
                    <a:pt x="8929" y="145797"/>
                  </a:lnTo>
                  <a:lnTo>
                    <a:pt x="8929" y="185721"/>
                  </a:lnTo>
                  <a:lnTo>
                    <a:pt x="8929" y="222685"/>
                  </a:lnTo>
                  <a:lnTo>
                    <a:pt x="6284" y="258773"/>
                  </a:lnTo>
                  <a:lnTo>
                    <a:pt x="3785" y="282672"/>
                  </a:lnTo>
                  <a:lnTo>
                    <a:pt x="5972" y="318440"/>
                  </a:lnTo>
                  <a:lnTo>
                    <a:pt x="2210" y="353180"/>
                  </a:lnTo>
                  <a:lnTo>
                    <a:pt x="290" y="396540"/>
                  </a:lnTo>
                  <a:lnTo>
                    <a:pt x="7" y="439917"/>
                  </a:lnTo>
                  <a:lnTo>
                    <a:pt x="0" y="4553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7" name="SMARTInkShape-2361"/>
            <p:cNvSpPr/>
            <p:nvPr>
              <p:custDataLst>
                <p:tags r:id="rId8"/>
              </p:custDataLst>
            </p:nvPr>
          </p:nvSpPr>
          <p:spPr bwMode="auto">
            <a:xfrm>
              <a:off x="6965156" y="5304756"/>
              <a:ext cx="169510" cy="249511"/>
            </a:xfrm>
            <a:custGeom>
              <a:avLst/>
              <a:gdLst/>
              <a:ahLst/>
              <a:cxnLst/>
              <a:rect l="0" t="0" r="0" b="0"/>
              <a:pathLst>
                <a:path w="169510" h="249511">
                  <a:moveTo>
                    <a:pt x="0" y="44127"/>
                  </a:moveTo>
                  <a:lnTo>
                    <a:pt x="0" y="44127"/>
                  </a:lnTo>
                  <a:lnTo>
                    <a:pt x="8121" y="36998"/>
                  </a:lnTo>
                  <a:lnTo>
                    <a:pt x="50803" y="14315"/>
                  </a:lnTo>
                  <a:lnTo>
                    <a:pt x="74454" y="3438"/>
                  </a:lnTo>
                  <a:lnTo>
                    <a:pt x="104185" y="0"/>
                  </a:lnTo>
                  <a:lnTo>
                    <a:pt x="122041" y="4373"/>
                  </a:lnTo>
                  <a:lnTo>
                    <a:pt x="138724" y="14739"/>
                  </a:lnTo>
                  <a:lnTo>
                    <a:pt x="148480" y="24395"/>
                  </a:lnTo>
                  <a:lnTo>
                    <a:pt x="163665" y="50617"/>
                  </a:lnTo>
                  <a:lnTo>
                    <a:pt x="167887" y="68099"/>
                  </a:lnTo>
                  <a:lnTo>
                    <a:pt x="169509" y="103672"/>
                  </a:lnTo>
                  <a:lnTo>
                    <a:pt x="161962" y="147066"/>
                  </a:lnTo>
                  <a:lnTo>
                    <a:pt x="155989" y="159662"/>
                  </a:lnTo>
                  <a:lnTo>
                    <a:pt x="148704" y="171874"/>
                  </a:lnTo>
                  <a:lnTo>
                    <a:pt x="133502" y="213776"/>
                  </a:lnTo>
                  <a:lnTo>
                    <a:pt x="119005" y="241570"/>
                  </a:lnTo>
                  <a:lnTo>
                    <a:pt x="107157" y="2495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8" name="SMARTInkShape-2362"/>
            <p:cNvSpPr/>
            <p:nvPr>
              <p:custDataLst>
                <p:tags r:id="rId9"/>
              </p:custDataLst>
            </p:nvPr>
          </p:nvSpPr>
          <p:spPr bwMode="auto">
            <a:xfrm>
              <a:off x="7188467" y="5170289"/>
              <a:ext cx="178526" cy="526281"/>
            </a:xfrm>
            <a:custGeom>
              <a:avLst/>
              <a:gdLst/>
              <a:ahLst/>
              <a:cxnLst/>
              <a:rect l="0" t="0" r="0" b="0"/>
              <a:pathLst>
                <a:path w="178526" h="526281">
                  <a:moveTo>
                    <a:pt x="178525" y="0"/>
                  </a:moveTo>
                  <a:lnTo>
                    <a:pt x="178525" y="0"/>
                  </a:lnTo>
                  <a:lnTo>
                    <a:pt x="173784" y="0"/>
                  </a:lnTo>
                  <a:lnTo>
                    <a:pt x="168812" y="2646"/>
                  </a:lnTo>
                  <a:lnTo>
                    <a:pt x="166096" y="4740"/>
                  </a:lnTo>
                  <a:lnTo>
                    <a:pt x="157788" y="7068"/>
                  </a:lnTo>
                  <a:lnTo>
                    <a:pt x="152793" y="7689"/>
                  </a:lnTo>
                  <a:lnTo>
                    <a:pt x="148473" y="10087"/>
                  </a:lnTo>
                  <a:lnTo>
                    <a:pt x="109647" y="43190"/>
                  </a:lnTo>
                  <a:lnTo>
                    <a:pt x="81025" y="66776"/>
                  </a:lnTo>
                  <a:lnTo>
                    <a:pt x="56080" y="111316"/>
                  </a:lnTo>
                  <a:lnTo>
                    <a:pt x="37628" y="153215"/>
                  </a:lnTo>
                  <a:lnTo>
                    <a:pt x="27306" y="187941"/>
                  </a:lnTo>
                  <a:lnTo>
                    <a:pt x="17964" y="226012"/>
                  </a:lnTo>
                  <a:lnTo>
                    <a:pt x="8912" y="268711"/>
                  </a:lnTo>
                  <a:lnTo>
                    <a:pt x="2593" y="310136"/>
                  </a:lnTo>
                  <a:lnTo>
                    <a:pt x="721" y="347546"/>
                  </a:lnTo>
                  <a:lnTo>
                    <a:pt x="166" y="383766"/>
                  </a:lnTo>
                  <a:lnTo>
                    <a:pt x="0" y="419633"/>
                  </a:lnTo>
                  <a:lnTo>
                    <a:pt x="2598" y="450104"/>
                  </a:lnTo>
                  <a:lnTo>
                    <a:pt x="18025" y="490667"/>
                  </a:lnTo>
                  <a:lnTo>
                    <a:pt x="24840" y="501840"/>
                  </a:lnTo>
                  <a:lnTo>
                    <a:pt x="46329" y="520349"/>
                  </a:lnTo>
                  <a:lnTo>
                    <a:pt x="55609" y="523961"/>
                  </a:lnTo>
                  <a:lnTo>
                    <a:pt x="77737" y="526280"/>
                  </a:lnTo>
                  <a:lnTo>
                    <a:pt x="89413" y="521306"/>
                  </a:lnTo>
                  <a:lnTo>
                    <a:pt x="124947" y="5000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9" name="SMARTInkShape-2363"/>
            <p:cNvSpPr/>
            <p:nvPr>
              <p:custDataLst>
                <p:tags r:id="rId10"/>
              </p:custDataLst>
            </p:nvPr>
          </p:nvSpPr>
          <p:spPr bwMode="auto">
            <a:xfrm>
              <a:off x="7438430" y="5429250"/>
              <a:ext cx="89243" cy="186966"/>
            </a:xfrm>
            <a:custGeom>
              <a:avLst/>
              <a:gdLst/>
              <a:ahLst/>
              <a:cxnLst/>
              <a:rect l="0" t="0" r="0" b="0"/>
              <a:pathLst>
                <a:path w="89243" h="186966">
                  <a:moveTo>
                    <a:pt x="0" y="0"/>
                  </a:moveTo>
                  <a:lnTo>
                    <a:pt x="0" y="0"/>
                  </a:lnTo>
                  <a:lnTo>
                    <a:pt x="28679" y="0"/>
                  </a:lnTo>
                  <a:lnTo>
                    <a:pt x="35236" y="2646"/>
                  </a:lnTo>
                  <a:lnTo>
                    <a:pt x="64214" y="20991"/>
                  </a:lnTo>
                  <a:lnTo>
                    <a:pt x="74038" y="34551"/>
                  </a:lnTo>
                  <a:lnTo>
                    <a:pt x="87187" y="69414"/>
                  </a:lnTo>
                  <a:lnTo>
                    <a:pt x="89242" y="113620"/>
                  </a:lnTo>
                  <a:lnTo>
                    <a:pt x="88280" y="121935"/>
                  </a:lnTo>
                  <a:lnTo>
                    <a:pt x="82161" y="136781"/>
                  </a:lnTo>
                  <a:lnTo>
                    <a:pt x="66372" y="163621"/>
                  </a:lnTo>
                  <a:lnTo>
                    <a:pt x="62660" y="174709"/>
                  </a:lnTo>
                  <a:lnTo>
                    <a:pt x="58277" y="181166"/>
                  </a:lnTo>
                  <a:lnTo>
                    <a:pt x="53020" y="184698"/>
                  </a:lnTo>
                  <a:lnTo>
                    <a:pt x="46302" y="186965"/>
                  </a:lnTo>
                  <a:lnTo>
                    <a:pt x="45750" y="186159"/>
                  </a:lnTo>
                  <a:lnTo>
                    <a:pt x="44648" y="1785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0" name="SMARTInkShape-2364"/>
            <p:cNvSpPr/>
            <p:nvPr>
              <p:custDataLst>
                <p:tags r:id="rId11"/>
              </p:custDataLst>
            </p:nvPr>
          </p:nvSpPr>
          <p:spPr bwMode="auto">
            <a:xfrm>
              <a:off x="7528150" y="5384602"/>
              <a:ext cx="106734" cy="239323"/>
            </a:xfrm>
            <a:custGeom>
              <a:avLst/>
              <a:gdLst/>
              <a:ahLst/>
              <a:cxnLst/>
              <a:rect l="0" t="0" r="0" b="0"/>
              <a:pathLst>
                <a:path w="106734" h="239323">
                  <a:moveTo>
                    <a:pt x="88873" y="0"/>
                  </a:moveTo>
                  <a:lnTo>
                    <a:pt x="88873" y="0"/>
                  </a:lnTo>
                  <a:lnTo>
                    <a:pt x="84133" y="4740"/>
                  </a:lnTo>
                  <a:lnTo>
                    <a:pt x="79160" y="7067"/>
                  </a:lnTo>
                  <a:lnTo>
                    <a:pt x="64957" y="9676"/>
                  </a:lnTo>
                  <a:lnTo>
                    <a:pt x="50165" y="21325"/>
                  </a:lnTo>
                  <a:lnTo>
                    <a:pt x="23205" y="49821"/>
                  </a:lnTo>
                  <a:lnTo>
                    <a:pt x="13302" y="71978"/>
                  </a:lnTo>
                  <a:lnTo>
                    <a:pt x="2790" y="110911"/>
                  </a:lnTo>
                  <a:lnTo>
                    <a:pt x="0" y="152298"/>
                  </a:lnTo>
                  <a:lnTo>
                    <a:pt x="652" y="180492"/>
                  </a:lnTo>
                  <a:lnTo>
                    <a:pt x="6730" y="198117"/>
                  </a:lnTo>
                  <a:lnTo>
                    <a:pt x="12016" y="206453"/>
                  </a:lnTo>
                  <a:lnTo>
                    <a:pt x="46847" y="235098"/>
                  </a:lnTo>
                  <a:lnTo>
                    <a:pt x="55644" y="238433"/>
                  </a:lnTo>
                  <a:lnTo>
                    <a:pt x="60767" y="239322"/>
                  </a:lnTo>
                  <a:lnTo>
                    <a:pt x="69106" y="237665"/>
                  </a:lnTo>
                  <a:lnTo>
                    <a:pt x="79378" y="231153"/>
                  </a:lnTo>
                  <a:lnTo>
                    <a:pt x="106733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1" name="SMARTInkShape-2365"/>
            <p:cNvSpPr/>
            <p:nvPr>
              <p:custDataLst>
                <p:tags r:id="rId12"/>
              </p:custDataLst>
            </p:nvPr>
          </p:nvSpPr>
          <p:spPr bwMode="auto">
            <a:xfrm>
              <a:off x="7465219" y="5134574"/>
              <a:ext cx="160735" cy="196450"/>
            </a:xfrm>
            <a:custGeom>
              <a:avLst/>
              <a:gdLst/>
              <a:ahLst/>
              <a:cxnLst/>
              <a:rect l="0" t="0" r="0" b="0"/>
              <a:pathLst>
                <a:path w="160735" h="196450">
                  <a:moveTo>
                    <a:pt x="0" y="178590"/>
                  </a:moveTo>
                  <a:lnTo>
                    <a:pt x="0" y="178590"/>
                  </a:lnTo>
                  <a:lnTo>
                    <a:pt x="4741" y="178590"/>
                  </a:lnTo>
                  <a:lnTo>
                    <a:pt x="6137" y="177598"/>
                  </a:lnTo>
                  <a:lnTo>
                    <a:pt x="7068" y="175944"/>
                  </a:lnTo>
                  <a:lnTo>
                    <a:pt x="15986" y="148537"/>
                  </a:lnTo>
                  <a:lnTo>
                    <a:pt x="44667" y="105105"/>
                  </a:lnTo>
                  <a:lnTo>
                    <a:pt x="50938" y="91332"/>
                  </a:lnTo>
                  <a:lnTo>
                    <a:pt x="64533" y="51533"/>
                  </a:lnTo>
                  <a:lnTo>
                    <a:pt x="69392" y="37756"/>
                  </a:lnTo>
                  <a:lnTo>
                    <a:pt x="71519" y="30669"/>
                  </a:lnTo>
                  <a:lnTo>
                    <a:pt x="78325" y="18036"/>
                  </a:lnTo>
                  <a:lnTo>
                    <a:pt x="80366" y="0"/>
                  </a:lnTo>
                  <a:lnTo>
                    <a:pt x="80367" y="4738"/>
                  </a:lnTo>
                  <a:lnTo>
                    <a:pt x="88470" y="39144"/>
                  </a:lnTo>
                  <a:lnTo>
                    <a:pt x="90044" y="56685"/>
                  </a:lnTo>
                  <a:lnTo>
                    <a:pt x="104727" y="98231"/>
                  </a:lnTo>
                  <a:lnTo>
                    <a:pt x="109082" y="116085"/>
                  </a:lnTo>
                  <a:lnTo>
                    <a:pt x="116656" y="131296"/>
                  </a:lnTo>
                  <a:lnTo>
                    <a:pt x="130051" y="154613"/>
                  </a:lnTo>
                  <a:lnTo>
                    <a:pt x="133784" y="165753"/>
                  </a:lnTo>
                  <a:lnTo>
                    <a:pt x="149323" y="187465"/>
                  </a:lnTo>
                  <a:lnTo>
                    <a:pt x="150150" y="190460"/>
                  </a:lnTo>
                  <a:lnTo>
                    <a:pt x="151694" y="192456"/>
                  </a:lnTo>
                  <a:lnTo>
                    <a:pt x="160734" y="1964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2" name="SMARTInkShape-2366"/>
            <p:cNvSpPr/>
            <p:nvPr>
              <p:custDataLst>
                <p:tags r:id="rId13"/>
              </p:custDataLst>
            </p:nvPr>
          </p:nvSpPr>
          <p:spPr bwMode="auto">
            <a:xfrm>
              <a:off x="7831551" y="5170289"/>
              <a:ext cx="35505" cy="375001"/>
            </a:xfrm>
            <a:custGeom>
              <a:avLst/>
              <a:gdLst/>
              <a:ahLst/>
              <a:cxnLst/>
              <a:rect l="0" t="0" r="0" b="0"/>
              <a:pathLst>
                <a:path w="35505" h="375001">
                  <a:moveTo>
                    <a:pt x="17644" y="0"/>
                  </a:moveTo>
                  <a:lnTo>
                    <a:pt x="17644" y="0"/>
                  </a:lnTo>
                  <a:lnTo>
                    <a:pt x="17644" y="4740"/>
                  </a:lnTo>
                  <a:lnTo>
                    <a:pt x="20290" y="9713"/>
                  </a:lnTo>
                  <a:lnTo>
                    <a:pt x="22385" y="12429"/>
                  </a:lnTo>
                  <a:lnTo>
                    <a:pt x="24712" y="20738"/>
                  </a:lnTo>
                  <a:lnTo>
                    <a:pt x="26410" y="60899"/>
                  </a:lnTo>
                  <a:lnTo>
                    <a:pt x="25560" y="100183"/>
                  </a:lnTo>
                  <a:lnTo>
                    <a:pt x="19502" y="143849"/>
                  </a:lnTo>
                  <a:lnTo>
                    <a:pt x="15549" y="178882"/>
                  </a:lnTo>
                  <a:lnTo>
                    <a:pt x="5324" y="221535"/>
                  </a:lnTo>
                  <a:lnTo>
                    <a:pt x="879" y="258624"/>
                  </a:lnTo>
                  <a:lnTo>
                    <a:pt x="0" y="294613"/>
                  </a:lnTo>
                  <a:lnTo>
                    <a:pt x="805" y="326053"/>
                  </a:lnTo>
                  <a:lnTo>
                    <a:pt x="8164" y="356498"/>
                  </a:lnTo>
                  <a:lnTo>
                    <a:pt x="8348" y="359704"/>
                  </a:lnTo>
                  <a:lnTo>
                    <a:pt x="11197" y="365913"/>
                  </a:lnTo>
                  <a:lnTo>
                    <a:pt x="16371" y="373242"/>
                  </a:lnTo>
                  <a:lnTo>
                    <a:pt x="19724" y="374245"/>
                  </a:lnTo>
                  <a:lnTo>
                    <a:pt x="30913" y="375000"/>
                  </a:lnTo>
                  <a:lnTo>
                    <a:pt x="32443" y="374023"/>
                  </a:lnTo>
                  <a:lnTo>
                    <a:pt x="33464" y="372380"/>
                  </a:lnTo>
                  <a:lnTo>
                    <a:pt x="35504" y="3661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3" name="SMARTInkShape-2367"/>
            <p:cNvSpPr/>
            <p:nvPr>
              <p:custDataLst>
                <p:tags r:id="rId14"/>
              </p:custDataLst>
            </p:nvPr>
          </p:nvSpPr>
          <p:spPr bwMode="auto">
            <a:xfrm>
              <a:off x="8009930" y="5313175"/>
              <a:ext cx="250032" cy="222828"/>
            </a:xfrm>
            <a:custGeom>
              <a:avLst/>
              <a:gdLst/>
              <a:ahLst/>
              <a:cxnLst/>
              <a:rect l="0" t="0" r="0" b="0"/>
              <a:pathLst>
                <a:path w="250032" h="222828">
                  <a:moveTo>
                    <a:pt x="0" y="17848"/>
                  </a:moveTo>
                  <a:lnTo>
                    <a:pt x="0" y="17848"/>
                  </a:lnTo>
                  <a:lnTo>
                    <a:pt x="4740" y="13108"/>
                  </a:lnTo>
                  <a:lnTo>
                    <a:pt x="9713" y="10780"/>
                  </a:lnTo>
                  <a:lnTo>
                    <a:pt x="12428" y="10160"/>
                  </a:lnTo>
                  <a:lnTo>
                    <a:pt x="26857" y="2014"/>
                  </a:lnTo>
                  <a:lnTo>
                    <a:pt x="71274" y="4"/>
                  </a:lnTo>
                  <a:lnTo>
                    <a:pt x="74305" y="0"/>
                  </a:lnTo>
                  <a:lnTo>
                    <a:pt x="76326" y="988"/>
                  </a:lnTo>
                  <a:lnTo>
                    <a:pt x="77672" y="2639"/>
                  </a:lnTo>
                  <a:lnTo>
                    <a:pt x="80161" y="7120"/>
                  </a:lnTo>
                  <a:lnTo>
                    <a:pt x="93623" y="26853"/>
                  </a:lnTo>
                  <a:lnTo>
                    <a:pt x="96862" y="37825"/>
                  </a:lnTo>
                  <a:lnTo>
                    <a:pt x="98107" y="56468"/>
                  </a:lnTo>
                  <a:lnTo>
                    <a:pt x="84921" y="96633"/>
                  </a:lnTo>
                  <a:lnTo>
                    <a:pt x="78321" y="122543"/>
                  </a:lnTo>
                  <a:lnTo>
                    <a:pt x="53524" y="162754"/>
                  </a:lnTo>
                  <a:lnTo>
                    <a:pt x="38359" y="186907"/>
                  </a:lnTo>
                  <a:lnTo>
                    <a:pt x="35873" y="203573"/>
                  </a:lnTo>
                  <a:lnTo>
                    <a:pt x="35732" y="212902"/>
                  </a:lnTo>
                  <a:lnTo>
                    <a:pt x="43408" y="221867"/>
                  </a:lnTo>
                  <a:lnTo>
                    <a:pt x="46743" y="222625"/>
                  </a:lnTo>
                  <a:lnTo>
                    <a:pt x="49022" y="222827"/>
                  </a:lnTo>
                  <a:lnTo>
                    <a:pt x="54198" y="220406"/>
                  </a:lnTo>
                  <a:lnTo>
                    <a:pt x="56968" y="218371"/>
                  </a:lnTo>
                  <a:lnTo>
                    <a:pt x="70347" y="215507"/>
                  </a:lnTo>
                  <a:lnTo>
                    <a:pt x="109085" y="209666"/>
                  </a:lnTo>
                  <a:lnTo>
                    <a:pt x="148474" y="193320"/>
                  </a:lnTo>
                  <a:lnTo>
                    <a:pt x="190479" y="172621"/>
                  </a:lnTo>
                  <a:lnTo>
                    <a:pt x="214308" y="158076"/>
                  </a:lnTo>
                  <a:lnTo>
                    <a:pt x="250031" y="1339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4" name="SMARTInkShape-2368"/>
            <p:cNvSpPr/>
            <p:nvPr>
              <p:custDataLst>
                <p:tags r:id="rId15"/>
              </p:custDataLst>
            </p:nvPr>
          </p:nvSpPr>
          <p:spPr bwMode="auto">
            <a:xfrm>
              <a:off x="8252271" y="5063133"/>
              <a:ext cx="132170" cy="669727"/>
            </a:xfrm>
            <a:custGeom>
              <a:avLst/>
              <a:gdLst/>
              <a:ahLst/>
              <a:cxnLst/>
              <a:rect l="0" t="0" r="0" b="0"/>
              <a:pathLst>
                <a:path w="132170" h="669727">
                  <a:moveTo>
                    <a:pt x="7690" y="0"/>
                  </a:moveTo>
                  <a:lnTo>
                    <a:pt x="7690" y="0"/>
                  </a:lnTo>
                  <a:lnTo>
                    <a:pt x="0" y="0"/>
                  </a:lnTo>
                  <a:lnTo>
                    <a:pt x="5991" y="9713"/>
                  </a:lnTo>
                  <a:lnTo>
                    <a:pt x="6557" y="12429"/>
                  </a:lnTo>
                  <a:lnTo>
                    <a:pt x="28383" y="52521"/>
                  </a:lnTo>
                  <a:lnTo>
                    <a:pt x="41603" y="73771"/>
                  </a:lnTo>
                  <a:lnTo>
                    <a:pt x="59698" y="112357"/>
                  </a:lnTo>
                  <a:lnTo>
                    <a:pt x="76567" y="146511"/>
                  </a:lnTo>
                  <a:lnTo>
                    <a:pt x="94133" y="186506"/>
                  </a:lnTo>
                  <a:lnTo>
                    <a:pt x="107166" y="225035"/>
                  </a:lnTo>
                  <a:lnTo>
                    <a:pt x="117311" y="261586"/>
                  </a:lnTo>
                  <a:lnTo>
                    <a:pt x="126601" y="302292"/>
                  </a:lnTo>
                  <a:lnTo>
                    <a:pt x="130897" y="345773"/>
                  </a:lnTo>
                  <a:lnTo>
                    <a:pt x="132169" y="385334"/>
                  </a:lnTo>
                  <a:lnTo>
                    <a:pt x="127806" y="426933"/>
                  </a:lnTo>
                  <a:lnTo>
                    <a:pt x="120230" y="465936"/>
                  </a:lnTo>
                  <a:lnTo>
                    <a:pt x="106960" y="507370"/>
                  </a:lnTo>
                  <a:lnTo>
                    <a:pt x="90460" y="551065"/>
                  </a:lnTo>
                  <a:lnTo>
                    <a:pt x="68265" y="595431"/>
                  </a:lnTo>
                  <a:lnTo>
                    <a:pt x="38096" y="639996"/>
                  </a:lnTo>
                  <a:lnTo>
                    <a:pt x="16620" y="6697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16" name="SMARTInkShape-2369"/>
          <p:cNvSpPr/>
          <p:nvPr>
            <p:custDataLst>
              <p:tags r:id="rId5"/>
            </p:custDataLst>
          </p:nvPr>
        </p:nvSpPr>
        <p:spPr bwMode="auto">
          <a:xfrm>
            <a:off x="1598446" y="4582328"/>
            <a:ext cx="776852" cy="103858"/>
          </a:xfrm>
          <a:custGeom>
            <a:avLst/>
            <a:gdLst/>
            <a:ahLst/>
            <a:cxnLst/>
            <a:rect l="0" t="0" r="0" b="0"/>
            <a:pathLst>
              <a:path w="776852" h="103858">
                <a:moveTo>
                  <a:pt x="8898" y="61110"/>
                </a:moveTo>
                <a:lnTo>
                  <a:pt x="8898" y="61110"/>
                </a:lnTo>
                <a:lnTo>
                  <a:pt x="0" y="52212"/>
                </a:lnTo>
                <a:lnTo>
                  <a:pt x="44633" y="52180"/>
                </a:lnTo>
                <a:lnTo>
                  <a:pt x="47604" y="52180"/>
                </a:lnTo>
                <a:lnTo>
                  <a:pt x="53551" y="54825"/>
                </a:lnTo>
                <a:lnTo>
                  <a:pt x="59501" y="58316"/>
                </a:lnTo>
                <a:lnTo>
                  <a:pt x="83496" y="67994"/>
                </a:lnTo>
                <a:lnTo>
                  <a:pt x="105544" y="82068"/>
                </a:lnTo>
                <a:lnTo>
                  <a:pt x="145901" y="93694"/>
                </a:lnTo>
                <a:lnTo>
                  <a:pt x="188675" y="102690"/>
                </a:lnTo>
                <a:lnTo>
                  <a:pt x="214631" y="103857"/>
                </a:lnTo>
                <a:lnTo>
                  <a:pt x="258975" y="97950"/>
                </a:lnTo>
                <a:lnTo>
                  <a:pt x="300794" y="96057"/>
                </a:lnTo>
                <a:lnTo>
                  <a:pt x="341392" y="87158"/>
                </a:lnTo>
                <a:lnTo>
                  <a:pt x="375636" y="78750"/>
                </a:lnTo>
                <a:lnTo>
                  <a:pt x="408272" y="67328"/>
                </a:lnTo>
                <a:lnTo>
                  <a:pt x="428491" y="58912"/>
                </a:lnTo>
                <a:lnTo>
                  <a:pt x="462187" y="52190"/>
                </a:lnTo>
                <a:lnTo>
                  <a:pt x="506483" y="35793"/>
                </a:lnTo>
                <a:lnTo>
                  <a:pt x="548930" y="22705"/>
                </a:lnTo>
                <a:lnTo>
                  <a:pt x="588403" y="11557"/>
                </a:lnTo>
                <a:lnTo>
                  <a:pt x="624864" y="5681"/>
                </a:lnTo>
                <a:lnTo>
                  <a:pt x="660729" y="0"/>
                </a:lnTo>
                <a:lnTo>
                  <a:pt x="701911" y="6413"/>
                </a:lnTo>
                <a:lnTo>
                  <a:pt x="743086" y="16560"/>
                </a:lnTo>
                <a:lnTo>
                  <a:pt x="754830" y="23325"/>
                </a:lnTo>
                <a:lnTo>
                  <a:pt x="776851" y="432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17" name="SMARTInkShape-2370"/>
          <p:cNvSpPr/>
          <p:nvPr>
            <p:custDataLst>
              <p:tags r:id="rId6"/>
            </p:custDataLst>
          </p:nvPr>
        </p:nvSpPr>
        <p:spPr bwMode="auto">
          <a:xfrm>
            <a:off x="5643931" y="4509492"/>
            <a:ext cx="1035476" cy="89252"/>
          </a:xfrm>
          <a:custGeom>
            <a:avLst/>
            <a:gdLst/>
            <a:ahLst/>
            <a:cxnLst/>
            <a:rect l="0" t="0" r="0" b="0"/>
            <a:pathLst>
              <a:path w="1035476" h="89252">
                <a:moveTo>
                  <a:pt x="35349" y="0"/>
                </a:moveTo>
                <a:lnTo>
                  <a:pt x="35349" y="0"/>
                </a:lnTo>
                <a:lnTo>
                  <a:pt x="30610" y="0"/>
                </a:lnTo>
                <a:lnTo>
                  <a:pt x="29213" y="992"/>
                </a:lnTo>
                <a:lnTo>
                  <a:pt x="28282" y="2646"/>
                </a:lnTo>
                <a:lnTo>
                  <a:pt x="27662" y="4740"/>
                </a:lnTo>
                <a:lnTo>
                  <a:pt x="26256" y="6137"/>
                </a:lnTo>
                <a:lnTo>
                  <a:pt x="17891" y="8821"/>
                </a:lnTo>
                <a:lnTo>
                  <a:pt x="9838" y="8920"/>
                </a:lnTo>
                <a:lnTo>
                  <a:pt x="9412" y="9915"/>
                </a:lnTo>
                <a:lnTo>
                  <a:pt x="8564" y="17827"/>
                </a:lnTo>
                <a:lnTo>
                  <a:pt x="0" y="17858"/>
                </a:lnTo>
                <a:lnTo>
                  <a:pt x="4481" y="17859"/>
                </a:lnTo>
                <a:lnTo>
                  <a:pt x="5841" y="18851"/>
                </a:lnTo>
                <a:lnTo>
                  <a:pt x="9315" y="26954"/>
                </a:lnTo>
                <a:lnTo>
                  <a:pt x="13197" y="31162"/>
                </a:lnTo>
                <a:lnTo>
                  <a:pt x="18227" y="33694"/>
                </a:lnTo>
                <a:lnTo>
                  <a:pt x="32471" y="36444"/>
                </a:lnTo>
                <a:lnTo>
                  <a:pt x="42323" y="41777"/>
                </a:lnTo>
                <a:lnTo>
                  <a:pt x="52010" y="43372"/>
                </a:lnTo>
                <a:lnTo>
                  <a:pt x="87301" y="40059"/>
                </a:lnTo>
                <a:lnTo>
                  <a:pt x="127150" y="44246"/>
                </a:lnTo>
                <a:lnTo>
                  <a:pt x="170618" y="44596"/>
                </a:lnTo>
                <a:lnTo>
                  <a:pt x="212147" y="44638"/>
                </a:lnTo>
                <a:lnTo>
                  <a:pt x="245492" y="44645"/>
                </a:lnTo>
                <a:lnTo>
                  <a:pt x="284146" y="44647"/>
                </a:lnTo>
                <a:lnTo>
                  <a:pt x="320734" y="44648"/>
                </a:lnTo>
                <a:lnTo>
                  <a:pt x="359356" y="44649"/>
                </a:lnTo>
                <a:lnTo>
                  <a:pt x="402219" y="44649"/>
                </a:lnTo>
                <a:lnTo>
                  <a:pt x="443694" y="47294"/>
                </a:lnTo>
                <a:lnTo>
                  <a:pt x="483763" y="51716"/>
                </a:lnTo>
                <a:lnTo>
                  <a:pt x="524410" y="55673"/>
                </a:lnTo>
                <a:lnTo>
                  <a:pt x="561587" y="63129"/>
                </a:lnTo>
                <a:lnTo>
                  <a:pt x="597738" y="71622"/>
                </a:lnTo>
                <a:lnTo>
                  <a:pt x="640769" y="83380"/>
                </a:lnTo>
                <a:lnTo>
                  <a:pt x="678924" y="88128"/>
                </a:lnTo>
                <a:lnTo>
                  <a:pt x="721005" y="89066"/>
                </a:lnTo>
                <a:lnTo>
                  <a:pt x="758273" y="89251"/>
                </a:lnTo>
                <a:lnTo>
                  <a:pt x="800435" y="83151"/>
                </a:lnTo>
                <a:lnTo>
                  <a:pt x="838456" y="78271"/>
                </a:lnTo>
                <a:lnTo>
                  <a:pt x="874629" y="72788"/>
                </a:lnTo>
                <a:lnTo>
                  <a:pt x="910438" y="71704"/>
                </a:lnTo>
                <a:lnTo>
                  <a:pt x="950364" y="71473"/>
                </a:lnTo>
                <a:lnTo>
                  <a:pt x="993700" y="63337"/>
                </a:lnTo>
                <a:lnTo>
                  <a:pt x="1028995" y="62540"/>
                </a:lnTo>
                <a:lnTo>
                  <a:pt x="1031155" y="63522"/>
                </a:lnTo>
                <a:lnTo>
                  <a:pt x="1032595" y="65168"/>
                </a:lnTo>
                <a:lnTo>
                  <a:pt x="1035475" y="7143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898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VAEs are a combination of the following ideas: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 Encoders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Approximation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Variational</a:t>
            </a:r>
            <a:r>
              <a:rPr lang="en-US" dirty="0"/>
              <a:t> Lower Bound / ELBO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Amortized Inference Neural Networks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Reparameterization</a:t>
            </a:r>
            <a:r>
              <a:rPr lang="en-US" dirty="0"/>
              <a:t>”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04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2377-C68D-7148-84E8-63EF97E7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C64D-A810-A740-9676-F7A797BC8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z|x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A47F6-5341-264A-A395-9F902851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4DE54-AAD9-6246-8416-420426CF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6" name="SMARTInkShape-Group632"/>
          <p:cNvGrpSpPr/>
          <p:nvPr/>
        </p:nvGrpSpPr>
        <p:grpSpPr>
          <a:xfrm>
            <a:off x="6903450" y="348258"/>
            <a:ext cx="320668" cy="1526977"/>
            <a:chOff x="6903450" y="348258"/>
            <a:chExt cx="320668" cy="1526977"/>
          </a:xfrm>
        </p:grpSpPr>
        <p:sp>
          <p:nvSpPr>
            <p:cNvPr id="6" name="SMARTInkShape-2375"/>
            <p:cNvSpPr/>
            <p:nvPr>
              <p:custDataLst>
                <p:tags r:id="rId65"/>
              </p:custDataLst>
            </p:nvPr>
          </p:nvSpPr>
          <p:spPr bwMode="auto">
            <a:xfrm>
              <a:off x="7045523" y="910828"/>
              <a:ext cx="26681" cy="481677"/>
            </a:xfrm>
            <a:custGeom>
              <a:avLst/>
              <a:gdLst/>
              <a:ahLst/>
              <a:cxnLst/>
              <a:rect l="0" t="0" r="0" b="0"/>
              <a:pathLst>
                <a:path w="26681" h="481677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4"/>
                  </a:lnTo>
                  <a:lnTo>
                    <a:pt x="12429" y="20991"/>
                  </a:lnTo>
                  <a:lnTo>
                    <a:pt x="15446" y="29504"/>
                  </a:lnTo>
                  <a:lnTo>
                    <a:pt x="17719" y="73360"/>
                  </a:lnTo>
                  <a:lnTo>
                    <a:pt x="18824" y="108528"/>
                  </a:lnTo>
                  <a:lnTo>
                    <a:pt x="24921" y="150018"/>
                  </a:lnTo>
                  <a:lnTo>
                    <a:pt x="26421" y="191911"/>
                  </a:lnTo>
                  <a:lnTo>
                    <a:pt x="26680" y="226637"/>
                  </a:lnTo>
                  <a:lnTo>
                    <a:pt x="21624" y="266797"/>
                  </a:lnTo>
                  <a:lnTo>
                    <a:pt x="25475" y="306039"/>
                  </a:lnTo>
                  <a:lnTo>
                    <a:pt x="23754" y="337402"/>
                  </a:lnTo>
                  <a:lnTo>
                    <a:pt x="21472" y="355339"/>
                  </a:lnTo>
                  <a:lnTo>
                    <a:pt x="23780" y="376594"/>
                  </a:lnTo>
                  <a:lnTo>
                    <a:pt x="18510" y="419754"/>
                  </a:lnTo>
                  <a:lnTo>
                    <a:pt x="17871" y="464061"/>
                  </a:lnTo>
                  <a:lnTo>
                    <a:pt x="17868" y="467132"/>
                  </a:lnTo>
                  <a:lnTo>
                    <a:pt x="15217" y="473190"/>
                  </a:lnTo>
                  <a:lnTo>
                    <a:pt x="9298" y="481676"/>
                  </a:lnTo>
                  <a:lnTo>
                    <a:pt x="8930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2376"/>
            <p:cNvSpPr/>
            <p:nvPr>
              <p:custDataLst>
                <p:tags r:id="rId66"/>
              </p:custDataLst>
            </p:nvPr>
          </p:nvSpPr>
          <p:spPr bwMode="auto">
            <a:xfrm>
              <a:off x="7000891" y="508995"/>
              <a:ext cx="178579" cy="250028"/>
            </a:xfrm>
            <a:custGeom>
              <a:avLst/>
              <a:gdLst/>
              <a:ahLst/>
              <a:cxnLst/>
              <a:rect l="0" t="0" r="0" b="0"/>
              <a:pathLst>
                <a:path w="178579" h="250028">
                  <a:moveTo>
                    <a:pt x="17843" y="26786"/>
                  </a:moveTo>
                  <a:lnTo>
                    <a:pt x="17843" y="26786"/>
                  </a:lnTo>
                  <a:lnTo>
                    <a:pt x="40044" y="4586"/>
                  </a:lnTo>
                  <a:lnTo>
                    <a:pt x="45239" y="2037"/>
                  </a:lnTo>
                  <a:lnTo>
                    <a:pt x="73192" y="117"/>
                  </a:lnTo>
                  <a:lnTo>
                    <a:pt x="101156" y="0"/>
                  </a:lnTo>
                  <a:lnTo>
                    <a:pt x="107126" y="2644"/>
                  </a:lnTo>
                  <a:lnTo>
                    <a:pt x="113087" y="6135"/>
                  </a:lnTo>
                  <a:lnTo>
                    <a:pt x="119043" y="7686"/>
                  </a:lnTo>
                  <a:lnTo>
                    <a:pt x="121029" y="9092"/>
                  </a:lnTo>
                  <a:lnTo>
                    <a:pt x="122352" y="11021"/>
                  </a:lnTo>
                  <a:lnTo>
                    <a:pt x="123235" y="13300"/>
                  </a:lnTo>
                  <a:lnTo>
                    <a:pt x="125807" y="14819"/>
                  </a:lnTo>
                  <a:lnTo>
                    <a:pt x="137917" y="17949"/>
                  </a:lnTo>
                  <a:lnTo>
                    <a:pt x="144962" y="22197"/>
                  </a:lnTo>
                  <a:lnTo>
                    <a:pt x="148755" y="27392"/>
                  </a:lnTo>
                  <a:lnTo>
                    <a:pt x="149766" y="30167"/>
                  </a:lnTo>
                  <a:lnTo>
                    <a:pt x="151432" y="32017"/>
                  </a:lnTo>
                  <a:lnTo>
                    <a:pt x="164040" y="39969"/>
                  </a:lnTo>
                  <a:lnTo>
                    <a:pt x="167155" y="45213"/>
                  </a:lnTo>
                  <a:lnTo>
                    <a:pt x="169156" y="56664"/>
                  </a:lnTo>
                  <a:lnTo>
                    <a:pt x="166783" y="62555"/>
                  </a:lnTo>
                  <a:lnTo>
                    <a:pt x="164762" y="65515"/>
                  </a:lnTo>
                  <a:lnTo>
                    <a:pt x="158605" y="87437"/>
                  </a:lnTo>
                  <a:lnTo>
                    <a:pt x="135018" y="122450"/>
                  </a:lnTo>
                  <a:lnTo>
                    <a:pt x="90967" y="167063"/>
                  </a:lnTo>
                  <a:lnTo>
                    <a:pt x="47228" y="205946"/>
                  </a:lnTo>
                  <a:lnTo>
                    <a:pt x="33239" y="224564"/>
                  </a:lnTo>
                  <a:lnTo>
                    <a:pt x="19208" y="234656"/>
                  </a:lnTo>
                  <a:lnTo>
                    <a:pt x="4810" y="240818"/>
                  </a:lnTo>
                  <a:lnTo>
                    <a:pt x="3201" y="242896"/>
                  </a:lnTo>
                  <a:lnTo>
                    <a:pt x="0" y="249992"/>
                  </a:lnTo>
                  <a:lnTo>
                    <a:pt x="13287" y="250027"/>
                  </a:lnTo>
                  <a:lnTo>
                    <a:pt x="46781" y="241650"/>
                  </a:lnTo>
                  <a:lnTo>
                    <a:pt x="57494" y="240352"/>
                  </a:lnTo>
                  <a:lnTo>
                    <a:pt x="102040" y="226284"/>
                  </a:lnTo>
                  <a:lnTo>
                    <a:pt x="117315" y="223149"/>
                  </a:lnTo>
                  <a:lnTo>
                    <a:pt x="119876" y="221195"/>
                  </a:lnTo>
                  <a:lnTo>
                    <a:pt x="121584" y="218900"/>
                  </a:lnTo>
                  <a:lnTo>
                    <a:pt x="128773" y="216350"/>
                  </a:lnTo>
                  <a:lnTo>
                    <a:pt x="137591" y="214224"/>
                  </a:lnTo>
                  <a:lnTo>
                    <a:pt x="151336" y="207421"/>
                  </a:lnTo>
                  <a:lnTo>
                    <a:pt x="178578" y="2053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2377"/>
            <p:cNvSpPr/>
            <p:nvPr>
              <p:custDataLst>
                <p:tags r:id="rId67"/>
              </p:custDataLst>
            </p:nvPr>
          </p:nvSpPr>
          <p:spPr bwMode="auto">
            <a:xfrm>
              <a:off x="7082519" y="1250156"/>
              <a:ext cx="43373" cy="187525"/>
            </a:xfrm>
            <a:custGeom>
              <a:avLst/>
              <a:gdLst/>
              <a:ahLst/>
              <a:cxnLst/>
              <a:rect l="0" t="0" r="0" b="0"/>
              <a:pathLst>
                <a:path w="43373" h="187525">
                  <a:moveTo>
                    <a:pt x="43372" y="0"/>
                  </a:moveTo>
                  <a:lnTo>
                    <a:pt x="43372" y="0"/>
                  </a:lnTo>
                  <a:lnTo>
                    <a:pt x="43372" y="4741"/>
                  </a:lnTo>
                  <a:lnTo>
                    <a:pt x="40726" y="9714"/>
                  </a:lnTo>
                  <a:lnTo>
                    <a:pt x="38631" y="12429"/>
                  </a:lnTo>
                  <a:lnTo>
                    <a:pt x="36304" y="20738"/>
                  </a:lnTo>
                  <a:lnTo>
                    <a:pt x="31960" y="53831"/>
                  </a:lnTo>
                  <a:lnTo>
                    <a:pt x="27422" y="71513"/>
                  </a:lnTo>
                  <a:lnTo>
                    <a:pt x="23432" y="89319"/>
                  </a:lnTo>
                  <a:lnTo>
                    <a:pt x="18612" y="107163"/>
                  </a:lnTo>
                  <a:lnTo>
                    <a:pt x="14538" y="125018"/>
                  </a:lnTo>
                  <a:lnTo>
                    <a:pt x="9012" y="144088"/>
                  </a:lnTo>
                  <a:lnTo>
                    <a:pt x="6929" y="163546"/>
                  </a:lnTo>
                  <a:lnTo>
                    <a:pt x="0" y="176416"/>
                  </a:lnTo>
                  <a:lnTo>
                    <a:pt x="566" y="178134"/>
                  </a:lnTo>
                  <a:lnTo>
                    <a:pt x="7653" y="187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2378"/>
            <p:cNvSpPr/>
            <p:nvPr>
              <p:custDataLst>
                <p:tags r:id="rId68"/>
              </p:custDataLst>
            </p:nvPr>
          </p:nvSpPr>
          <p:spPr bwMode="auto">
            <a:xfrm>
              <a:off x="6903450" y="348258"/>
              <a:ext cx="311535" cy="515430"/>
            </a:xfrm>
            <a:custGeom>
              <a:avLst/>
              <a:gdLst/>
              <a:ahLst/>
              <a:cxnLst/>
              <a:rect l="0" t="0" r="0" b="0"/>
              <a:pathLst>
                <a:path w="311535" h="515430">
                  <a:moveTo>
                    <a:pt x="168863" y="0"/>
                  </a:moveTo>
                  <a:lnTo>
                    <a:pt x="168863" y="0"/>
                  </a:lnTo>
                  <a:lnTo>
                    <a:pt x="155559" y="0"/>
                  </a:lnTo>
                  <a:lnTo>
                    <a:pt x="142872" y="4740"/>
                  </a:lnTo>
                  <a:lnTo>
                    <a:pt x="112345" y="24908"/>
                  </a:lnTo>
                  <a:lnTo>
                    <a:pt x="68467" y="68620"/>
                  </a:lnTo>
                  <a:lnTo>
                    <a:pt x="57104" y="85729"/>
                  </a:lnTo>
                  <a:lnTo>
                    <a:pt x="36985" y="129051"/>
                  </a:lnTo>
                  <a:lnTo>
                    <a:pt x="24505" y="168765"/>
                  </a:lnTo>
                  <a:lnTo>
                    <a:pt x="14525" y="211951"/>
                  </a:lnTo>
                  <a:lnTo>
                    <a:pt x="8325" y="244021"/>
                  </a:lnTo>
                  <a:lnTo>
                    <a:pt x="3255" y="278118"/>
                  </a:lnTo>
                  <a:lnTo>
                    <a:pt x="1001" y="313115"/>
                  </a:lnTo>
                  <a:lnTo>
                    <a:pt x="0" y="345868"/>
                  </a:lnTo>
                  <a:lnTo>
                    <a:pt x="2081" y="389552"/>
                  </a:lnTo>
                  <a:lnTo>
                    <a:pt x="11629" y="427631"/>
                  </a:lnTo>
                  <a:lnTo>
                    <a:pt x="32632" y="471313"/>
                  </a:lnTo>
                  <a:lnTo>
                    <a:pt x="50005" y="494741"/>
                  </a:lnTo>
                  <a:lnTo>
                    <a:pt x="72461" y="509510"/>
                  </a:lnTo>
                  <a:lnTo>
                    <a:pt x="93224" y="515429"/>
                  </a:lnTo>
                  <a:lnTo>
                    <a:pt x="116686" y="512443"/>
                  </a:lnTo>
                  <a:lnTo>
                    <a:pt x="160117" y="497087"/>
                  </a:lnTo>
                  <a:lnTo>
                    <a:pt x="200429" y="470922"/>
                  </a:lnTo>
                  <a:lnTo>
                    <a:pt x="233343" y="429961"/>
                  </a:lnTo>
                  <a:lnTo>
                    <a:pt x="257752" y="394404"/>
                  </a:lnTo>
                  <a:lnTo>
                    <a:pt x="277992" y="350906"/>
                  </a:lnTo>
                  <a:lnTo>
                    <a:pt x="290456" y="314378"/>
                  </a:lnTo>
                  <a:lnTo>
                    <a:pt x="299964" y="274991"/>
                  </a:lnTo>
                  <a:lnTo>
                    <a:pt x="306504" y="234336"/>
                  </a:lnTo>
                  <a:lnTo>
                    <a:pt x="309411" y="193115"/>
                  </a:lnTo>
                  <a:lnTo>
                    <a:pt x="310703" y="151644"/>
                  </a:lnTo>
                  <a:lnTo>
                    <a:pt x="311278" y="112046"/>
                  </a:lnTo>
                  <a:lnTo>
                    <a:pt x="311534" y="77910"/>
                  </a:lnTo>
                  <a:lnTo>
                    <a:pt x="303709" y="51494"/>
                  </a:lnTo>
                  <a:lnTo>
                    <a:pt x="279174" y="15022"/>
                  </a:lnTo>
                  <a:lnTo>
                    <a:pt x="264523" y="6676"/>
                  </a:lnTo>
                  <a:lnTo>
                    <a:pt x="226123" y="1319"/>
                  </a:lnTo>
                  <a:lnTo>
                    <a:pt x="192002" y="5131"/>
                  </a:lnTo>
                  <a:lnTo>
                    <a:pt x="156757" y="17285"/>
                  </a:lnTo>
                  <a:lnTo>
                    <a:pt x="116438" y="33454"/>
                  </a:lnTo>
                  <a:lnTo>
                    <a:pt x="52777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" name="SMARTInkShape-2379"/>
            <p:cNvSpPr/>
            <p:nvPr>
              <p:custDataLst>
                <p:tags r:id="rId69"/>
              </p:custDataLst>
            </p:nvPr>
          </p:nvSpPr>
          <p:spPr bwMode="auto">
            <a:xfrm>
              <a:off x="6965265" y="1223367"/>
              <a:ext cx="89189" cy="169665"/>
            </a:xfrm>
            <a:custGeom>
              <a:avLst/>
              <a:gdLst/>
              <a:ahLst/>
              <a:cxnLst/>
              <a:rect l="0" t="0" r="0" b="0"/>
              <a:pathLst>
                <a:path w="89189" h="169665">
                  <a:moveTo>
                    <a:pt x="8821" y="0"/>
                  </a:moveTo>
                  <a:lnTo>
                    <a:pt x="8821" y="0"/>
                  </a:lnTo>
                  <a:lnTo>
                    <a:pt x="1132" y="0"/>
                  </a:lnTo>
                  <a:lnTo>
                    <a:pt x="718" y="992"/>
                  </a:lnTo>
                  <a:lnTo>
                    <a:pt x="0" y="12429"/>
                  </a:lnTo>
                  <a:lnTo>
                    <a:pt x="2586" y="18092"/>
                  </a:lnTo>
                  <a:lnTo>
                    <a:pt x="4664" y="20991"/>
                  </a:lnTo>
                  <a:lnTo>
                    <a:pt x="9984" y="39902"/>
                  </a:lnTo>
                  <a:lnTo>
                    <a:pt x="22795" y="60100"/>
                  </a:lnTo>
                  <a:lnTo>
                    <a:pt x="33297" y="83211"/>
                  </a:lnTo>
                  <a:lnTo>
                    <a:pt x="65383" y="127589"/>
                  </a:lnTo>
                  <a:lnTo>
                    <a:pt x="68686" y="133766"/>
                  </a:lnTo>
                  <a:lnTo>
                    <a:pt x="78862" y="162459"/>
                  </a:lnTo>
                  <a:lnTo>
                    <a:pt x="80320" y="164861"/>
                  </a:lnTo>
                  <a:lnTo>
                    <a:pt x="82284" y="166462"/>
                  </a:lnTo>
                  <a:lnTo>
                    <a:pt x="89188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2380"/>
            <p:cNvSpPr/>
            <p:nvPr>
              <p:custDataLst>
                <p:tags r:id="rId70"/>
              </p:custDataLst>
            </p:nvPr>
          </p:nvSpPr>
          <p:spPr bwMode="auto">
            <a:xfrm>
              <a:off x="7081242" y="1285875"/>
              <a:ext cx="26790" cy="133946"/>
            </a:xfrm>
            <a:custGeom>
              <a:avLst/>
              <a:gdLst/>
              <a:ahLst/>
              <a:cxnLst/>
              <a:rect l="0" t="0" r="0" b="0"/>
              <a:pathLst>
                <a:path w="26790" h="133946">
                  <a:moveTo>
                    <a:pt x="26789" y="0"/>
                  </a:moveTo>
                  <a:lnTo>
                    <a:pt x="26789" y="0"/>
                  </a:lnTo>
                  <a:lnTo>
                    <a:pt x="26789" y="12429"/>
                  </a:lnTo>
                  <a:lnTo>
                    <a:pt x="18411" y="53831"/>
                  </a:lnTo>
                  <a:lnTo>
                    <a:pt x="17112" y="65597"/>
                  </a:lnTo>
                  <a:lnTo>
                    <a:pt x="3642" y="107350"/>
                  </a:lnTo>
                  <a:lnTo>
                    <a:pt x="0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2381"/>
            <p:cNvSpPr/>
            <p:nvPr>
              <p:custDataLst>
                <p:tags r:id="rId71"/>
              </p:custDataLst>
            </p:nvPr>
          </p:nvSpPr>
          <p:spPr bwMode="auto">
            <a:xfrm>
              <a:off x="6991945" y="1653233"/>
              <a:ext cx="80204" cy="222002"/>
            </a:xfrm>
            <a:custGeom>
              <a:avLst/>
              <a:gdLst/>
              <a:ahLst/>
              <a:cxnLst/>
              <a:rect l="0" t="0" r="0" b="0"/>
              <a:pathLst>
                <a:path w="80204" h="222002">
                  <a:moveTo>
                    <a:pt x="0" y="7689"/>
                  </a:moveTo>
                  <a:lnTo>
                    <a:pt x="0" y="7689"/>
                  </a:lnTo>
                  <a:lnTo>
                    <a:pt x="4741" y="7689"/>
                  </a:lnTo>
                  <a:lnTo>
                    <a:pt x="6137" y="6697"/>
                  </a:lnTo>
                  <a:lnTo>
                    <a:pt x="7068" y="5043"/>
                  </a:lnTo>
                  <a:lnTo>
                    <a:pt x="7689" y="2948"/>
                  </a:lnTo>
                  <a:lnTo>
                    <a:pt x="9094" y="1552"/>
                  </a:lnTo>
                  <a:lnTo>
                    <a:pt x="13303" y="0"/>
                  </a:lnTo>
                  <a:lnTo>
                    <a:pt x="15814" y="579"/>
                  </a:lnTo>
                  <a:lnTo>
                    <a:pt x="26974" y="5991"/>
                  </a:lnTo>
                  <a:lnTo>
                    <a:pt x="29888" y="6557"/>
                  </a:lnTo>
                  <a:lnTo>
                    <a:pt x="38732" y="12094"/>
                  </a:lnTo>
                  <a:lnTo>
                    <a:pt x="67636" y="40679"/>
                  </a:lnTo>
                  <a:lnTo>
                    <a:pt x="76154" y="55277"/>
                  </a:lnTo>
                  <a:lnTo>
                    <a:pt x="79119" y="67319"/>
                  </a:lnTo>
                  <a:lnTo>
                    <a:pt x="80203" y="94414"/>
                  </a:lnTo>
                  <a:lnTo>
                    <a:pt x="70272" y="135705"/>
                  </a:lnTo>
                  <a:lnTo>
                    <a:pt x="45016" y="177354"/>
                  </a:lnTo>
                  <a:lnTo>
                    <a:pt x="29814" y="199990"/>
                  </a:lnTo>
                  <a:lnTo>
                    <a:pt x="21842" y="209747"/>
                  </a:lnTo>
                  <a:lnTo>
                    <a:pt x="17860" y="2220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2382"/>
            <p:cNvSpPr/>
            <p:nvPr>
              <p:custDataLst>
                <p:tags r:id="rId72"/>
              </p:custDataLst>
            </p:nvPr>
          </p:nvSpPr>
          <p:spPr bwMode="auto">
            <a:xfrm>
              <a:off x="7085130" y="1598414"/>
              <a:ext cx="138988" cy="266113"/>
            </a:xfrm>
            <a:custGeom>
              <a:avLst/>
              <a:gdLst/>
              <a:ahLst/>
              <a:cxnLst/>
              <a:rect l="0" t="0" r="0" b="0"/>
              <a:pathLst>
                <a:path w="138988" h="266113">
                  <a:moveTo>
                    <a:pt x="67550" y="0"/>
                  </a:moveTo>
                  <a:lnTo>
                    <a:pt x="67550" y="0"/>
                  </a:lnTo>
                  <a:lnTo>
                    <a:pt x="62809" y="4740"/>
                  </a:lnTo>
                  <a:lnTo>
                    <a:pt x="60482" y="9714"/>
                  </a:lnTo>
                  <a:lnTo>
                    <a:pt x="59861" y="12429"/>
                  </a:lnTo>
                  <a:lnTo>
                    <a:pt x="54247" y="20991"/>
                  </a:lnTo>
                  <a:lnTo>
                    <a:pt x="43461" y="34757"/>
                  </a:lnTo>
                  <a:lnTo>
                    <a:pt x="25853" y="73938"/>
                  </a:lnTo>
                  <a:lnTo>
                    <a:pt x="9008" y="116228"/>
                  </a:lnTo>
                  <a:lnTo>
                    <a:pt x="5564" y="153195"/>
                  </a:lnTo>
                  <a:lnTo>
                    <a:pt x="0" y="186806"/>
                  </a:lnTo>
                  <a:lnTo>
                    <a:pt x="4182" y="219779"/>
                  </a:lnTo>
                  <a:lnTo>
                    <a:pt x="6453" y="224902"/>
                  </a:lnTo>
                  <a:lnTo>
                    <a:pt x="25084" y="243513"/>
                  </a:lnTo>
                  <a:lnTo>
                    <a:pt x="56096" y="261888"/>
                  </a:lnTo>
                  <a:lnTo>
                    <a:pt x="73636" y="266112"/>
                  </a:lnTo>
                  <a:lnTo>
                    <a:pt x="85468" y="264454"/>
                  </a:lnTo>
                  <a:lnTo>
                    <a:pt x="127084" y="246854"/>
                  </a:lnTo>
                  <a:lnTo>
                    <a:pt x="138987" y="241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2383"/>
            <p:cNvSpPr/>
            <p:nvPr>
              <p:custDataLst>
                <p:tags r:id="rId73"/>
              </p:custDataLst>
            </p:nvPr>
          </p:nvSpPr>
          <p:spPr bwMode="auto">
            <a:xfrm>
              <a:off x="6947297" y="1553766"/>
              <a:ext cx="178595" cy="17860"/>
            </a:xfrm>
            <a:custGeom>
              <a:avLst/>
              <a:gdLst/>
              <a:ahLst/>
              <a:cxnLst/>
              <a:rect l="0" t="0" r="0" b="0"/>
              <a:pathLst>
                <a:path w="178595" h="17860">
                  <a:moveTo>
                    <a:pt x="0" y="17859"/>
                  </a:moveTo>
                  <a:lnTo>
                    <a:pt x="0" y="17859"/>
                  </a:lnTo>
                  <a:lnTo>
                    <a:pt x="0" y="400"/>
                  </a:lnTo>
                  <a:lnTo>
                    <a:pt x="39901" y="2"/>
                  </a:lnTo>
                  <a:lnTo>
                    <a:pt x="80438" y="0"/>
                  </a:lnTo>
                  <a:lnTo>
                    <a:pt x="118738" y="2645"/>
                  </a:lnTo>
                  <a:lnTo>
                    <a:pt x="162309" y="8684"/>
                  </a:lnTo>
                  <a:lnTo>
                    <a:pt x="178594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2384"/>
            <p:cNvSpPr/>
            <p:nvPr>
              <p:custDataLst>
                <p:tags r:id="rId74"/>
              </p:custDataLst>
            </p:nvPr>
          </p:nvSpPr>
          <p:spPr bwMode="auto">
            <a:xfrm>
              <a:off x="7072313" y="1526977"/>
              <a:ext cx="53579" cy="80368"/>
            </a:xfrm>
            <a:custGeom>
              <a:avLst/>
              <a:gdLst/>
              <a:ahLst/>
              <a:cxnLst/>
              <a:rect l="0" t="0" r="0" b="0"/>
              <a:pathLst>
                <a:path w="53579" h="80368">
                  <a:moveTo>
                    <a:pt x="0" y="0"/>
                  </a:moveTo>
                  <a:lnTo>
                    <a:pt x="0" y="0"/>
                  </a:lnTo>
                  <a:lnTo>
                    <a:pt x="26973" y="29618"/>
                  </a:lnTo>
                  <a:lnTo>
                    <a:pt x="42019" y="53042"/>
                  </a:lnTo>
                  <a:lnTo>
                    <a:pt x="53578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" name="SMARTInkShape-2385"/>
          <p:cNvSpPr/>
          <p:nvPr>
            <p:custDataLst>
              <p:tags r:id="rId1"/>
            </p:custDataLst>
          </p:nvPr>
        </p:nvSpPr>
        <p:spPr bwMode="auto">
          <a:xfrm>
            <a:off x="6822336" y="1428869"/>
            <a:ext cx="544377" cy="633265"/>
          </a:xfrm>
          <a:custGeom>
            <a:avLst/>
            <a:gdLst/>
            <a:ahLst/>
            <a:cxnLst/>
            <a:rect l="0" t="0" r="0" b="0"/>
            <a:pathLst>
              <a:path w="544377" h="633265">
                <a:moveTo>
                  <a:pt x="151750" y="35600"/>
                </a:moveTo>
                <a:lnTo>
                  <a:pt x="151750" y="35600"/>
                </a:lnTo>
                <a:lnTo>
                  <a:pt x="151750" y="27911"/>
                </a:lnTo>
                <a:lnTo>
                  <a:pt x="147009" y="22297"/>
                </a:lnTo>
                <a:lnTo>
                  <a:pt x="142037" y="19766"/>
                </a:lnTo>
                <a:lnTo>
                  <a:pt x="139321" y="19091"/>
                </a:lnTo>
                <a:lnTo>
                  <a:pt x="137510" y="17648"/>
                </a:lnTo>
                <a:lnTo>
                  <a:pt x="135500" y="13400"/>
                </a:lnTo>
                <a:lnTo>
                  <a:pt x="133971" y="11870"/>
                </a:lnTo>
                <a:lnTo>
                  <a:pt x="129627" y="10170"/>
                </a:lnTo>
                <a:lnTo>
                  <a:pt x="128072" y="8725"/>
                </a:lnTo>
                <a:lnTo>
                  <a:pt x="126344" y="4473"/>
                </a:lnTo>
                <a:lnTo>
                  <a:pt x="124890" y="2942"/>
                </a:lnTo>
                <a:lnTo>
                  <a:pt x="117394" y="284"/>
                </a:lnTo>
                <a:lnTo>
                  <a:pt x="111694" y="0"/>
                </a:lnTo>
                <a:lnTo>
                  <a:pt x="106497" y="2580"/>
                </a:lnTo>
                <a:lnTo>
                  <a:pt x="100880" y="6041"/>
                </a:lnTo>
                <a:lnTo>
                  <a:pt x="92139" y="8982"/>
                </a:lnTo>
                <a:lnTo>
                  <a:pt x="77325" y="21131"/>
                </a:lnTo>
                <a:lnTo>
                  <a:pt x="46456" y="65283"/>
                </a:lnTo>
                <a:lnTo>
                  <a:pt x="29956" y="107418"/>
                </a:lnTo>
                <a:lnTo>
                  <a:pt x="17853" y="145477"/>
                </a:lnTo>
                <a:lnTo>
                  <a:pt x="11535" y="179281"/>
                </a:lnTo>
                <a:lnTo>
                  <a:pt x="7018" y="214432"/>
                </a:lnTo>
                <a:lnTo>
                  <a:pt x="2040" y="249983"/>
                </a:lnTo>
                <a:lnTo>
                  <a:pt x="565" y="285652"/>
                </a:lnTo>
                <a:lnTo>
                  <a:pt x="130" y="321356"/>
                </a:lnTo>
                <a:lnTo>
                  <a:pt x="0" y="359716"/>
                </a:lnTo>
                <a:lnTo>
                  <a:pt x="2607" y="399856"/>
                </a:lnTo>
                <a:lnTo>
                  <a:pt x="9664" y="436884"/>
                </a:lnTo>
                <a:lnTo>
                  <a:pt x="20937" y="480211"/>
                </a:lnTo>
                <a:lnTo>
                  <a:pt x="40839" y="517433"/>
                </a:lnTo>
                <a:lnTo>
                  <a:pt x="76254" y="557662"/>
                </a:lnTo>
                <a:lnTo>
                  <a:pt x="114200" y="582929"/>
                </a:lnTo>
                <a:lnTo>
                  <a:pt x="154034" y="604383"/>
                </a:lnTo>
                <a:lnTo>
                  <a:pt x="188145" y="617870"/>
                </a:lnTo>
                <a:lnTo>
                  <a:pt x="211582" y="626769"/>
                </a:lnTo>
                <a:lnTo>
                  <a:pt x="247089" y="631779"/>
                </a:lnTo>
                <a:lnTo>
                  <a:pt x="283737" y="633264"/>
                </a:lnTo>
                <a:lnTo>
                  <a:pt x="323590" y="632711"/>
                </a:lnTo>
                <a:lnTo>
                  <a:pt x="367375" y="621493"/>
                </a:lnTo>
                <a:lnTo>
                  <a:pt x="409206" y="600462"/>
                </a:lnTo>
                <a:lnTo>
                  <a:pt x="452515" y="571291"/>
                </a:lnTo>
                <a:lnTo>
                  <a:pt x="490887" y="533482"/>
                </a:lnTo>
                <a:lnTo>
                  <a:pt x="514595" y="489995"/>
                </a:lnTo>
                <a:lnTo>
                  <a:pt x="528473" y="452347"/>
                </a:lnTo>
                <a:lnTo>
                  <a:pt x="537464" y="423227"/>
                </a:lnTo>
                <a:lnTo>
                  <a:pt x="541459" y="390441"/>
                </a:lnTo>
                <a:lnTo>
                  <a:pt x="543236" y="353380"/>
                </a:lnTo>
                <a:lnTo>
                  <a:pt x="544025" y="313757"/>
                </a:lnTo>
                <a:lnTo>
                  <a:pt x="544376" y="272996"/>
                </a:lnTo>
                <a:lnTo>
                  <a:pt x="541886" y="234375"/>
                </a:lnTo>
                <a:lnTo>
                  <a:pt x="537472" y="198358"/>
                </a:lnTo>
                <a:lnTo>
                  <a:pt x="532203" y="165814"/>
                </a:lnTo>
                <a:lnTo>
                  <a:pt x="514177" y="124342"/>
                </a:lnTo>
                <a:lnTo>
                  <a:pt x="487556" y="81903"/>
                </a:lnTo>
                <a:lnTo>
                  <a:pt x="462253" y="54941"/>
                </a:lnTo>
                <a:lnTo>
                  <a:pt x="429069" y="34937"/>
                </a:lnTo>
                <a:lnTo>
                  <a:pt x="388259" y="22284"/>
                </a:lnTo>
                <a:lnTo>
                  <a:pt x="344747" y="13244"/>
                </a:lnTo>
                <a:lnTo>
                  <a:pt x="300436" y="10124"/>
                </a:lnTo>
                <a:lnTo>
                  <a:pt x="270750" y="9394"/>
                </a:lnTo>
                <a:lnTo>
                  <a:pt x="238373" y="14362"/>
                </a:lnTo>
                <a:lnTo>
                  <a:pt x="205131" y="23184"/>
                </a:lnTo>
                <a:lnTo>
                  <a:pt x="163487" y="37323"/>
                </a:lnTo>
                <a:lnTo>
                  <a:pt x="142820" y="4452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0" name="SMARTInkShape-Group634"/>
          <p:cNvGrpSpPr/>
          <p:nvPr/>
        </p:nvGrpSpPr>
        <p:grpSpPr>
          <a:xfrm>
            <a:off x="1428750" y="1544836"/>
            <a:ext cx="366118" cy="26790"/>
            <a:chOff x="1428750" y="1544836"/>
            <a:chExt cx="366118" cy="26790"/>
          </a:xfrm>
        </p:grpSpPr>
        <p:sp>
          <p:nvSpPr>
            <p:cNvPr id="18" name="SMARTInkShape-2386"/>
            <p:cNvSpPr/>
            <p:nvPr>
              <p:custDataLst>
                <p:tags r:id="rId63"/>
              </p:custDataLst>
            </p:nvPr>
          </p:nvSpPr>
          <p:spPr bwMode="auto">
            <a:xfrm>
              <a:off x="1428750" y="1562695"/>
              <a:ext cx="125017" cy="8931"/>
            </a:xfrm>
            <a:custGeom>
              <a:avLst/>
              <a:gdLst/>
              <a:ahLst/>
              <a:cxnLst/>
              <a:rect l="0" t="0" r="0" b="0"/>
              <a:pathLst>
                <a:path w="125017" h="8931">
                  <a:moveTo>
                    <a:pt x="0" y="8930"/>
                  </a:moveTo>
                  <a:lnTo>
                    <a:pt x="0" y="8930"/>
                  </a:lnTo>
                  <a:lnTo>
                    <a:pt x="41702" y="8930"/>
                  </a:lnTo>
                  <a:lnTo>
                    <a:pt x="85328" y="8930"/>
                  </a:lnTo>
                  <a:lnTo>
                    <a:pt x="114354" y="8930"/>
                  </a:lnTo>
                  <a:lnTo>
                    <a:pt x="114932" y="7938"/>
                  </a:lnTo>
                  <a:lnTo>
                    <a:pt x="115573" y="4190"/>
                  </a:lnTo>
                  <a:lnTo>
                    <a:pt x="116736" y="2793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2387"/>
            <p:cNvSpPr/>
            <p:nvPr>
              <p:custDataLst>
                <p:tags r:id="rId64"/>
              </p:custDataLst>
            </p:nvPr>
          </p:nvSpPr>
          <p:spPr bwMode="auto">
            <a:xfrm>
              <a:off x="1678781" y="1544836"/>
              <a:ext cx="116087" cy="8931"/>
            </a:xfrm>
            <a:custGeom>
              <a:avLst/>
              <a:gdLst/>
              <a:ahLst/>
              <a:cxnLst/>
              <a:rect l="0" t="0" r="0" b="0"/>
              <a:pathLst>
                <a:path w="116087" h="8931">
                  <a:moveTo>
                    <a:pt x="0" y="8930"/>
                  </a:moveTo>
                  <a:lnTo>
                    <a:pt x="0" y="8930"/>
                  </a:lnTo>
                  <a:lnTo>
                    <a:pt x="42507" y="8930"/>
                  </a:lnTo>
                  <a:lnTo>
                    <a:pt x="56665" y="8930"/>
                  </a:lnTo>
                  <a:lnTo>
                    <a:pt x="62557" y="6284"/>
                  </a:lnTo>
                  <a:lnTo>
                    <a:pt x="68483" y="2793"/>
                  </a:lnTo>
                  <a:lnTo>
                    <a:pt x="80372" y="552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3" name="SMARTInkShape-Group635"/>
          <p:cNvGrpSpPr/>
          <p:nvPr/>
        </p:nvGrpSpPr>
        <p:grpSpPr>
          <a:xfrm>
            <a:off x="2035969" y="1384102"/>
            <a:ext cx="205384" cy="142876"/>
            <a:chOff x="2035969" y="1384102"/>
            <a:chExt cx="205384" cy="142876"/>
          </a:xfrm>
        </p:grpSpPr>
        <p:sp>
          <p:nvSpPr>
            <p:cNvPr id="21" name="SMARTInkShape-2388"/>
            <p:cNvSpPr/>
            <p:nvPr>
              <p:custDataLst>
                <p:tags r:id="rId61"/>
              </p:custDataLst>
            </p:nvPr>
          </p:nvSpPr>
          <p:spPr bwMode="auto">
            <a:xfrm>
              <a:off x="2035969" y="1384102"/>
              <a:ext cx="178595" cy="8821"/>
            </a:xfrm>
            <a:custGeom>
              <a:avLst/>
              <a:gdLst/>
              <a:ahLst/>
              <a:cxnLst/>
              <a:rect l="0" t="0" r="0" b="0"/>
              <a:pathLst>
                <a:path w="178595" h="8821">
                  <a:moveTo>
                    <a:pt x="0" y="0"/>
                  </a:moveTo>
                  <a:lnTo>
                    <a:pt x="0" y="0"/>
                  </a:lnTo>
                  <a:lnTo>
                    <a:pt x="43449" y="0"/>
                  </a:lnTo>
                  <a:lnTo>
                    <a:pt x="51722" y="2645"/>
                  </a:lnTo>
                  <a:lnTo>
                    <a:pt x="59698" y="6136"/>
                  </a:lnTo>
                  <a:lnTo>
                    <a:pt x="104302" y="8820"/>
                  </a:lnTo>
                  <a:lnTo>
                    <a:pt x="128016" y="7916"/>
                  </a:lnTo>
                  <a:lnTo>
                    <a:pt x="163189" y="366"/>
                  </a:lnTo>
                  <a:lnTo>
                    <a:pt x="1785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2389"/>
            <p:cNvSpPr/>
            <p:nvPr>
              <p:custDataLst>
                <p:tags r:id="rId62"/>
              </p:custDataLst>
            </p:nvPr>
          </p:nvSpPr>
          <p:spPr bwMode="auto">
            <a:xfrm>
              <a:off x="2080617" y="1495045"/>
              <a:ext cx="160736" cy="31933"/>
            </a:xfrm>
            <a:custGeom>
              <a:avLst/>
              <a:gdLst/>
              <a:ahLst/>
              <a:cxnLst/>
              <a:rect l="0" t="0" r="0" b="0"/>
              <a:pathLst>
                <a:path w="160736" h="31933">
                  <a:moveTo>
                    <a:pt x="0" y="31932"/>
                  </a:moveTo>
                  <a:lnTo>
                    <a:pt x="0" y="31932"/>
                  </a:lnTo>
                  <a:lnTo>
                    <a:pt x="7689" y="31932"/>
                  </a:lnTo>
                  <a:lnTo>
                    <a:pt x="15814" y="25795"/>
                  </a:lnTo>
                  <a:lnTo>
                    <a:pt x="60111" y="7604"/>
                  </a:lnTo>
                  <a:lnTo>
                    <a:pt x="100794" y="5185"/>
                  </a:lnTo>
                  <a:lnTo>
                    <a:pt x="119166" y="4159"/>
                  </a:lnTo>
                  <a:lnTo>
                    <a:pt x="126715" y="406"/>
                  </a:lnTo>
                  <a:lnTo>
                    <a:pt x="130117" y="0"/>
                  </a:lnTo>
                  <a:lnTo>
                    <a:pt x="160735" y="5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1" name="SMARTInkShape-Group636"/>
          <p:cNvGrpSpPr/>
          <p:nvPr/>
        </p:nvGrpSpPr>
        <p:grpSpPr>
          <a:xfrm>
            <a:off x="2580680" y="1116211"/>
            <a:ext cx="1294805" cy="972789"/>
            <a:chOff x="2580680" y="1116211"/>
            <a:chExt cx="1294805" cy="972789"/>
          </a:xfrm>
        </p:grpSpPr>
        <p:sp>
          <p:nvSpPr>
            <p:cNvPr id="24" name="SMARTInkShape-2390"/>
            <p:cNvSpPr/>
            <p:nvPr>
              <p:custDataLst>
                <p:tags r:id="rId44"/>
              </p:custDataLst>
            </p:nvPr>
          </p:nvSpPr>
          <p:spPr bwMode="auto">
            <a:xfrm>
              <a:off x="3688329" y="1643063"/>
              <a:ext cx="187156" cy="53543"/>
            </a:xfrm>
            <a:custGeom>
              <a:avLst/>
              <a:gdLst/>
              <a:ahLst/>
              <a:cxnLst/>
              <a:rect l="0" t="0" r="0" b="0"/>
              <a:pathLst>
                <a:path w="187156" h="53543">
                  <a:moveTo>
                    <a:pt x="8562" y="35718"/>
                  </a:moveTo>
                  <a:lnTo>
                    <a:pt x="8562" y="35718"/>
                  </a:lnTo>
                  <a:lnTo>
                    <a:pt x="873" y="43407"/>
                  </a:lnTo>
                  <a:lnTo>
                    <a:pt x="0" y="49021"/>
                  </a:lnTo>
                  <a:lnTo>
                    <a:pt x="869" y="50540"/>
                  </a:lnTo>
                  <a:lnTo>
                    <a:pt x="2441" y="51552"/>
                  </a:lnTo>
                  <a:lnTo>
                    <a:pt x="9394" y="52977"/>
                  </a:lnTo>
                  <a:lnTo>
                    <a:pt x="34187" y="53542"/>
                  </a:lnTo>
                  <a:lnTo>
                    <a:pt x="74152" y="44481"/>
                  </a:lnTo>
                  <a:lnTo>
                    <a:pt x="115724" y="26604"/>
                  </a:lnTo>
                  <a:lnTo>
                    <a:pt x="127627" y="21746"/>
                  </a:lnTo>
                  <a:lnTo>
                    <a:pt x="169296" y="8373"/>
                  </a:lnTo>
                  <a:lnTo>
                    <a:pt x="18715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2391"/>
            <p:cNvSpPr/>
            <p:nvPr>
              <p:custDataLst>
                <p:tags r:id="rId45"/>
              </p:custDataLst>
            </p:nvPr>
          </p:nvSpPr>
          <p:spPr bwMode="auto">
            <a:xfrm>
              <a:off x="3696891" y="1528218"/>
              <a:ext cx="116087" cy="7689"/>
            </a:xfrm>
            <a:custGeom>
              <a:avLst/>
              <a:gdLst/>
              <a:ahLst/>
              <a:cxnLst/>
              <a:rect l="0" t="0" r="0" b="0"/>
              <a:pathLst>
                <a:path w="116087" h="7689">
                  <a:moveTo>
                    <a:pt x="0" y="7688"/>
                  </a:moveTo>
                  <a:lnTo>
                    <a:pt x="0" y="7688"/>
                  </a:lnTo>
                  <a:lnTo>
                    <a:pt x="42807" y="7688"/>
                  </a:lnTo>
                  <a:lnTo>
                    <a:pt x="74526" y="6696"/>
                  </a:lnTo>
                  <a:lnTo>
                    <a:pt x="91377" y="620"/>
                  </a:lnTo>
                  <a:lnTo>
                    <a:pt x="96636" y="0"/>
                  </a:lnTo>
                  <a:lnTo>
                    <a:pt x="105127" y="1956"/>
                  </a:lnTo>
                  <a:lnTo>
                    <a:pt x="116086" y="76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2392"/>
            <p:cNvSpPr/>
            <p:nvPr>
              <p:custDataLst>
                <p:tags r:id="rId46"/>
              </p:custDataLst>
            </p:nvPr>
          </p:nvSpPr>
          <p:spPr bwMode="auto">
            <a:xfrm>
              <a:off x="3143250" y="1759148"/>
              <a:ext cx="124885" cy="250033"/>
            </a:xfrm>
            <a:custGeom>
              <a:avLst/>
              <a:gdLst/>
              <a:ahLst/>
              <a:cxnLst/>
              <a:rect l="0" t="0" r="0" b="0"/>
              <a:pathLst>
                <a:path w="124885" h="250033">
                  <a:moveTo>
                    <a:pt x="0" y="0"/>
                  </a:moveTo>
                  <a:lnTo>
                    <a:pt x="0" y="0"/>
                  </a:lnTo>
                  <a:lnTo>
                    <a:pt x="42673" y="41681"/>
                  </a:lnTo>
                  <a:lnTo>
                    <a:pt x="86248" y="77391"/>
                  </a:lnTo>
                  <a:lnTo>
                    <a:pt x="100858" y="89297"/>
                  </a:lnTo>
                  <a:lnTo>
                    <a:pt x="105934" y="92274"/>
                  </a:lnTo>
                  <a:lnTo>
                    <a:pt x="109318" y="96243"/>
                  </a:lnTo>
                  <a:lnTo>
                    <a:pt x="121629" y="122204"/>
                  </a:lnTo>
                  <a:lnTo>
                    <a:pt x="124884" y="166810"/>
                  </a:lnTo>
                  <a:lnTo>
                    <a:pt x="112575" y="207158"/>
                  </a:lnTo>
                  <a:lnTo>
                    <a:pt x="98156" y="237906"/>
                  </a:lnTo>
                  <a:lnTo>
                    <a:pt x="89297" y="250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2393"/>
            <p:cNvSpPr/>
            <p:nvPr>
              <p:custDataLst>
                <p:tags r:id="rId47"/>
              </p:custDataLst>
            </p:nvPr>
          </p:nvSpPr>
          <p:spPr bwMode="auto">
            <a:xfrm>
              <a:off x="3098891" y="1830586"/>
              <a:ext cx="71149" cy="151646"/>
            </a:xfrm>
            <a:custGeom>
              <a:avLst/>
              <a:gdLst/>
              <a:ahLst/>
              <a:cxnLst/>
              <a:rect l="0" t="0" r="0" b="0"/>
              <a:pathLst>
                <a:path w="71149" h="151646">
                  <a:moveTo>
                    <a:pt x="8640" y="0"/>
                  </a:moveTo>
                  <a:lnTo>
                    <a:pt x="8640" y="0"/>
                  </a:lnTo>
                  <a:lnTo>
                    <a:pt x="8640" y="7688"/>
                  </a:lnTo>
                  <a:lnTo>
                    <a:pt x="3900" y="13302"/>
                  </a:lnTo>
                  <a:lnTo>
                    <a:pt x="3496" y="16806"/>
                  </a:lnTo>
                  <a:lnTo>
                    <a:pt x="7767" y="37576"/>
                  </a:lnTo>
                  <a:lnTo>
                    <a:pt x="3323" y="57510"/>
                  </a:lnTo>
                  <a:lnTo>
                    <a:pt x="5632" y="75689"/>
                  </a:lnTo>
                  <a:lnTo>
                    <a:pt x="361" y="117268"/>
                  </a:lnTo>
                  <a:lnTo>
                    <a:pt x="0" y="125872"/>
                  </a:lnTo>
                  <a:lnTo>
                    <a:pt x="2485" y="133003"/>
                  </a:lnTo>
                  <a:lnTo>
                    <a:pt x="5905" y="139479"/>
                  </a:lnTo>
                  <a:lnTo>
                    <a:pt x="7424" y="145665"/>
                  </a:lnTo>
                  <a:lnTo>
                    <a:pt x="8822" y="147712"/>
                  </a:lnTo>
                  <a:lnTo>
                    <a:pt x="10746" y="149076"/>
                  </a:lnTo>
                  <a:lnTo>
                    <a:pt x="15529" y="150592"/>
                  </a:lnTo>
                  <a:lnTo>
                    <a:pt x="29599" y="151645"/>
                  </a:lnTo>
                  <a:lnTo>
                    <a:pt x="35484" y="149088"/>
                  </a:lnTo>
                  <a:lnTo>
                    <a:pt x="52087" y="134621"/>
                  </a:lnTo>
                  <a:lnTo>
                    <a:pt x="57716" y="123993"/>
                  </a:lnTo>
                  <a:lnTo>
                    <a:pt x="71148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2394"/>
            <p:cNvSpPr/>
            <p:nvPr>
              <p:custDataLst>
                <p:tags r:id="rId48"/>
              </p:custDataLst>
            </p:nvPr>
          </p:nvSpPr>
          <p:spPr bwMode="auto">
            <a:xfrm>
              <a:off x="3018343" y="1884164"/>
              <a:ext cx="70913" cy="107157"/>
            </a:xfrm>
            <a:custGeom>
              <a:avLst/>
              <a:gdLst/>
              <a:ahLst/>
              <a:cxnLst/>
              <a:rect l="0" t="0" r="0" b="0"/>
              <a:pathLst>
                <a:path w="70913" h="107157">
                  <a:moveTo>
                    <a:pt x="8821" y="0"/>
                  </a:moveTo>
                  <a:lnTo>
                    <a:pt x="8821" y="0"/>
                  </a:lnTo>
                  <a:lnTo>
                    <a:pt x="0" y="0"/>
                  </a:lnTo>
                  <a:lnTo>
                    <a:pt x="4664" y="4740"/>
                  </a:lnTo>
                  <a:lnTo>
                    <a:pt x="7042" y="5145"/>
                  </a:lnTo>
                  <a:lnTo>
                    <a:pt x="9619" y="4422"/>
                  </a:lnTo>
                  <a:lnTo>
                    <a:pt x="12330" y="2948"/>
                  </a:lnTo>
                  <a:lnTo>
                    <a:pt x="15129" y="2958"/>
                  </a:lnTo>
                  <a:lnTo>
                    <a:pt x="20885" y="5614"/>
                  </a:lnTo>
                  <a:lnTo>
                    <a:pt x="24801" y="5727"/>
                  </a:lnTo>
                  <a:lnTo>
                    <a:pt x="46289" y="950"/>
                  </a:lnTo>
                  <a:lnTo>
                    <a:pt x="52924" y="3068"/>
                  </a:lnTo>
                  <a:lnTo>
                    <a:pt x="56083" y="5022"/>
                  </a:lnTo>
                  <a:lnTo>
                    <a:pt x="58188" y="7317"/>
                  </a:lnTo>
                  <a:lnTo>
                    <a:pt x="60528" y="12512"/>
                  </a:lnTo>
                  <a:lnTo>
                    <a:pt x="62144" y="14295"/>
                  </a:lnTo>
                  <a:lnTo>
                    <a:pt x="66585" y="16275"/>
                  </a:lnTo>
                  <a:lnTo>
                    <a:pt x="68167" y="17795"/>
                  </a:lnTo>
                  <a:lnTo>
                    <a:pt x="69924" y="22130"/>
                  </a:lnTo>
                  <a:lnTo>
                    <a:pt x="70912" y="34890"/>
                  </a:lnTo>
                  <a:lnTo>
                    <a:pt x="68498" y="42957"/>
                  </a:lnTo>
                  <a:lnTo>
                    <a:pt x="65110" y="49850"/>
                  </a:lnTo>
                  <a:lnTo>
                    <a:pt x="62210" y="59308"/>
                  </a:lnTo>
                  <a:lnTo>
                    <a:pt x="56500" y="69387"/>
                  </a:lnTo>
                  <a:lnTo>
                    <a:pt x="53375" y="83508"/>
                  </a:lnTo>
                  <a:lnTo>
                    <a:pt x="45446" y="97796"/>
                  </a:lnTo>
                  <a:lnTo>
                    <a:pt x="4454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2395"/>
            <p:cNvSpPr/>
            <p:nvPr>
              <p:custDataLst>
                <p:tags r:id="rId49"/>
              </p:custDataLst>
            </p:nvPr>
          </p:nvSpPr>
          <p:spPr bwMode="auto">
            <a:xfrm>
              <a:off x="2903416" y="1732359"/>
              <a:ext cx="88030" cy="311859"/>
            </a:xfrm>
            <a:custGeom>
              <a:avLst/>
              <a:gdLst/>
              <a:ahLst/>
              <a:cxnLst/>
              <a:rect l="0" t="0" r="0" b="0"/>
              <a:pathLst>
                <a:path w="88030" h="311859">
                  <a:moveTo>
                    <a:pt x="61240" y="0"/>
                  </a:moveTo>
                  <a:lnTo>
                    <a:pt x="61240" y="0"/>
                  </a:lnTo>
                  <a:lnTo>
                    <a:pt x="61240" y="12429"/>
                  </a:lnTo>
                  <a:lnTo>
                    <a:pt x="58594" y="18092"/>
                  </a:lnTo>
                  <a:lnTo>
                    <a:pt x="48811" y="34552"/>
                  </a:lnTo>
                  <a:lnTo>
                    <a:pt x="36570" y="75512"/>
                  </a:lnTo>
                  <a:lnTo>
                    <a:pt x="25352" y="110607"/>
                  </a:lnTo>
                  <a:lnTo>
                    <a:pt x="13582" y="150723"/>
                  </a:lnTo>
                  <a:lnTo>
                    <a:pt x="7839" y="187310"/>
                  </a:lnTo>
                  <a:lnTo>
                    <a:pt x="825" y="223200"/>
                  </a:lnTo>
                  <a:lnTo>
                    <a:pt x="0" y="260756"/>
                  </a:lnTo>
                  <a:lnTo>
                    <a:pt x="11198" y="291548"/>
                  </a:lnTo>
                  <a:lnTo>
                    <a:pt x="19734" y="304776"/>
                  </a:lnTo>
                  <a:lnTo>
                    <a:pt x="25595" y="309089"/>
                  </a:lnTo>
                  <a:lnTo>
                    <a:pt x="34473" y="311517"/>
                  </a:lnTo>
                  <a:lnTo>
                    <a:pt x="37442" y="311858"/>
                  </a:lnTo>
                  <a:lnTo>
                    <a:pt x="51102" y="307597"/>
                  </a:lnTo>
                  <a:lnTo>
                    <a:pt x="67359" y="296276"/>
                  </a:lnTo>
                  <a:lnTo>
                    <a:pt x="88029" y="2768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2396"/>
            <p:cNvSpPr/>
            <p:nvPr>
              <p:custDataLst>
                <p:tags r:id="rId50"/>
              </p:custDataLst>
            </p:nvPr>
          </p:nvSpPr>
          <p:spPr bwMode="auto">
            <a:xfrm>
              <a:off x="2768203" y="1741299"/>
              <a:ext cx="139385" cy="169655"/>
            </a:xfrm>
            <a:custGeom>
              <a:avLst/>
              <a:gdLst/>
              <a:ahLst/>
              <a:cxnLst/>
              <a:rect l="0" t="0" r="0" b="0"/>
              <a:pathLst>
                <a:path w="139385" h="169655">
                  <a:moveTo>
                    <a:pt x="0" y="8920"/>
                  </a:moveTo>
                  <a:lnTo>
                    <a:pt x="0" y="8920"/>
                  </a:lnTo>
                  <a:lnTo>
                    <a:pt x="20991" y="8920"/>
                  </a:lnTo>
                  <a:lnTo>
                    <a:pt x="26858" y="6274"/>
                  </a:lnTo>
                  <a:lnTo>
                    <a:pt x="29812" y="4179"/>
                  </a:lnTo>
                  <a:lnTo>
                    <a:pt x="54947" y="818"/>
                  </a:lnTo>
                  <a:lnTo>
                    <a:pt x="93711" y="39"/>
                  </a:lnTo>
                  <a:lnTo>
                    <a:pt x="116407" y="0"/>
                  </a:lnTo>
                  <a:lnTo>
                    <a:pt x="123835" y="2640"/>
                  </a:lnTo>
                  <a:lnTo>
                    <a:pt x="127206" y="4733"/>
                  </a:lnTo>
                  <a:lnTo>
                    <a:pt x="136689" y="17160"/>
                  </a:lnTo>
                  <a:lnTo>
                    <a:pt x="137759" y="21359"/>
                  </a:lnTo>
                  <a:lnTo>
                    <a:pt x="137480" y="25150"/>
                  </a:lnTo>
                  <a:lnTo>
                    <a:pt x="136302" y="28669"/>
                  </a:lnTo>
                  <a:lnTo>
                    <a:pt x="136509" y="32008"/>
                  </a:lnTo>
                  <a:lnTo>
                    <a:pt x="139384" y="38363"/>
                  </a:lnTo>
                  <a:lnTo>
                    <a:pt x="138678" y="49787"/>
                  </a:lnTo>
                  <a:lnTo>
                    <a:pt x="135056" y="62802"/>
                  </a:lnTo>
                  <a:lnTo>
                    <a:pt x="126447" y="76699"/>
                  </a:lnTo>
                  <a:lnTo>
                    <a:pt x="98746" y="116210"/>
                  </a:lnTo>
                  <a:lnTo>
                    <a:pt x="74435" y="153620"/>
                  </a:lnTo>
                  <a:lnTo>
                    <a:pt x="53578" y="1696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2397"/>
            <p:cNvSpPr/>
            <p:nvPr>
              <p:custDataLst>
                <p:tags r:id="rId51"/>
              </p:custDataLst>
            </p:nvPr>
          </p:nvSpPr>
          <p:spPr bwMode="auto">
            <a:xfrm>
              <a:off x="2769445" y="1803797"/>
              <a:ext cx="16619" cy="285203"/>
            </a:xfrm>
            <a:custGeom>
              <a:avLst/>
              <a:gdLst/>
              <a:ahLst/>
              <a:cxnLst/>
              <a:rect l="0" t="0" r="0" b="0"/>
              <a:pathLst>
                <a:path w="16619" h="285203">
                  <a:moveTo>
                    <a:pt x="7688" y="0"/>
                  </a:moveTo>
                  <a:lnTo>
                    <a:pt x="7688" y="0"/>
                  </a:lnTo>
                  <a:lnTo>
                    <a:pt x="8680" y="15250"/>
                  </a:lnTo>
                  <a:lnTo>
                    <a:pt x="15790" y="57918"/>
                  </a:lnTo>
                  <a:lnTo>
                    <a:pt x="13808" y="97026"/>
                  </a:lnTo>
                  <a:lnTo>
                    <a:pt x="8897" y="133708"/>
                  </a:lnTo>
                  <a:lnTo>
                    <a:pt x="7927" y="170609"/>
                  </a:lnTo>
                  <a:lnTo>
                    <a:pt x="7735" y="209795"/>
                  </a:lnTo>
                  <a:lnTo>
                    <a:pt x="6702" y="248628"/>
                  </a:lnTo>
                  <a:lnTo>
                    <a:pt x="0" y="269898"/>
                  </a:lnTo>
                  <a:lnTo>
                    <a:pt x="578" y="273198"/>
                  </a:lnTo>
                  <a:lnTo>
                    <a:pt x="7352" y="285202"/>
                  </a:lnTo>
                  <a:lnTo>
                    <a:pt x="16618" y="2411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SMARTInkShape-2398"/>
            <p:cNvSpPr/>
            <p:nvPr>
              <p:custDataLst>
                <p:tags r:id="rId52"/>
              </p:custDataLst>
            </p:nvPr>
          </p:nvSpPr>
          <p:spPr bwMode="auto">
            <a:xfrm>
              <a:off x="2580680" y="1607344"/>
              <a:ext cx="892952" cy="71438"/>
            </a:xfrm>
            <a:custGeom>
              <a:avLst/>
              <a:gdLst/>
              <a:ahLst/>
              <a:cxnLst/>
              <a:rect l="0" t="0" r="0" b="0"/>
              <a:pathLst>
                <a:path w="892952" h="71438">
                  <a:moveTo>
                    <a:pt x="0" y="71437"/>
                  </a:moveTo>
                  <a:lnTo>
                    <a:pt x="0" y="71437"/>
                  </a:lnTo>
                  <a:lnTo>
                    <a:pt x="39952" y="71437"/>
                  </a:lnTo>
                  <a:lnTo>
                    <a:pt x="80661" y="71437"/>
                  </a:lnTo>
                  <a:lnTo>
                    <a:pt x="122237" y="66697"/>
                  </a:lnTo>
                  <a:lnTo>
                    <a:pt x="161177" y="69472"/>
                  </a:lnTo>
                  <a:lnTo>
                    <a:pt x="194490" y="70855"/>
                  </a:lnTo>
                  <a:lnTo>
                    <a:pt x="230487" y="71265"/>
                  </a:lnTo>
                  <a:lnTo>
                    <a:pt x="271140" y="71386"/>
                  </a:lnTo>
                  <a:lnTo>
                    <a:pt x="309753" y="71422"/>
                  </a:lnTo>
                  <a:lnTo>
                    <a:pt x="352173" y="71433"/>
                  </a:lnTo>
                  <a:lnTo>
                    <a:pt x="396161" y="70444"/>
                  </a:lnTo>
                  <a:lnTo>
                    <a:pt x="440613" y="65300"/>
                  </a:lnTo>
                  <a:lnTo>
                    <a:pt x="485204" y="63335"/>
                  </a:lnTo>
                  <a:lnTo>
                    <a:pt x="529835" y="61761"/>
                  </a:lnTo>
                  <a:lnTo>
                    <a:pt x="574479" y="55451"/>
                  </a:lnTo>
                  <a:lnTo>
                    <a:pt x="618133" y="48290"/>
                  </a:lnTo>
                  <a:lnTo>
                    <a:pt x="656644" y="44735"/>
                  </a:lnTo>
                  <a:lnTo>
                    <a:pt x="694183" y="37839"/>
                  </a:lnTo>
                  <a:lnTo>
                    <a:pt x="734299" y="29512"/>
                  </a:lnTo>
                  <a:lnTo>
                    <a:pt x="775526" y="17809"/>
                  </a:lnTo>
                  <a:lnTo>
                    <a:pt x="812333" y="10683"/>
                  </a:lnTo>
                  <a:lnTo>
                    <a:pt x="853727" y="1395"/>
                  </a:lnTo>
                  <a:lnTo>
                    <a:pt x="892951" y="0"/>
                  </a:lnTo>
                  <a:lnTo>
                    <a:pt x="884039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" name="SMARTInkShape-2399"/>
            <p:cNvSpPr/>
            <p:nvPr>
              <p:custDataLst>
                <p:tags r:id="rId53"/>
              </p:custDataLst>
            </p:nvPr>
          </p:nvSpPr>
          <p:spPr bwMode="auto">
            <a:xfrm>
              <a:off x="2643188" y="1214805"/>
              <a:ext cx="8930" cy="285369"/>
            </a:xfrm>
            <a:custGeom>
              <a:avLst/>
              <a:gdLst/>
              <a:ahLst/>
              <a:cxnLst/>
              <a:rect l="0" t="0" r="0" b="0"/>
              <a:pathLst>
                <a:path w="8930" h="285369">
                  <a:moveTo>
                    <a:pt x="0" y="8562"/>
                  </a:moveTo>
                  <a:lnTo>
                    <a:pt x="0" y="8562"/>
                  </a:lnTo>
                  <a:lnTo>
                    <a:pt x="0" y="0"/>
                  </a:lnTo>
                  <a:lnTo>
                    <a:pt x="0" y="7353"/>
                  </a:lnTo>
                  <a:lnTo>
                    <a:pt x="7688" y="28573"/>
                  </a:lnTo>
                  <a:lnTo>
                    <a:pt x="8857" y="66409"/>
                  </a:lnTo>
                  <a:lnTo>
                    <a:pt x="8919" y="107351"/>
                  </a:lnTo>
                  <a:lnTo>
                    <a:pt x="6282" y="151511"/>
                  </a:lnTo>
                  <a:lnTo>
                    <a:pt x="551" y="195308"/>
                  </a:lnTo>
                  <a:lnTo>
                    <a:pt x="48" y="236158"/>
                  </a:lnTo>
                  <a:lnTo>
                    <a:pt x="0" y="278982"/>
                  </a:lnTo>
                  <a:lnTo>
                    <a:pt x="0" y="285368"/>
                  </a:lnTo>
                  <a:lnTo>
                    <a:pt x="8929" y="26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SMARTInkShape-2400"/>
            <p:cNvSpPr/>
            <p:nvPr>
              <p:custDataLst>
                <p:tags r:id="rId54"/>
              </p:custDataLst>
            </p:nvPr>
          </p:nvSpPr>
          <p:spPr bwMode="auto">
            <a:xfrm>
              <a:off x="2634268" y="1143011"/>
              <a:ext cx="142718" cy="223232"/>
            </a:xfrm>
            <a:custGeom>
              <a:avLst/>
              <a:gdLst/>
              <a:ahLst/>
              <a:cxnLst/>
              <a:rect l="0" t="0" r="0" b="0"/>
              <a:pathLst>
                <a:path w="142718" h="223232">
                  <a:moveTo>
                    <a:pt x="8920" y="53567"/>
                  </a:moveTo>
                  <a:lnTo>
                    <a:pt x="8920" y="53567"/>
                  </a:lnTo>
                  <a:lnTo>
                    <a:pt x="4179" y="53567"/>
                  </a:lnTo>
                  <a:lnTo>
                    <a:pt x="2783" y="52575"/>
                  </a:lnTo>
                  <a:lnTo>
                    <a:pt x="1852" y="50921"/>
                  </a:lnTo>
                  <a:lnTo>
                    <a:pt x="235" y="44473"/>
                  </a:lnTo>
                  <a:lnTo>
                    <a:pt x="0" y="23679"/>
                  </a:lnTo>
                  <a:lnTo>
                    <a:pt x="2640" y="17794"/>
                  </a:lnTo>
                  <a:lnTo>
                    <a:pt x="4733" y="14835"/>
                  </a:lnTo>
                  <a:lnTo>
                    <a:pt x="9705" y="11548"/>
                  </a:lnTo>
                  <a:lnTo>
                    <a:pt x="15222" y="9095"/>
                  </a:lnTo>
                  <a:lnTo>
                    <a:pt x="20981" y="4698"/>
                  </a:lnTo>
                  <a:lnTo>
                    <a:pt x="29493" y="2082"/>
                  </a:lnTo>
                  <a:lnTo>
                    <a:pt x="72050" y="43"/>
                  </a:lnTo>
                  <a:lnTo>
                    <a:pt x="90622" y="0"/>
                  </a:lnTo>
                  <a:lnTo>
                    <a:pt x="97487" y="2640"/>
                  </a:lnTo>
                  <a:lnTo>
                    <a:pt x="118148" y="15221"/>
                  </a:lnTo>
                  <a:lnTo>
                    <a:pt x="139066" y="41670"/>
                  </a:lnTo>
                  <a:lnTo>
                    <a:pt x="141177" y="47618"/>
                  </a:lnTo>
                  <a:lnTo>
                    <a:pt x="142717" y="73162"/>
                  </a:lnTo>
                  <a:lnTo>
                    <a:pt x="138081" y="87705"/>
                  </a:lnTo>
                  <a:lnTo>
                    <a:pt x="116005" y="130033"/>
                  </a:lnTo>
                  <a:lnTo>
                    <a:pt x="86124" y="172826"/>
                  </a:lnTo>
                  <a:lnTo>
                    <a:pt x="56262" y="214073"/>
                  </a:lnTo>
                  <a:lnTo>
                    <a:pt x="53568" y="2232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SMARTInkShape-2401"/>
            <p:cNvSpPr/>
            <p:nvPr>
              <p:custDataLst>
                <p:tags r:id="rId55"/>
              </p:custDataLst>
            </p:nvPr>
          </p:nvSpPr>
          <p:spPr bwMode="auto">
            <a:xfrm>
              <a:off x="2822130" y="1125141"/>
              <a:ext cx="124668" cy="424132"/>
            </a:xfrm>
            <a:custGeom>
              <a:avLst/>
              <a:gdLst/>
              <a:ahLst/>
              <a:cxnLst/>
              <a:rect l="0" t="0" r="0" b="0"/>
              <a:pathLst>
                <a:path w="124668" h="424132">
                  <a:moveTo>
                    <a:pt x="124667" y="0"/>
                  </a:moveTo>
                  <a:lnTo>
                    <a:pt x="124667" y="0"/>
                  </a:lnTo>
                  <a:lnTo>
                    <a:pt x="116978" y="0"/>
                  </a:lnTo>
                  <a:lnTo>
                    <a:pt x="116565" y="992"/>
                  </a:lnTo>
                  <a:lnTo>
                    <a:pt x="116105" y="4740"/>
                  </a:lnTo>
                  <a:lnTo>
                    <a:pt x="113255" y="9713"/>
                  </a:lnTo>
                  <a:lnTo>
                    <a:pt x="101520" y="23915"/>
                  </a:lnTo>
                  <a:lnTo>
                    <a:pt x="85591" y="64798"/>
                  </a:lnTo>
                  <a:lnTo>
                    <a:pt x="71039" y="107457"/>
                  </a:lnTo>
                  <a:lnTo>
                    <a:pt x="54432" y="147675"/>
                  </a:lnTo>
                  <a:lnTo>
                    <a:pt x="42561" y="182110"/>
                  </a:lnTo>
                  <a:lnTo>
                    <a:pt x="32760" y="217449"/>
                  </a:lnTo>
                  <a:lnTo>
                    <a:pt x="20560" y="258808"/>
                  </a:lnTo>
                  <a:lnTo>
                    <a:pt x="11579" y="292540"/>
                  </a:lnTo>
                  <a:lnTo>
                    <a:pt x="2301" y="336847"/>
                  </a:lnTo>
                  <a:lnTo>
                    <a:pt x="0" y="376521"/>
                  </a:lnTo>
                  <a:lnTo>
                    <a:pt x="747" y="395437"/>
                  </a:lnTo>
                  <a:lnTo>
                    <a:pt x="4438" y="407591"/>
                  </a:lnTo>
                  <a:lnTo>
                    <a:pt x="6811" y="411625"/>
                  </a:lnTo>
                  <a:lnTo>
                    <a:pt x="20646" y="423373"/>
                  </a:lnTo>
                  <a:lnTo>
                    <a:pt x="24562" y="424131"/>
                  </a:lnTo>
                  <a:lnTo>
                    <a:pt x="34204" y="422328"/>
                  </a:lnTo>
                  <a:lnTo>
                    <a:pt x="62159" y="4107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SMARTInkShape-2402"/>
            <p:cNvSpPr/>
            <p:nvPr>
              <p:custDataLst>
                <p:tags r:id="rId56"/>
              </p:custDataLst>
            </p:nvPr>
          </p:nvSpPr>
          <p:spPr bwMode="auto">
            <a:xfrm>
              <a:off x="2955759" y="1271875"/>
              <a:ext cx="151773" cy="183661"/>
            </a:xfrm>
            <a:custGeom>
              <a:avLst/>
              <a:gdLst/>
              <a:ahLst/>
              <a:cxnLst/>
              <a:rect l="0" t="0" r="0" b="0"/>
              <a:pathLst>
                <a:path w="151773" h="183661">
                  <a:moveTo>
                    <a:pt x="8897" y="31859"/>
                  </a:moveTo>
                  <a:lnTo>
                    <a:pt x="8897" y="31859"/>
                  </a:lnTo>
                  <a:lnTo>
                    <a:pt x="76" y="23039"/>
                  </a:lnTo>
                  <a:lnTo>
                    <a:pt x="0" y="18222"/>
                  </a:lnTo>
                  <a:lnTo>
                    <a:pt x="981" y="16814"/>
                  </a:lnTo>
                  <a:lnTo>
                    <a:pt x="2628" y="15876"/>
                  </a:lnTo>
                  <a:lnTo>
                    <a:pt x="35319" y="5636"/>
                  </a:lnTo>
                  <a:lnTo>
                    <a:pt x="42468" y="4330"/>
                  </a:lnTo>
                  <a:lnTo>
                    <a:pt x="52260" y="442"/>
                  </a:lnTo>
                  <a:lnTo>
                    <a:pt x="56658" y="0"/>
                  </a:lnTo>
                  <a:lnTo>
                    <a:pt x="92351" y="5892"/>
                  </a:lnTo>
                  <a:lnTo>
                    <a:pt x="115886" y="16084"/>
                  </a:lnTo>
                  <a:lnTo>
                    <a:pt x="118918" y="18366"/>
                  </a:lnTo>
                  <a:lnTo>
                    <a:pt x="122288" y="23547"/>
                  </a:lnTo>
                  <a:lnTo>
                    <a:pt x="124451" y="34958"/>
                  </a:lnTo>
                  <a:lnTo>
                    <a:pt x="122100" y="40843"/>
                  </a:lnTo>
                  <a:lnTo>
                    <a:pt x="120085" y="43802"/>
                  </a:lnTo>
                  <a:lnTo>
                    <a:pt x="114866" y="62808"/>
                  </a:lnTo>
                  <a:lnTo>
                    <a:pt x="77337" y="107132"/>
                  </a:lnTo>
                  <a:lnTo>
                    <a:pt x="42996" y="149191"/>
                  </a:lnTo>
                  <a:lnTo>
                    <a:pt x="9053" y="183508"/>
                  </a:lnTo>
                  <a:lnTo>
                    <a:pt x="29892" y="183660"/>
                  </a:lnTo>
                  <a:lnTo>
                    <a:pt x="58681" y="174569"/>
                  </a:lnTo>
                  <a:lnTo>
                    <a:pt x="71243" y="167830"/>
                  </a:lnTo>
                  <a:lnTo>
                    <a:pt x="112830" y="156151"/>
                  </a:lnTo>
                  <a:lnTo>
                    <a:pt x="124935" y="149860"/>
                  </a:lnTo>
                  <a:lnTo>
                    <a:pt x="151772" y="147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SMARTInkShape-2403"/>
            <p:cNvSpPr/>
            <p:nvPr>
              <p:custDataLst>
                <p:tags r:id="rId57"/>
              </p:custDataLst>
            </p:nvPr>
          </p:nvSpPr>
          <p:spPr bwMode="auto">
            <a:xfrm>
              <a:off x="3152180" y="1393031"/>
              <a:ext cx="71438" cy="107158"/>
            </a:xfrm>
            <a:custGeom>
              <a:avLst/>
              <a:gdLst/>
              <a:ahLst/>
              <a:cxnLst/>
              <a:rect l="0" t="0" r="0" b="0"/>
              <a:pathLst>
                <a:path w="71438" h="107158">
                  <a:moveTo>
                    <a:pt x="71437" y="0"/>
                  </a:moveTo>
                  <a:lnTo>
                    <a:pt x="71437" y="0"/>
                  </a:lnTo>
                  <a:lnTo>
                    <a:pt x="71437" y="4741"/>
                  </a:lnTo>
                  <a:lnTo>
                    <a:pt x="68791" y="9714"/>
                  </a:lnTo>
                  <a:lnTo>
                    <a:pt x="65300" y="15231"/>
                  </a:lnTo>
                  <a:lnTo>
                    <a:pt x="62343" y="23916"/>
                  </a:lnTo>
                  <a:lnTo>
                    <a:pt x="30733" y="65669"/>
                  </a:lnTo>
                  <a:lnTo>
                    <a:pt x="26965" y="76564"/>
                  </a:lnTo>
                  <a:lnTo>
                    <a:pt x="0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SMARTInkShape-2404"/>
            <p:cNvSpPr/>
            <p:nvPr>
              <p:custDataLst>
                <p:tags r:id="rId58"/>
              </p:custDataLst>
            </p:nvPr>
          </p:nvSpPr>
          <p:spPr bwMode="auto">
            <a:xfrm>
              <a:off x="3339703" y="1269257"/>
              <a:ext cx="80246" cy="159494"/>
            </a:xfrm>
            <a:custGeom>
              <a:avLst/>
              <a:gdLst/>
              <a:ahLst/>
              <a:cxnLst/>
              <a:rect l="0" t="0" r="0" b="0"/>
              <a:pathLst>
                <a:path w="80246" h="159494">
                  <a:moveTo>
                    <a:pt x="0" y="7688"/>
                  </a:moveTo>
                  <a:lnTo>
                    <a:pt x="0" y="7688"/>
                  </a:lnTo>
                  <a:lnTo>
                    <a:pt x="4741" y="7688"/>
                  </a:lnTo>
                  <a:lnTo>
                    <a:pt x="9714" y="5043"/>
                  </a:lnTo>
                  <a:lnTo>
                    <a:pt x="15231" y="1551"/>
                  </a:lnTo>
                  <a:lnTo>
                    <a:pt x="20991" y="0"/>
                  </a:lnTo>
                  <a:lnTo>
                    <a:pt x="22924" y="578"/>
                  </a:lnTo>
                  <a:lnTo>
                    <a:pt x="24212" y="1956"/>
                  </a:lnTo>
                  <a:lnTo>
                    <a:pt x="25071" y="3867"/>
                  </a:lnTo>
                  <a:lnTo>
                    <a:pt x="26636" y="5141"/>
                  </a:lnTo>
                  <a:lnTo>
                    <a:pt x="36276" y="9831"/>
                  </a:lnTo>
                  <a:lnTo>
                    <a:pt x="41920" y="13602"/>
                  </a:lnTo>
                  <a:lnTo>
                    <a:pt x="50675" y="16716"/>
                  </a:lnTo>
                  <a:lnTo>
                    <a:pt x="65494" y="28929"/>
                  </a:lnTo>
                  <a:lnTo>
                    <a:pt x="68796" y="37303"/>
                  </a:lnTo>
                  <a:lnTo>
                    <a:pt x="71256" y="46647"/>
                  </a:lnTo>
                  <a:lnTo>
                    <a:pt x="78274" y="60731"/>
                  </a:lnTo>
                  <a:lnTo>
                    <a:pt x="80245" y="89759"/>
                  </a:lnTo>
                  <a:lnTo>
                    <a:pt x="71266" y="119896"/>
                  </a:lnTo>
                  <a:lnTo>
                    <a:pt x="56278" y="138578"/>
                  </a:lnTo>
                  <a:lnTo>
                    <a:pt x="38671" y="155517"/>
                  </a:lnTo>
                  <a:lnTo>
                    <a:pt x="26789" y="1594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SMARTInkShape-2405"/>
            <p:cNvSpPr/>
            <p:nvPr>
              <p:custDataLst>
                <p:tags r:id="rId59"/>
              </p:custDataLst>
            </p:nvPr>
          </p:nvSpPr>
          <p:spPr bwMode="auto">
            <a:xfrm>
              <a:off x="3420441" y="1250156"/>
              <a:ext cx="106787" cy="160458"/>
            </a:xfrm>
            <a:custGeom>
              <a:avLst/>
              <a:gdLst/>
              <a:ahLst/>
              <a:cxnLst/>
              <a:rect l="0" t="0" r="0" b="0"/>
              <a:pathLst>
                <a:path w="106787" h="160458">
                  <a:moveTo>
                    <a:pt x="17489" y="0"/>
                  </a:moveTo>
                  <a:lnTo>
                    <a:pt x="17489" y="0"/>
                  </a:lnTo>
                  <a:lnTo>
                    <a:pt x="9800" y="7689"/>
                  </a:lnTo>
                  <a:lnTo>
                    <a:pt x="3851" y="47931"/>
                  </a:lnTo>
                  <a:lnTo>
                    <a:pt x="0" y="86086"/>
                  </a:lnTo>
                  <a:lnTo>
                    <a:pt x="4479" y="104110"/>
                  </a:lnTo>
                  <a:lnTo>
                    <a:pt x="18407" y="139711"/>
                  </a:lnTo>
                  <a:lnTo>
                    <a:pt x="30439" y="153623"/>
                  </a:lnTo>
                  <a:lnTo>
                    <a:pt x="37466" y="157574"/>
                  </a:lnTo>
                  <a:lnTo>
                    <a:pt x="50061" y="160110"/>
                  </a:lnTo>
                  <a:lnTo>
                    <a:pt x="56109" y="160457"/>
                  </a:lnTo>
                  <a:lnTo>
                    <a:pt x="86465" y="148281"/>
                  </a:lnTo>
                  <a:lnTo>
                    <a:pt x="95439" y="139986"/>
                  </a:lnTo>
                  <a:lnTo>
                    <a:pt x="106786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SMARTInkShape-2406"/>
            <p:cNvSpPr/>
            <p:nvPr>
              <p:custDataLst>
                <p:tags r:id="rId60"/>
              </p:custDataLst>
            </p:nvPr>
          </p:nvSpPr>
          <p:spPr bwMode="auto">
            <a:xfrm>
              <a:off x="3482578" y="1116211"/>
              <a:ext cx="142521" cy="348259"/>
            </a:xfrm>
            <a:custGeom>
              <a:avLst/>
              <a:gdLst/>
              <a:ahLst/>
              <a:cxnLst/>
              <a:rect l="0" t="0" r="0" b="0"/>
              <a:pathLst>
                <a:path w="142521" h="348259">
                  <a:moveTo>
                    <a:pt x="0" y="0"/>
                  </a:moveTo>
                  <a:lnTo>
                    <a:pt x="0" y="0"/>
                  </a:lnTo>
                  <a:lnTo>
                    <a:pt x="12429" y="20117"/>
                  </a:lnTo>
                  <a:lnTo>
                    <a:pt x="55679" y="64594"/>
                  </a:lnTo>
                  <a:lnTo>
                    <a:pt x="100143" y="109072"/>
                  </a:lnTo>
                  <a:lnTo>
                    <a:pt x="117677" y="131347"/>
                  </a:lnTo>
                  <a:lnTo>
                    <a:pt x="138825" y="172663"/>
                  </a:lnTo>
                  <a:lnTo>
                    <a:pt x="142520" y="215490"/>
                  </a:lnTo>
                  <a:lnTo>
                    <a:pt x="140159" y="250264"/>
                  </a:lnTo>
                  <a:lnTo>
                    <a:pt x="126642" y="294710"/>
                  </a:lnTo>
                  <a:lnTo>
                    <a:pt x="106302" y="327759"/>
                  </a:lnTo>
                  <a:lnTo>
                    <a:pt x="89297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4" name="SMARTInkShape-Group637"/>
          <p:cNvGrpSpPr/>
          <p:nvPr/>
        </p:nvGrpSpPr>
        <p:grpSpPr>
          <a:xfrm>
            <a:off x="3830836" y="946547"/>
            <a:ext cx="2098473" cy="2160985"/>
            <a:chOff x="3830836" y="946547"/>
            <a:chExt cx="2098473" cy="2160985"/>
          </a:xfrm>
        </p:grpSpPr>
        <p:sp>
          <p:nvSpPr>
            <p:cNvPr id="42" name="SMARTInkShape-2407"/>
            <p:cNvSpPr/>
            <p:nvPr>
              <p:custDataLst>
                <p:tags r:id="rId12"/>
              </p:custDataLst>
            </p:nvPr>
          </p:nvSpPr>
          <p:spPr bwMode="auto">
            <a:xfrm>
              <a:off x="4778620" y="1839516"/>
              <a:ext cx="61272" cy="185627"/>
            </a:xfrm>
            <a:custGeom>
              <a:avLst/>
              <a:gdLst/>
              <a:ahLst/>
              <a:cxnLst/>
              <a:rect l="0" t="0" r="0" b="0"/>
              <a:pathLst>
                <a:path w="61272" h="185627">
                  <a:moveTo>
                    <a:pt x="7693" y="0"/>
                  </a:moveTo>
                  <a:lnTo>
                    <a:pt x="7693" y="0"/>
                  </a:lnTo>
                  <a:lnTo>
                    <a:pt x="7693" y="42240"/>
                  </a:lnTo>
                  <a:lnTo>
                    <a:pt x="4" y="82180"/>
                  </a:lnTo>
                  <a:lnTo>
                    <a:pt x="0" y="110307"/>
                  </a:lnTo>
                  <a:lnTo>
                    <a:pt x="9801" y="153067"/>
                  </a:lnTo>
                  <a:lnTo>
                    <a:pt x="17247" y="167392"/>
                  </a:lnTo>
                  <a:lnTo>
                    <a:pt x="28652" y="181121"/>
                  </a:lnTo>
                  <a:lnTo>
                    <a:pt x="34536" y="184678"/>
                  </a:lnTo>
                  <a:lnTo>
                    <a:pt x="37495" y="185626"/>
                  </a:lnTo>
                  <a:lnTo>
                    <a:pt x="46073" y="184034"/>
                  </a:lnTo>
                  <a:lnTo>
                    <a:pt x="61271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SMARTInkShape-2408"/>
            <p:cNvSpPr/>
            <p:nvPr>
              <p:custDataLst>
                <p:tags r:id="rId13"/>
              </p:custDataLst>
            </p:nvPr>
          </p:nvSpPr>
          <p:spPr bwMode="auto">
            <a:xfrm>
              <a:off x="4858577" y="1714500"/>
              <a:ext cx="34893" cy="267892"/>
            </a:xfrm>
            <a:custGeom>
              <a:avLst/>
              <a:gdLst/>
              <a:ahLst/>
              <a:cxnLst/>
              <a:rect l="0" t="0" r="0" b="0"/>
              <a:pathLst>
                <a:path w="34893" h="267892">
                  <a:moveTo>
                    <a:pt x="8103" y="0"/>
                  </a:moveTo>
                  <a:lnTo>
                    <a:pt x="8103" y="0"/>
                  </a:lnTo>
                  <a:lnTo>
                    <a:pt x="8103" y="4740"/>
                  </a:lnTo>
                  <a:lnTo>
                    <a:pt x="0" y="33010"/>
                  </a:lnTo>
                  <a:lnTo>
                    <a:pt x="238" y="65769"/>
                  </a:lnTo>
                  <a:lnTo>
                    <a:pt x="7281" y="102220"/>
                  </a:lnTo>
                  <a:lnTo>
                    <a:pt x="7995" y="143401"/>
                  </a:lnTo>
                  <a:lnTo>
                    <a:pt x="9074" y="171568"/>
                  </a:lnTo>
                  <a:lnTo>
                    <a:pt x="19125" y="214250"/>
                  </a:lnTo>
                  <a:lnTo>
                    <a:pt x="23937" y="232153"/>
                  </a:lnTo>
                  <a:lnTo>
                    <a:pt x="26054" y="243078"/>
                  </a:lnTo>
                  <a:lnTo>
                    <a:pt x="34892" y="2678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" name="SMARTInkShape-2409"/>
            <p:cNvSpPr/>
            <p:nvPr>
              <p:custDataLst>
                <p:tags r:id="rId14"/>
              </p:custDataLst>
            </p:nvPr>
          </p:nvSpPr>
          <p:spPr bwMode="auto">
            <a:xfrm>
              <a:off x="4956022" y="1794867"/>
              <a:ext cx="142831" cy="142873"/>
            </a:xfrm>
            <a:custGeom>
              <a:avLst/>
              <a:gdLst/>
              <a:ahLst/>
              <a:cxnLst/>
              <a:rect l="0" t="0" r="0" b="0"/>
              <a:pathLst>
                <a:path w="142831" h="142873">
                  <a:moveTo>
                    <a:pt x="35673" y="0"/>
                  </a:moveTo>
                  <a:lnTo>
                    <a:pt x="35673" y="0"/>
                  </a:lnTo>
                  <a:lnTo>
                    <a:pt x="27985" y="7688"/>
                  </a:lnTo>
                  <a:lnTo>
                    <a:pt x="21844" y="8685"/>
                  </a:lnTo>
                  <a:lnTo>
                    <a:pt x="26494" y="8920"/>
                  </a:lnTo>
                  <a:lnTo>
                    <a:pt x="51465" y="32659"/>
                  </a:lnTo>
                  <a:lnTo>
                    <a:pt x="56913" y="34359"/>
                  </a:lnTo>
                  <a:lnTo>
                    <a:pt x="58763" y="35805"/>
                  </a:lnTo>
                  <a:lnTo>
                    <a:pt x="70007" y="51934"/>
                  </a:lnTo>
                  <a:lnTo>
                    <a:pt x="70982" y="57832"/>
                  </a:lnTo>
                  <a:lnTo>
                    <a:pt x="68564" y="63075"/>
                  </a:lnTo>
                  <a:lnTo>
                    <a:pt x="35651" y="106997"/>
                  </a:lnTo>
                  <a:lnTo>
                    <a:pt x="11860" y="129971"/>
                  </a:lnTo>
                  <a:lnTo>
                    <a:pt x="5907" y="132179"/>
                  </a:lnTo>
                  <a:lnTo>
                    <a:pt x="3923" y="133760"/>
                  </a:lnTo>
                  <a:lnTo>
                    <a:pt x="0" y="142753"/>
                  </a:lnTo>
                  <a:lnTo>
                    <a:pt x="17999" y="142872"/>
                  </a:lnTo>
                  <a:lnTo>
                    <a:pt x="25503" y="140228"/>
                  </a:lnTo>
                  <a:lnTo>
                    <a:pt x="32145" y="136738"/>
                  </a:lnTo>
                  <a:lnTo>
                    <a:pt x="74702" y="123932"/>
                  </a:lnTo>
                  <a:lnTo>
                    <a:pt x="95601" y="111058"/>
                  </a:lnTo>
                  <a:lnTo>
                    <a:pt x="102988" y="107898"/>
                  </a:lnTo>
                  <a:lnTo>
                    <a:pt x="113716" y="101533"/>
                  </a:lnTo>
                  <a:lnTo>
                    <a:pt x="127038" y="98214"/>
                  </a:lnTo>
                  <a:lnTo>
                    <a:pt x="129325" y="96234"/>
                  </a:lnTo>
                  <a:lnTo>
                    <a:pt x="142830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" name="SMARTInkShape-2410"/>
            <p:cNvSpPr/>
            <p:nvPr>
              <p:custDataLst>
                <p:tags r:id="rId15"/>
              </p:custDataLst>
            </p:nvPr>
          </p:nvSpPr>
          <p:spPr bwMode="auto">
            <a:xfrm>
              <a:off x="5040129" y="1678781"/>
              <a:ext cx="103017" cy="303611"/>
            </a:xfrm>
            <a:custGeom>
              <a:avLst/>
              <a:gdLst/>
              <a:ahLst/>
              <a:cxnLst/>
              <a:rect l="0" t="0" r="0" b="0"/>
              <a:pathLst>
                <a:path w="103017" h="303611">
                  <a:moveTo>
                    <a:pt x="5144" y="0"/>
                  </a:moveTo>
                  <a:lnTo>
                    <a:pt x="5144" y="0"/>
                  </a:lnTo>
                  <a:lnTo>
                    <a:pt x="404" y="0"/>
                  </a:lnTo>
                  <a:lnTo>
                    <a:pt x="0" y="992"/>
                  </a:lnTo>
                  <a:lnTo>
                    <a:pt x="4271" y="7689"/>
                  </a:lnTo>
                  <a:lnTo>
                    <a:pt x="30037" y="32824"/>
                  </a:lnTo>
                  <a:lnTo>
                    <a:pt x="44050" y="42689"/>
                  </a:lnTo>
                  <a:lnTo>
                    <a:pt x="60822" y="60651"/>
                  </a:lnTo>
                  <a:lnTo>
                    <a:pt x="70570" y="68628"/>
                  </a:lnTo>
                  <a:lnTo>
                    <a:pt x="81636" y="85268"/>
                  </a:lnTo>
                  <a:lnTo>
                    <a:pt x="99323" y="128239"/>
                  </a:lnTo>
                  <a:lnTo>
                    <a:pt x="103016" y="172740"/>
                  </a:lnTo>
                  <a:lnTo>
                    <a:pt x="102348" y="217376"/>
                  </a:lnTo>
                  <a:lnTo>
                    <a:pt x="94274" y="261031"/>
                  </a:lnTo>
                  <a:lnTo>
                    <a:pt x="76582" y="3036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" name="SMARTInkShape-2411"/>
            <p:cNvSpPr/>
            <p:nvPr>
              <p:custDataLst>
                <p:tags r:id="rId16"/>
              </p:custDataLst>
            </p:nvPr>
          </p:nvSpPr>
          <p:spPr bwMode="auto">
            <a:xfrm>
              <a:off x="5251208" y="1759531"/>
              <a:ext cx="123941" cy="329815"/>
            </a:xfrm>
            <a:custGeom>
              <a:avLst/>
              <a:gdLst/>
              <a:ahLst/>
              <a:cxnLst/>
              <a:rect l="0" t="0" r="0" b="0"/>
              <a:pathLst>
                <a:path w="123941" h="329815">
                  <a:moveTo>
                    <a:pt x="8378" y="53196"/>
                  </a:moveTo>
                  <a:lnTo>
                    <a:pt x="8378" y="53196"/>
                  </a:lnTo>
                  <a:lnTo>
                    <a:pt x="3638" y="53196"/>
                  </a:lnTo>
                  <a:lnTo>
                    <a:pt x="2241" y="54188"/>
                  </a:lnTo>
                  <a:lnTo>
                    <a:pt x="1310" y="55841"/>
                  </a:lnTo>
                  <a:lnTo>
                    <a:pt x="0" y="65555"/>
                  </a:lnTo>
                  <a:lnTo>
                    <a:pt x="513" y="87198"/>
                  </a:lnTo>
                  <a:lnTo>
                    <a:pt x="9541" y="128059"/>
                  </a:lnTo>
                  <a:lnTo>
                    <a:pt x="22352" y="161029"/>
                  </a:lnTo>
                  <a:lnTo>
                    <a:pt x="32855" y="205089"/>
                  </a:lnTo>
                  <a:lnTo>
                    <a:pt x="42420" y="249660"/>
                  </a:lnTo>
                  <a:lnTo>
                    <a:pt x="43949" y="290799"/>
                  </a:lnTo>
                  <a:lnTo>
                    <a:pt x="44096" y="329814"/>
                  </a:lnTo>
                  <a:lnTo>
                    <a:pt x="44097" y="325216"/>
                  </a:lnTo>
                  <a:lnTo>
                    <a:pt x="36408" y="296591"/>
                  </a:lnTo>
                  <a:lnTo>
                    <a:pt x="35331" y="255059"/>
                  </a:lnTo>
                  <a:lnTo>
                    <a:pt x="35215" y="221817"/>
                  </a:lnTo>
                  <a:lnTo>
                    <a:pt x="32535" y="184186"/>
                  </a:lnTo>
                  <a:lnTo>
                    <a:pt x="28103" y="141617"/>
                  </a:lnTo>
                  <a:lnTo>
                    <a:pt x="26790" y="100230"/>
                  </a:lnTo>
                  <a:lnTo>
                    <a:pt x="23755" y="65478"/>
                  </a:lnTo>
                  <a:lnTo>
                    <a:pt x="17685" y="24671"/>
                  </a:lnTo>
                  <a:lnTo>
                    <a:pt x="20121" y="18029"/>
                  </a:lnTo>
                  <a:lnTo>
                    <a:pt x="25029" y="10420"/>
                  </a:lnTo>
                  <a:lnTo>
                    <a:pt x="28346" y="9379"/>
                  </a:lnTo>
                  <a:lnTo>
                    <a:pt x="30620" y="9102"/>
                  </a:lnTo>
                  <a:lnTo>
                    <a:pt x="35792" y="6148"/>
                  </a:lnTo>
                  <a:lnTo>
                    <a:pt x="41398" y="2520"/>
                  </a:lnTo>
                  <a:lnTo>
                    <a:pt x="50132" y="477"/>
                  </a:lnTo>
                  <a:lnTo>
                    <a:pt x="56039" y="0"/>
                  </a:lnTo>
                  <a:lnTo>
                    <a:pt x="94453" y="9301"/>
                  </a:lnTo>
                  <a:lnTo>
                    <a:pt x="109549" y="20945"/>
                  </a:lnTo>
                  <a:lnTo>
                    <a:pt x="118501" y="29529"/>
                  </a:lnTo>
                  <a:lnTo>
                    <a:pt x="121814" y="38047"/>
                  </a:lnTo>
                  <a:lnTo>
                    <a:pt x="123940" y="54944"/>
                  </a:lnTo>
                  <a:lnTo>
                    <a:pt x="117231" y="74965"/>
                  </a:lnTo>
                  <a:lnTo>
                    <a:pt x="97600" y="113112"/>
                  </a:lnTo>
                  <a:lnTo>
                    <a:pt x="82782" y="135390"/>
                  </a:lnTo>
                  <a:lnTo>
                    <a:pt x="70886" y="1424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" name="SMARTInkShape-2412"/>
            <p:cNvSpPr/>
            <p:nvPr>
              <p:custDataLst>
                <p:tags r:id="rId17"/>
              </p:custDataLst>
            </p:nvPr>
          </p:nvSpPr>
          <p:spPr bwMode="auto">
            <a:xfrm>
              <a:off x="5402866" y="1589484"/>
              <a:ext cx="88893" cy="303405"/>
            </a:xfrm>
            <a:custGeom>
              <a:avLst/>
              <a:gdLst/>
              <a:ahLst/>
              <a:cxnLst/>
              <a:rect l="0" t="0" r="0" b="0"/>
              <a:pathLst>
                <a:path w="88893" h="303405">
                  <a:moveTo>
                    <a:pt x="71032" y="0"/>
                  </a:moveTo>
                  <a:lnTo>
                    <a:pt x="71032" y="0"/>
                  </a:lnTo>
                  <a:lnTo>
                    <a:pt x="40980" y="32037"/>
                  </a:lnTo>
                  <a:lnTo>
                    <a:pt x="21659" y="74691"/>
                  </a:lnTo>
                  <a:lnTo>
                    <a:pt x="13267" y="116515"/>
                  </a:lnTo>
                  <a:lnTo>
                    <a:pt x="8470" y="152882"/>
                  </a:lnTo>
                  <a:lnTo>
                    <a:pt x="1642" y="197254"/>
                  </a:lnTo>
                  <a:lnTo>
                    <a:pt x="0" y="239496"/>
                  </a:lnTo>
                  <a:lnTo>
                    <a:pt x="7319" y="282110"/>
                  </a:lnTo>
                  <a:lnTo>
                    <a:pt x="10635" y="291739"/>
                  </a:lnTo>
                  <a:lnTo>
                    <a:pt x="12907" y="295696"/>
                  </a:lnTo>
                  <a:lnTo>
                    <a:pt x="16408" y="298334"/>
                  </a:lnTo>
                  <a:lnTo>
                    <a:pt x="29822" y="302046"/>
                  </a:lnTo>
                  <a:lnTo>
                    <a:pt x="46889" y="303404"/>
                  </a:lnTo>
                  <a:lnTo>
                    <a:pt x="88892" y="2768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" name="SMARTInkShape-2413"/>
            <p:cNvSpPr/>
            <p:nvPr>
              <p:custDataLst>
                <p:tags r:id="rId18"/>
              </p:custDataLst>
            </p:nvPr>
          </p:nvSpPr>
          <p:spPr bwMode="auto">
            <a:xfrm>
              <a:off x="4688086" y="1884164"/>
              <a:ext cx="97605" cy="133946"/>
            </a:xfrm>
            <a:custGeom>
              <a:avLst/>
              <a:gdLst/>
              <a:ahLst/>
              <a:cxnLst/>
              <a:rect l="0" t="0" r="0" b="0"/>
              <a:pathLst>
                <a:path w="97605" h="133946">
                  <a:moveTo>
                    <a:pt x="0" y="0"/>
                  </a:moveTo>
                  <a:lnTo>
                    <a:pt x="0" y="0"/>
                  </a:lnTo>
                  <a:lnTo>
                    <a:pt x="43114" y="0"/>
                  </a:lnTo>
                  <a:lnTo>
                    <a:pt x="64777" y="992"/>
                  </a:lnTo>
                  <a:lnTo>
                    <a:pt x="82285" y="7068"/>
                  </a:lnTo>
                  <a:lnTo>
                    <a:pt x="87599" y="7688"/>
                  </a:lnTo>
                  <a:lnTo>
                    <a:pt x="91142" y="9094"/>
                  </a:lnTo>
                  <a:lnTo>
                    <a:pt x="93503" y="11024"/>
                  </a:lnTo>
                  <a:lnTo>
                    <a:pt x="95077" y="13302"/>
                  </a:lnTo>
                  <a:lnTo>
                    <a:pt x="97604" y="30225"/>
                  </a:lnTo>
                  <a:lnTo>
                    <a:pt x="97050" y="42910"/>
                  </a:lnTo>
                  <a:lnTo>
                    <a:pt x="82979" y="82799"/>
                  </a:lnTo>
                  <a:lnTo>
                    <a:pt x="68413" y="108297"/>
                  </a:lnTo>
                  <a:lnTo>
                    <a:pt x="44648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" name="SMARTInkShape-2414"/>
            <p:cNvSpPr/>
            <p:nvPr>
              <p:custDataLst>
                <p:tags r:id="rId19"/>
              </p:custDataLst>
            </p:nvPr>
          </p:nvSpPr>
          <p:spPr bwMode="auto">
            <a:xfrm>
              <a:off x="4546387" y="1750219"/>
              <a:ext cx="88122" cy="361042"/>
            </a:xfrm>
            <a:custGeom>
              <a:avLst/>
              <a:gdLst/>
              <a:ahLst/>
              <a:cxnLst/>
              <a:rect l="0" t="0" r="0" b="0"/>
              <a:pathLst>
                <a:path w="88122" h="361042">
                  <a:moveTo>
                    <a:pt x="88121" y="0"/>
                  </a:moveTo>
                  <a:lnTo>
                    <a:pt x="88121" y="0"/>
                  </a:lnTo>
                  <a:lnTo>
                    <a:pt x="83380" y="4740"/>
                  </a:lnTo>
                  <a:lnTo>
                    <a:pt x="81053" y="9713"/>
                  </a:lnTo>
                  <a:lnTo>
                    <a:pt x="72307" y="31045"/>
                  </a:lnTo>
                  <a:lnTo>
                    <a:pt x="52347" y="74158"/>
                  </a:lnTo>
                  <a:lnTo>
                    <a:pt x="40485" y="112434"/>
                  </a:lnTo>
                  <a:lnTo>
                    <a:pt x="31563" y="146533"/>
                  </a:lnTo>
                  <a:lnTo>
                    <a:pt x="22636" y="181772"/>
                  </a:lnTo>
                  <a:lnTo>
                    <a:pt x="13706" y="217348"/>
                  </a:lnTo>
                  <a:lnTo>
                    <a:pt x="4777" y="253025"/>
                  </a:lnTo>
                  <a:lnTo>
                    <a:pt x="0" y="292515"/>
                  </a:lnTo>
                  <a:lnTo>
                    <a:pt x="165" y="313992"/>
                  </a:lnTo>
                  <a:lnTo>
                    <a:pt x="6056" y="331931"/>
                  </a:lnTo>
                  <a:lnTo>
                    <a:pt x="22749" y="353823"/>
                  </a:lnTo>
                  <a:lnTo>
                    <a:pt x="28639" y="359991"/>
                  </a:lnTo>
                  <a:lnTo>
                    <a:pt x="32591" y="361041"/>
                  </a:lnTo>
                  <a:lnTo>
                    <a:pt x="58882" y="357891"/>
                  </a:lnTo>
                  <a:lnTo>
                    <a:pt x="63668" y="355672"/>
                  </a:lnTo>
                  <a:lnTo>
                    <a:pt x="79191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" name="SMARTInkShape-2415"/>
            <p:cNvSpPr/>
            <p:nvPr>
              <p:custDataLst>
                <p:tags r:id="rId20"/>
              </p:custDataLst>
            </p:nvPr>
          </p:nvSpPr>
          <p:spPr bwMode="auto">
            <a:xfrm>
              <a:off x="4384477" y="1886257"/>
              <a:ext cx="159948" cy="221150"/>
            </a:xfrm>
            <a:custGeom>
              <a:avLst/>
              <a:gdLst/>
              <a:ahLst/>
              <a:cxnLst/>
              <a:rect l="0" t="0" r="0" b="0"/>
              <a:pathLst>
                <a:path w="159948" h="221150">
                  <a:moveTo>
                    <a:pt x="0" y="42556"/>
                  </a:moveTo>
                  <a:lnTo>
                    <a:pt x="0" y="42556"/>
                  </a:lnTo>
                  <a:lnTo>
                    <a:pt x="0" y="37815"/>
                  </a:lnTo>
                  <a:lnTo>
                    <a:pt x="992" y="36419"/>
                  </a:lnTo>
                  <a:lnTo>
                    <a:pt x="2645" y="35488"/>
                  </a:lnTo>
                  <a:lnTo>
                    <a:pt x="4740" y="34867"/>
                  </a:lnTo>
                  <a:lnTo>
                    <a:pt x="18091" y="24076"/>
                  </a:lnTo>
                  <a:lnTo>
                    <a:pt x="20990" y="21306"/>
                  </a:lnTo>
                  <a:lnTo>
                    <a:pt x="29503" y="18228"/>
                  </a:lnTo>
                  <a:lnTo>
                    <a:pt x="69814" y="6269"/>
                  </a:lnTo>
                  <a:lnTo>
                    <a:pt x="88815" y="384"/>
                  </a:lnTo>
                  <a:lnTo>
                    <a:pt x="100989" y="0"/>
                  </a:lnTo>
                  <a:lnTo>
                    <a:pt x="142047" y="13235"/>
                  </a:lnTo>
                  <a:lnTo>
                    <a:pt x="151767" y="18941"/>
                  </a:lnTo>
                  <a:lnTo>
                    <a:pt x="154756" y="22844"/>
                  </a:lnTo>
                  <a:lnTo>
                    <a:pt x="158077" y="32472"/>
                  </a:lnTo>
                  <a:lnTo>
                    <a:pt x="159947" y="49049"/>
                  </a:lnTo>
                  <a:lnTo>
                    <a:pt x="148236" y="89015"/>
                  </a:lnTo>
                  <a:lnTo>
                    <a:pt x="123228" y="133253"/>
                  </a:lnTo>
                  <a:lnTo>
                    <a:pt x="91855" y="173125"/>
                  </a:lnTo>
                  <a:lnTo>
                    <a:pt x="66800" y="208044"/>
                  </a:lnTo>
                  <a:lnTo>
                    <a:pt x="64415" y="214663"/>
                  </a:lnTo>
                  <a:lnTo>
                    <a:pt x="62787" y="216825"/>
                  </a:lnTo>
                  <a:lnTo>
                    <a:pt x="53578" y="2211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" name="SMARTInkShape-2416"/>
            <p:cNvSpPr/>
            <p:nvPr>
              <p:custDataLst>
                <p:tags r:id="rId21"/>
              </p:custDataLst>
            </p:nvPr>
          </p:nvSpPr>
          <p:spPr bwMode="auto">
            <a:xfrm>
              <a:off x="5509656" y="1669852"/>
              <a:ext cx="169626" cy="142871"/>
            </a:xfrm>
            <a:custGeom>
              <a:avLst/>
              <a:gdLst/>
              <a:ahLst/>
              <a:cxnLst/>
              <a:rect l="0" t="0" r="0" b="0"/>
              <a:pathLst>
                <a:path w="169626" h="142871">
                  <a:moveTo>
                    <a:pt x="26750" y="0"/>
                  </a:moveTo>
                  <a:lnTo>
                    <a:pt x="26750" y="0"/>
                  </a:lnTo>
                  <a:lnTo>
                    <a:pt x="22010" y="4740"/>
                  </a:lnTo>
                  <a:lnTo>
                    <a:pt x="19682" y="9713"/>
                  </a:lnTo>
                  <a:lnTo>
                    <a:pt x="18189" y="16250"/>
                  </a:lnTo>
                  <a:lnTo>
                    <a:pt x="24937" y="27360"/>
                  </a:lnTo>
                  <a:lnTo>
                    <a:pt x="25542" y="30147"/>
                  </a:lnTo>
                  <a:lnTo>
                    <a:pt x="31133" y="38808"/>
                  </a:lnTo>
                  <a:lnTo>
                    <a:pt x="36304" y="42052"/>
                  </a:lnTo>
                  <a:lnTo>
                    <a:pt x="41911" y="44487"/>
                  </a:lnTo>
                  <a:lnTo>
                    <a:pt x="50645" y="50443"/>
                  </a:lnTo>
                  <a:lnTo>
                    <a:pt x="59517" y="52649"/>
                  </a:lnTo>
                  <a:lnTo>
                    <a:pt x="65456" y="53165"/>
                  </a:lnTo>
                  <a:lnTo>
                    <a:pt x="67437" y="54295"/>
                  </a:lnTo>
                  <a:lnTo>
                    <a:pt x="68758" y="56040"/>
                  </a:lnTo>
                  <a:lnTo>
                    <a:pt x="70225" y="60625"/>
                  </a:lnTo>
                  <a:lnTo>
                    <a:pt x="71244" y="74558"/>
                  </a:lnTo>
                  <a:lnTo>
                    <a:pt x="70303" y="76494"/>
                  </a:lnTo>
                  <a:lnTo>
                    <a:pt x="68684" y="77785"/>
                  </a:lnTo>
                  <a:lnTo>
                    <a:pt x="66612" y="78646"/>
                  </a:lnTo>
                  <a:lnTo>
                    <a:pt x="28725" y="121988"/>
                  </a:lnTo>
                  <a:lnTo>
                    <a:pt x="15650" y="130953"/>
                  </a:lnTo>
                  <a:lnTo>
                    <a:pt x="9901" y="138901"/>
                  </a:lnTo>
                  <a:lnTo>
                    <a:pt x="0" y="142861"/>
                  </a:lnTo>
                  <a:lnTo>
                    <a:pt x="4713" y="142870"/>
                  </a:lnTo>
                  <a:lnTo>
                    <a:pt x="17134" y="138133"/>
                  </a:lnTo>
                  <a:lnTo>
                    <a:pt x="56826" y="116017"/>
                  </a:lnTo>
                  <a:lnTo>
                    <a:pt x="71867" y="109110"/>
                  </a:lnTo>
                  <a:lnTo>
                    <a:pt x="115900" y="78271"/>
                  </a:lnTo>
                  <a:lnTo>
                    <a:pt x="157710" y="46260"/>
                  </a:lnTo>
                  <a:lnTo>
                    <a:pt x="169625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2" name="SMARTInkShape-2417"/>
            <p:cNvSpPr/>
            <p:nvPr>
              <p:custDataLst>
                <p:tags r:id="rId22"/>
              </p:custDataLst>
            </p:nvPr>
          </p:nvSpPr>
          <p:spPr bwMode="auto">
            <a:xfrm>
              <a:off x="5625703" y="1553766"/>
              <a:ext cx="88926" cy="312540"/>
            </a:xfrm>
            <a:custGeom>
              <a:avLst/>
              <a:gdLst/>
              <a:ahLst/>
              <a:cxnLst/>
              <a:rect l="0" t="0" r="0" b="0"/>
              <a:pathLst>
                <a:path w="88926" h="312540">
                  <a:moveTo>
                    <a:pt x="8930" y="0"/>
                  </a:moveTo>
                  <a:lnTo>
                    <a:pt x="8930" y="0"/>
                  </a:lnTo>
                  <a:lnTo>
                    <a:pt x="1241" y="0"/>
                  </a:lnTo>
                  <a:lnTo>
                    <a:pt x="827" y="992"/>
                  </a:lnTo>
                  <a:lnTo>
                    <a:pt x="368" y="4740"/>
                  </a:lnTo>
                  <a:lnTo>
                    <a:pt x="4850" y="17169"/>
                  </a:lnTo>
                  <a:lnTo>
                    <a:pt x="18106" y="35235"/>
                  </a:lnTo>
                  <a:lnTo>
                    <a:pt x="50776" y="74743"/>
                  </a:lnTo>
                  <a:lnTo>
                    <a:pt x="73065" y="104223"/>
                  </a:lnTo>
                  <a:lnTo>
                    <a:pt x="85062" y="134137"/>
                  </a:lnTo>
                  <a:lnTo>
                    <a:pt x="88925" y="173388"/>
                  </a:lnTo>
                  <a:lnTo>
                    <a:pt x="88195" y="196564"/>
                  </a:lnTo>
                  <a:lnTo>
                    <a:pt x="84508" y="210062"/>
                  </a:lnTo>
                  <a:lnTo>
                    <a:pt x="60614" y="251683"/>
                  </a:lnTo>
                  <a:lnTo>
                    <a:pt x="16910" y="296066"/>
                  </a:lnTo>
                  <a:lnTo>
                    <a:pt x="0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" name="SMARTInkShape-2418"/>
            <p:cNvSpPr/>
            <p:nvPr>
              <p:custDataLst>
                <p:tags r:id="rId23"/>
              </p:custDataLst>
            </p:nvPr>
          </p:nvSpPr>
          <p:spPr bwMode="auto">
            <a:xfrm>
              <a:off x="4045148" y="2385500"/>
              <a:ext cx="178595" cy="141469"/>
            </a:xfrm>
            <a:custGeom>
              <a:avLst/>
              <a:gdLst/>
              <a:ahLst/>
              <a:cxnLst/>
              <a:rect l="0" t="0" r="0" b="0"/>
              <a:pathLst>
                <a:path w="178595" h="141469">
                  <a:moveTo>
                    <a:pt x="0" y="25516"/>
                  </a:moveTo>
                  <a:lnTo>
                    <a:pt x="0" y="25516"/>
                  </a:lnTo>
                  <a:lnTo>
                    <a:pt x="0" y="20775"/>
                  </a:lnTo>
                  <a:lnTo>
                    <a:pt x="993" y="19379"/>
                  </a:lnTo>
                  <a:lnTo>
                    <a:pt x="2646" y="18448"/>
                  </a:lnTo>
                  <a:lnTo>
                    <a:pt x="9095" y="16831"/>
                  </a:lnTo>
                  <a:lnTo>
                    <a:pt x="13303" y="16695"/>
                  </a:lnTo>
                  <a:lnTo>
                    <a:pt x="41918" y="8490"/>
                  </a:lnTo>
                  <a:lnTo>
                    <a:pt x="57510" y="6911"/>
                  </a:lnTo>
                  <a:lnTo>
                    <a:pt x="81706" y="0"/>
                  </a:lnTo>
                  <a:lnTo>
                    <a:pt x="113912" y="7322"/>
                  </a:lnTo>
                  <a:lnTo>
                    <a:pt x="114637" y="8425"/>
                  </a:lnTo>
                  <a:lnTo>
                    <a:pt x="115800" y="17326"/>
                  </a:lnTo>
                  <a:lnTo>
                    <a:pt x="115895" y="20056"/>
                  </a:lnTo>
                  <a:lnTo>
                    <a:pt x="113356" y="25735"/>
                  </a:lnTo>
                  <a:lnTo>
                    <a:pt x="111290" y="28638"/>
                  </a:lnTo>
                  <a:lnTo>
                    <a:pt x="105055" y="50462"/>
                  </a:lnTo>
                  <a:lnTo>
                    <a:pt x="80313" y="90069"/>
                  </a:lnTo>
                  <a:lnTo>
                    <a:pt x="66470" y="111922"/>
                  </a:lnTo>
                  <a:lnTo>
                    <a:pt x="63030" y="129547"/>
                  </a:lnTo>
                  <a:lnTo>
                    <a:pt x="54866" y="140086"/>
                  </a:lnTo>
                  <a:lnTo>
                    <a:pt x="55429" y="140591"/>
                  </a:lnTo>
                  <a:lnTo>
                    <a:pt x="61380" y="141468"/>
                  </a:lnTo>
                  <a:lnTo>
                    <a:pt x="69414" y="135438"/>
                  </a:lnTo>
                  <a:lnTo>
                    <a:pt x="92541" y="125786"/>
                  </a:lnTo>
                  <a:lnTo>
                    <a:pt x="135993" y="94291"/>
                  </a:lnTo>
                  <a:lnTo>
                    <a:pt x="178594" y="523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" name="SMARTInkShape-2419"/>
            <p:cNvSpPr/>
            <p:nvPr>
              <p:custDataLst>
                <p:tags r:id="rId24"/>
              </p:custDataLst>
            </p:nvPr>
          </p:nvSpPr>
          <p:spPr bwMode="auto">
            <a:xfrm>
              <a:off x="3830836" y="1759148"/>
              <a:ext cx="89298" cy="919759"/>
            </a:xfrm>
            <a:custGeom>
              <a:avLst/>
              <a:gdLst/>
              <a:ahLst/>
              <a:cxnLst/>
              <a:rect l="0" t="0" r="0" b="0"/>
              <a:pathLst>
                <a:path w="89298" h="919759">
                  <a:moveTo>
                    <a:pt x="89297" y="0"/>
                  </a:moveTo>
                  <a:lnTo>
                    <a:pt x="89297" y="0"/>
                  </a:lnTo>
                  <a:lnTo>
                    <a:pt x="84556" y="0"/>
                  </a:lnTo>
                  <a:lnTo>
                    <a:pt x="83160" y="993"/>
                  </a:lnTo>
                  <a:lnTo>
                    <a:pt x="82229" y="2646"/>
                  </a:lnTo>
                  <a:lnTo>
                    <a:pt x="81608" y="4741"/>
                  </a:lnTo>
                  <a:lnTo>
                    <a:pt x="82187" y="6137"/>
                  </a:lnTo>
                  <a:lnTo>
                    <a:pt x="83565" y="7068"/>
                  </a:lnTo>
                  <a:lnTo>
                    <a:pt x="85475" y="7689"/>
                  </a:lnTo>
                  <a:lnTo>
                    <a:pt x="86749" y="10087"/>
                  </a:lnTo>
                  <a:lnTo>
                    <a:pt x="89148" y="40643"/>
                  </a:lnTo>
                  <a:lnTo>
                    <a:pt x="89277" y="83000"/>
                  </a:lnTo>
                  <a:lnTo>
                    <a:pt x="89291" y="120615"/>
                  </a:lnTo>
                  <a:lnTo>
                    <a:pt x="89295" y="159320"/>
                  </a:lnTo>
                  <a:lnTo>
                    <a:pt x="89296" y="190864"/>
                  </a:lnTo>
                  <a:lnTo>
                    <a:pt x="89296" y="222081"/>
                  </a:lnTo>
                  <a:lnTo>
                    <a:pt x="88305" y="254476"/>
                  </a:lnTo>
                  <a:lnTo>
                    <a:pt x="84556" y="292025"/>
                  </a:lnTo>
                  <a:lnTo>
                    <a:pt x="79583" y="329219"/>
                  </a:lnTo>
                  <a:lnTo>
                    <a:pt x="75058" y="365593"/>
                  </a:lnTo>
                  <a:lnTo>
                    <a:pt x="73047" y="401603"/>
                  </a:lnTo>
                  <a:lnTo>
                    <a:pt x="69507" y="440097"/>
                  </a:lnTo>
                  <a:lnTo>
                    <a:pt x="64626" y="480357"/>
                  </a:lnTo>
                  <a:lnTo>
                    <a:pt x="59150" y="521401"/>
                  </a:lnTo>
                  <a:lnTo>
                    <a:pt x="50763" y="560148"/>
                  </a:lnTo>
                  <a:lnTo>
                    <a:pt x="41413" y="598205"/>
                  </a:lnTo>
                  <a:lnTo>
                    <a:pt x="33950" y="638270"/>
                  </a:lnTo>
                  <a:lnTo>
                    <a:pt x="27326" y="679228"/>
                  </a:lnTo>
                  <a:lnTo>
                    <a:pt x="21075" y="719590"/>
                  </a:lnTo>
                  <a:lnTo>
                    <a:pt x="14989" y="757373"/>
                  </a:lnTo>
                  <a:lnTo>
                    <a:pt x="8977" y="794009"/>
                  </a:lnTo>
                  <a:lnTo>
                    <a:pt x="3990" y="828151"/>
                  </a:lnTo>
                  <a:lnTo>
                    <a:pt x="1182" y="867700"/>
                  </a:lnTo>
                  <a:lnTo>
                    <a:pt x="104" y="910909"/>
                  </a:lnTo>
                  <a:lnTo>
                    <a:pt x="0" y="9197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" name="SMARTInkShape-2420"/>
            <p:cNvSpPr/>
            <p:nvPr>
              <p:custDataLst>
                <p:tags r:id="rId25"/>
              </p:custDataLst>
            </p:nvPr>
          </p:nvSpPr>
          <p:spPr bwMode="auto">
            <a:xfrm>
              <a:off x="3955852" y="1393445"/>
              <a:ext cx="1973457" cy="1285462"/>
            </a:xfrm>
            <a:custGeom>
              <a:avLst/>
              <a:gdLst/>
              <a:ahLst/>
              <a:cxnLst/>
              <a:rect l="0" t="0" r="0" b="0"/>
              <a:pathLst>
                <a:path w="1973457" h="1285462">
                  <a:moveTo>
                    <a:pt x="17859" y="392493"/>
                  </a:moveTo>
                  <a:lnTo>
                    <a:pt x="17859" y="392493"/>
                  </a:lnTo>
                  <a:lnTo>
                    <a:pt x="30288" y="392493"/>
                  </a:lnTo>
                  <a:lnTo>
                    <a:pt x="35950" y="389847"/>
                  </a:lnTo>
                  <a:lnTo>
                    <a:pt x="41775" y="386356"/>
                  </a:lnTo>
                  <a:lnTo>
                    <a:pt x="50632" y="383398"/>
                  </a:lnTo>
                  <a:lnTo>
                    <a:pt x="94532" y="362604"/>
                  </a:lnTo>
                  <a:lnTo>
                    <a:pt x="135646" y="344857"/>
                  </a:lnTo>
                  <a:lnTo>
                    <a:pt x="177129" y="326822"/>
                  </a:lnTo>
                  <a:lnTo>
                    <a:pt x="211784" y="315929"/>
                  </a:lnTo>
                  <a:lnTo>
                    <a:pt x="247187" y="306417"/>
                  </a:lnTo>
                  <a:lnTo>
                    <a:pt x="283805" y="296323"/>
                  </a:lnTo>
                  <a:lnTo>
                    <a:pt x="325632" y="282197"/>
                  </a:lnTo>
                  <a:lnTo>
                    <a:pt x="369445" y="270295"/>
                  </a:lnTo>
                  <a:lnTo>
                    <a:pt x="413846" y="255634"/>
                  </a:lnTo>
                  <a:lnTo>
                    <a:pt x="458421" y="244565"/>
                  </a:lnTo>
                  <a:lnTo>
                    <a:pt x="488169" y="238112"/>
                  </a:lnTo>
                  <a:lnTo>
                    <a:pt x="520573" y="229290"/>
                  </a:lnTo>
                  <a:lnTo>
                    <a:pt x="553827" y="220739"/>
                  </a:lnTo>
                  <a:lnTo>
                    <a:pt x="585142" y="216939"/>
                  </a:lnTo>
                  <a:lnTo>
                    <a:pt x="618243" y="212604"/>
                  </a:lnTo>
                  <a:lnTo>
                    <a:pt x="651806" y="206378"/>
                  </a:lnTo>
                  <a:lnTo>
                    <a:pt x="683259" y="196996"/>
                  </a:lnTo>
                  <a:lnTo>
                    <a:pt x="716420" y="191504"/>
                  </a:lnTo>
                  <a:lnTo>
                    <a:pt x="750010" y="188070"/>
                  </a:lnTo>
                  <a:lnTo>
                    <a:pt x="781476" y="183237"/>
                  </a:lnTo>
                  <a:lnTo>
                    <a:pt x="814642" y="177782"/>
                  </a:lnTo>
                  <a:lnTo>
                    <a:pt x="849227" y="172050"/>
                  </a:lnTo>
                  <a:lnTo>
                    <a:pt x="884442" y="166195"/>
                  </a:lnTo>
                  <a:lnTo>
                    <a:pt x="917291" y="162932"/>
                  </a:lnTo>
                  <a:lnTo>
                    <a:pt x="949419" y="160489"/>
                  </a:lnTo>
                  <a:lnTo>
                    <a:pt x="983542" y="156096"/>
                  </a:lnTo>
                  <a:lnTo>
                    <a:pt x="1018551" y="150836"/>
                  </a:lnTo>
                  <a:lnTo>
                    <a:pt x="1053955" y="145191"/>
                  </a:lnTo>
                  <a:lnTo>
                    <a:pt x="1089534" y="139375"/>
                  </a:lnTo>
                  <a:lnTo>
                    <a:pt x="1125190" y="133483"/>
                  </a:lnTo>
                  <a:lnTo>
                    <a:pt x="1159888" y="127557"/>
                  </a:lnTo>
                  <a:lnTo>
                    <a:pt x="1191847" y="121616"/>
                  </a:lnTo>
                  <a:lnTo>
                    <a:pt x="1225233" y="115668"/>
                  </a:lnTo>
                  <a:lnTo>
                    <a:pt x="1258923" y="109717"/>
                  </a:lnTo>
                  <a:lnTo>
                    <a:pt x="1290432" y="103765"/>
                  </a:lnTo>
                  <a:lnTo>
                    <a:pt x="1320973" y="97812"/>
                  </a:lnTo>
                  <a:lnTo>
                    <a:pt x="1351083" y="91859"/>
                  </a:lnTo>
                  <a:lnTo>
                    <a:pt x="1381002" y="85906"/>
                  </a:lnTo>
                  <a:lnTo>
                    <a:pt x="1410836" y="79953"/>
                  </a:lnTo>
                  <a:lnTo>
                    <a:pt x="1452877" y="71024"/>
                  </a:lnTo>
                  <a:lnTo>
                    <a:pt x="1493114" y="62094"/>
                  </a:lnTo>
                  <a:lnTo>
                    <a:pt x="1536456" y="53164"/>
                  </a:lnTo>
                  <a:lnTo>
                    <a:pt x="1578071" y="44235"/>
                  </a:lnTo>
                  <a:lnTo>
                    <a:pt x="1615537" y="35305"/>
                  </a:lnTo>
                  <a:lnTo>
                    <a:pt x="1651774" y="26375"/>
                  </a:lnTo>
                  <a:lnTo>
                    <a:pt x="1687646" y="17446"/>
                  </a:lnTo>
                  <a:lnTo>
                    <a:pt x="1730582" y="10280"/>
                  </a:lnTo>
                  <a:lnTo>
                    <a:pt x="1772871" y="2728"/>
                  </a:lnTo>
                  <a:lnTo>
                    <a:pt x="1813553" y="0"/>
                  </a:lnTo>
                  <a:lnTo>
                    <a:pt x="1853948" y="7311"/>
                  </a:lnTo>
                  <a:lnTo>
                    <a:pt x="1863459" y="10626"/>
                  </a:lnTo>
                  <a:lnTo>
                    <a:pt x="1871985" y="14415"/>
                  </a:lnTo>
                  <a:lnTo>
                    <a:pt x="1886949" y="17540"/>
                  </a:lnTo>
                  <a:lnTo>
                    <a:pt x="1898108" y="24309"/>
                  </a:lnTo>
                  <a:lnTo>
                    <a:pt x="1913805" y="38401"/>
                  </a:lnTo>
                  <a:lnTo>
                    <a:pt x="1917181" y="44288"/>
                  </a:lnTo>
                  <a:lnTo>
                    <a:pt x="1927879" y="83280"/>
                  </a:lnTo>
                  <a:lnTo>
                    <a:pt x="1934867" y="125808"/>
                  </a:lnTo>
                  <a:lnTo>
                    <a:pt x="1937363" y="164669"/>
                  </a:lnTo>
                  <a:lnTo>
                    <a:pt x="1943803" y="204027"/>
                  </a:lnTo>
                  <a:lnTo>
                    <a:pt x="1946814" y="238314"/>
                  </a:lnTo>
                  <a:lnTo>
                    <a:pt x="1952556" y="274601"/>
                  </a:lnTo>
                  <a:lnTo>
                    <a:pt x="1955691" y="316331"/>
                  </a:lnTo>
                  <a:lnTo>
                    <a:pt x="1959940" y="345414"/>
                  </a:lnTo>
                  <a:lnTo>
                    <a:pt x="1962491" y="377522"/>
                  </a:lnTo>
                  <a:lnTo>
                    <a:pt x="1963624" y="410643"/>
                  </a:lnTo>
                  <a:lnTo>
                    <a:pt x="1964128" y="441901"/>
                  </a:lnTo>
                  <a:lnTo>
                    <a:pt x="1964352" y="474975"/>
                  </a:lnTo>
                  <a:lnTo>
                    <a:pt x="1964451" y="508527"/>
                  </a:lnTo>
                  <a:lnTo>
                    <a:pt x="1964495" y="539975"/>
                  </a:lnTo>
                  <a:lnTo>
                    <a:pt x="1967161" y="570488"/>
                  </a:lnTo>
                  <a:lnTo>
                    <a:pt x="1970661" y="600586"/>
                  </a:lnTo>
                  <a:lnTo>
                    <a:pt x="1972631" y="644429"/>
                  </a:lnTo>
                  <a:lnTo>
                    <a:pt x="1973215" y="682996"/>
                  </a:lnTo>
                  <a:lnTo>
                    <a:pt x="1973388" y="719559"/>
                  </a:lnTo>
                  <a:lnTo>
                    <a:pt x="1973439" y="754536"/>
                  </a:lnTo>
                  <a:lnTo>
                    <a:pt x="1973456" y="793524"/>
                  </a:lnTo>
                  <a:lnTo>
                    <a:pt x="1970813" y="820879"/>
                  </a:lnTo>
                  <a:lnTo>
                    <a:pt x="1965082" y="862315"/>
                  </a:lnTo>
                  <a:lnTo>
                    <a:pt x="1963784" y="871178"/>
                  </a:lnTo>
                  <a:lnTo>
                    <a:pt x="1957474" y="886331"/>
                  </a:lnTo>
                  <a:lnTo>
                    <a:pt x="1949100" y="900843"/>
                  </a:lnTo>
                  <a:lnTo>
                    <a:pt x="1946759" y="907153"/>
                  </a:lnTo>
                  <a:lnTo>
                    <a:pt x="1942410" y="913264"/>
                  </a:lnTo>
                  <a:lnTo>
                    <a:pt x="1934525" y="916642"/>
                  </a:lnTo>
                  <a:lnTo>
                    <a:pt x="1925398" y="919135"/>
                  </a:lnTo>
                  <a:lnTo>
                    <a:pt x="1881976" y="940288"/>
                  </a:lnTo>
                  <a:lnTo>
                    <a:pt x="1839227" y="952431"/>
                  </a:lnTo>
                  <a:lnTo>
                    <a:pt x="1798999" y="959283"/>
                  </a:lnTo>
                  <a:lnTo>
                    <a:pt x="1764562" y="962597"/>
                  </a:lnTo>
                  <a:lnTo>
                    <a:pt x="1724482" y="968320"/>
                  </a:lnTo>
                  <a:lnTo>
                    <a:pt x="1681187" y="976299"/>
                  </a:lnTo>
                  <a:lnTo>
                    <a:pt x="1649093" y="982030"/>
                  </a:lnTo>
                  <a:lnTo>
                    <a:pt x="1614985" y="987884"/>
                  </a:lnTo>
                  <a:lnTo>
                    <a:pt x="1579981" y="993793"/>
                  </a:lnTo>
                  <a:lnTo>
                    <a:pt x="1541935" y="999727"/>
                  </a:lnTo>
                  <a:lnTo>
                    <a:pt x="1501875" y="1005671"/>
                  </a:lnTo>
                  <a:lnTo>
                    <a:pt x="1460919" y="1011621"/>
                  </a:lnTo>
                  <a:lnTo>
                    <a:pt x="1419565" y="1017572"/>
                  </a:lnTo>
                  <a:lnTo>
                    <a:pt x="1377042" y="1023524"/>
                  </a:lnTo>
                  <a:lnTo>
                    <a:pt x="1354591" y="1026501"/>
                  </a:lnTo>
                  <a:lnTo>
                    <a:pt x="1331685" y="1029477"/>
                  </a:lnTo>
                  <a:lnTo>
                    <a:pt x="1308478" y="1032454"/>
                  </a:lnTo>
                  <a:lnTo>
                    <a:pt x="1285068" y="1035430"/>
                  </a:lnTo>
                  <a:lnTo>
                    <a:pt x="1261525" y="1038407"/>
                  </a:lnTo>
                  <a:lnTo>
                    <a:pt x="1237891" y="1041383"/>
                  </a:lnTo>
                  <a:lnTo>
                    <a:pt x="1214198" y="1044360"/>
                  </a:lnTo>
                  <a:lnTo>
                    <a:pt x="1190465" y="1047336"/>
                  </a:lnTo>
                  <a:lnTo>
                    <a:pt x="1165714" y="1050313"/>
                  </a:lnTo>
                  <a:lnTo>
                    <a:pt x="1140283" y="1053289"/>
                  </a:lnTo>
                  <a:lnTo>
                    <a:pt x="1114400" y="1056266"/>
                  </a:lnTo>
                  <a:lnTo>
                    <a:pt x="1089206" y="1059243"/>
                  </a:lnTo>
                  <a:lnTo>
                    <a:pt x="1064473" y="1062219"/>
                  </a:lnTo>
                  <a:lnTo>
                    <a:pt x="1040047" y="1065196"/>
                  </a:lnTo>
                  <a:lnTo>
                    <a:pt x="1014834" y="1069164"/>
                  </a:lnTo>
                  <a:lnTo>
                    <a:pt x="989094" y="1073795"/>
                  </a:lnTo>
                  <a:lnTo>
                    <a:pt x="963006" y="1078866"/>
                  </a:lnTo>
                  <a:lnTo>
                    <a:pt x="936683" y="1083239"/>
                  </a:lnTo>
                  <a:lnTo>
                    <a:pt x="910206" y="1087146"/>
                  </a:lnTo>
                  <a:lnTo>
                    <a:pt x="883624" y="1090743"/>
                  </a:lnTo>
                  <a:lnTo>
                    <a:pt x="856973" y="1094134"/>
                  </a:lnTo>
                  <a:lnTo>
                    <a:pt x="830276" y="1097386"/>
                  </a:lnTo>
                  <a:lnTo>
                    <a:pt x="803549" y="1100547"/>
                  </a:lnTo>
                  <a:lnTo>
                    <a:pt x="777793" y="1104638"/>
                  </a:lnTo>
                  <a:lnTo>
                    <a:pt x="752685" y="1109350"/>
                  </a:lnTo>
                  <a:lnTo>
                    <a:pt x="728008" y="1114476"/>
                  </a:lnTo>
                  <a:lnTo>
                    <a:pt x="702628" y="1117893"/>
                  </a:lnTo>
                  <a:lnTo>
                    <a:pt x="676778" y="1120171"/>
                  </a:lnTo>
                  <a:lnTo>
                    <a:pt x="650615" y="1121689"/>
                  </a:lnTo>
                  <a:lnTo>
                    <a:pt x="625235" y="1124686"/>
                  </a:lnTo>
                  <a:lnTo>
                    <a:pt x="600378" y="1128668"/>
                  </a:lnTo>
                  <a:lnTo>
                    <a:pt x="575869" y="1133308"/>
                  </a:lnTo>
                  <a:lnTo>
                    <a:pt x="551592" y="1138385"/>
                  </a:lnTo>
                  <a:lnTo>
                    <a:pt x="527470" y="1143754"/>
                  </a:lnTo>
                  <a:lnTo>
                    <a:pt x="503451" y="1149318"/>
                  </a:lnTo>
                  <a:lnTo>
                    <a:pt x="480493" y="1154019"/>
                  </a:lnTo>
                  <a:lnTo>
                    <a:pt x="436464" y="1161889"/>
                  </a:lnTo>
                  <a:lnTo>
                    <a:pt x="414007" y="1166369"/>
                  </a:lnTo>
                  <a:lnTo>
                    <a:pt x="391098" y="1171340"/>
                  </a:lnTo>
                  <a:lnTo>
                    <a:pt x="346462" y="1182154"/>
                  </a:lnTo>
                  <a:lnTo>
                    <a:pt x="306780" y="1193576"/>
                  </a:lnTo>
                  <a:lnTo>
                    <a:pt x="266653" y="1202621"/>
                  </a:lnTo>
                  <a:lnTo>
                    <a:pt x="227653" y="1210940"/>
                  </a:lnTo>
                  <a:lnTo>
                    <a:pt x="193783" y="1221252"/>
                  </a:lnTo>
                  <a:lnTo>
                    <a:pt x="162193" y="1229804"/>
                  </a:lnTo>
                  <a:lnTo>
                    <a:pt x="119164" y="1240197"/>
                  </a:lnTo>
                  <a:lnTo>
                    <a:pt x="83925" y="1249560"/>
                  </a:lnTo>
                  <a:lnTo>
                    <a:pt x="45351" y="1261613"/>
                  </a:lnTo>
                  <a:lnTo>
                    <a:pt x="0" y="12854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" name="SMARTInkShape-2421"/>
            <p:cNvSpPr/>
            <p:nvPr>
              <p:custDataLst>
                <p:tags r:id="rId26"/>
              </p:custDataLst>
            </p:nvPr>
          </p:nvSpPr>
          <p:spPr bwMode="auto">
            <a:xfrm>
              <a:off x="4402336" y="1973461"/>
              <a:ext cx="35720" cy="321297"/>
            </a:xfrm>
            <a:custGeom>
              <a:avLst/>
              <a:gdLst/>
              <a:ahLst/>
              <a:cxnLst/>
              <a:rect l="0" t="0" r="0" b="0"/>
              <a:pathLst>
                <a:path w="35720" h="321297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8378" y="56477"/>
                  </a:lnTo>
                  <a:lnTo>
                    <a:pt x="14994" y="99600"/>
                  </a:lnTo>
                  <a:lnTo>
                    <a:pt x="17293" y="141088"/>
                  </a:lnTo>
                  <a:lnTo>
                    <a:pt x="22488" y="182981"/>
                  </a:lnTo>
                  <a:lnTo>
                    <a:pt x="25939" y="222345"/>
                  </a:lnTo>
                  <a:lnTo>
                    <a:pt x="26621" y="258784"/>
                  </a:lnTo>
                  <a:lnTo>
                    <a:pt x="26774" y="300164"/>
                  </a:lnTo>
                  <a:lnTo>
                    <a:pt x="26789" y="321296"/>
                  </a:lnTo>
                  <a:lnTo>
                    <a:pt x="31529" y="316677"/>
                  </a:lnTo>
                  <a:lnTo>
                    <a:pt x="33857" y="311732"/>
                  </a:lnTo>
                  <a:lnTo>
                    <a:pt x="35646" y="269311"/>
                  </a:lnTo>
                  <a:lnTo>
                    <a:pt x="35719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" name="SMARTInkShape-2422"/>
            <p:cNvSpPr/>
            <p:nvPr>
              <p:custDataLst>
                <p:tags r:id="rId27"/>
              </p:custDataLst>
            </p:nvPr>
          </p:nvSpPr>
          <p:spPr bwMode="auto">
            <a:xfrm>
              <a:off x="3982919" y="1768078"/>
              <a:ext cx="312262" cy="571332"/>
            </a:xfrm>
            <a:custGeom>
              <a:avLst/>
              <a:gdLst/>
              <a:ahLst/>
              <a:cxnLst/>
              <a:rect l="0" t="0" r="0" b="0"/>
              <a:pathLst>
                <a:path w="312262" h="571332">
                  <a:moveTo>
                    <a:pt x="294401" y="0"/>
                  </a:moveTo>
                  <a:lnTo>
                    <a:pt x="294401" y="0"/>
                  </a:lnTo>
                  <a:lnTo>
                    <a:pt x="289661" y="0"/>
                  </a:lnTo>
                  <a:lnTo>
                    <a:pt x="284688" y="2646"/>
                  </a:lnTo>
                  <a:lnTo>
                    <a:pt x="242390" y="29811"/>
                  </a:lnTo>
                  <a:lnTo>
                    <a:pt x="200269" y="60058"/>
                  </a:lnTo>
                  <a:lnTo>
                    <a:pt x="157545" y="92140"/>
                  </a:lnTo>
                  <a:lnTo>
                    <a:pt x="114598" y="126630"/>
                  </a:lnTo>
                  <a:lnTo>
                    <a:pt x="101274" y="138637"/>
                  </a:lnTo>
                  <a:lnTo>
                    <a:pt x="95127" y="140992"/>
                  </a:lnTo>
                  <a:lnTo>
                    <a:pt x="93091" y="142612"/>
                  </a:lnTo>
                  <a:lnTo>
                    <a:pt x="89555" y="150398"/>
                  </a:lnTo>
                  <a:lnTo>
                    <a:pt x="90368" y="150867"/>
                  </a:lnTo>
                  <a:lnTo>
                    <a:pt x="132469" y="151802"/>
                  </a:lnTo>
                  <a:lnTo>
                    <a:pt x="154854" y="150812"/>
                  </a:lnTo>
                  <a:lnTo>
                    <a:pt x="193549" y="143427"/>
                  </a:lnTo>
                  <a:lnTo>
                    <a:pt x="212303" y="142984"/>
                  </a:lnTo>
                  <a:lnTo>
                    <a:pt x="220872" y="145569"/>
                  </a:lnTo>
                  <a:lnTo>
                    <a:pt x="227987" y="149033"/>
                  </a:lnTo>
                  <a:lnTo>
                    <a:pt x="237571" y="151976"/>
                  </a:lnTo>
                  <a:lnTo>
                    <a:pt x="243677" y="156180"/>
                  </a:lnTo>
                  <a:lnTo>
                    <a:pt x="247052" y="161356"/>
                  </a:lnTo>
                  <a:lnTo>
                    <a:pt x="249219" y="172764"/>
                  </a:lnTo>
                  <a:lnTo>
                    <a:pt x="249706" y="195251"/>
                  </a:lnTo>
                  <a:lnTo>
                    <a:pt x="242615" y="217640"/>
                  </a:lnTo>
                  <a:lnTo>
                    <a:pt x="222895" y="261627"/>
                  </a:lnTo>
                  <a:lnTo>
                    <a:pt x="206303" y="295206"/>
                  </a:lnTo>
                  <a:lnTo>
                    <a:pt x="178081" y="332330"/>
                  </a:lnTo>
                  <a:lnTo>
                    <a:pt x="149716" y="371239"/>
                  </a:lnTo>
                  <a:lnTo>
                    <a:pt x="121587" y="410014"/>
                  </a:lnTo>
                  <a:lnTo>
                    <a:pt x="88396" y="446336"/>
                  </a:lnTo>
                  <a:lnTo>
                    <a:pt x="51417" y="484977"/>
                  </a:lnTo>
                  <a:lnTo>
                    <a:pt x="20837" y="528896"/>
                  </a:lnTo>
                  <a:lnTo>
                    <a:pt x="4481" y="550811"/>
                  </a:lnTo>
                  <a:lnTo>
                    <a:pt x="1132" y="561732"/>
                  </a:lnTo>
                  <a:lnTo>
                    <a:pt x="0" y="569571"/>
                  </a:lnTo>
                  <a:lnTo>
                    <a:pt x="899" y="570214"/>
                  </a:lnTo>
                  <a:lnTo>
                    <a:pt x="9472" y="571246"/>
                  </a:lnTo>
                  <a:lnTo>
                    <a:pt x="12175" y="571331"/>
                  </a:lnTo>
                  <a:lnTo>
                    <a:pt x="56199" y="553402"/>
                  </a:lnTo>
                  <a:lnTo>
                    <a:pt x="98330" y="532590"/>
                  </a:lnTo>
                  <a:lnTo>
                    <a:pt x="142647" y="515309"/>
                  </a:lnTo>
                  <a:lnTo>
                    <a:pt x="187252" y="493043"/>
                  </a:lnTo>
                  <a:lnTo>
                    <a:pt x="211390" y="485415"/>
                  </a:lnTo>
                  <a:lnTo>
                    <a:pt x="237324" y="478097"/>
                  </a:lnTo>
                  <a:lnTo>
                    <a:pt x="267543" y="466841"/>
                  </a:lnTo>
                  <a:lnTo>
                    <a:pt x="312261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" name="SMARTInkShape-2423"/>
            <p:cNvSpPr/>
            <p:nvPr>
              <p:custDataLst>
                <p:tags r:id="rId28"/>
              </p:custDataLst>
            </p:nvPr>
          </p:nvSpPr>
          <p:spPr bwMode="auto">
            <a:xfrm>
              <a:off x="4098727" y="1412133"/>
              <a:ext cx="1677207" cy="293438"/>
            </a:xfrm>
            <a:custGeom>
              <a:avLst/>
              <a:gdLst/>
              <a:ahLst/>
              <a:cxnLst/>
              <a:rect l="0" t="0" r="0" b="0"/>
              <a:pathLst>
                <a:path w="1677207" h="293438">
                  <a:moveTo>
                    <a:pt x="0" y="293437"/>
                  </a:moveTo>
                  <a:lnTo>
                    <a:pt x="0" y="293437"/>
                  </a:lnTo>
                  <a:lnTo>
                    <a:pt x="4740" y="288697"/>
                  </a:lnTo>
                  <a:lnTo>
                    <a:pt x="9713" y="286370"/>
                  </a:lnTo>
                  <a:lnTo>
                    <a:pt x="31045" y="277624"/>
                  </a:lnTo>
                  <a:lnTo>
                    <a:pt x="73718" y="260613"/>
                  </a:lnTo>
                  <a:lnTo>
                    <a:pt x="106729" y="252733"/>
                  </a:lnTo>
                  <a:lnTo>
                    <a:pt x="147489" y="248965"/>
                  </a:lnTo>
                  <a:lnTo>
                    <a:pt x="191977" y="241014"/>
                  </a:lnTo>
                  <a:lnTo>
                    <a:pt x="225221" y="231773"/>
                  </a:lnTo>
                  <a:lnTo>
                    <a:pt x="259840" y="223698"/>
                  </a:lnTo>
                  <a:lnTo>
                    <a:pt x="296062" y="216801"/>
                  </a:lnTo>
                  <a:lnTo>
                    <a:pt x="335312" y="210429"/>
                  </a:lnTo>
                  <a:lnTo>
                    <a:pt x="375908" y="204290"/>
                  </a:lnTo>
                  <a:lnTo>
                    <a:pt x="418093" y="198254"/>
                  </a:lnTo>
                  <a:lnTo>
                    <a:pt x="440455" y="195255"/>
                  </a:lnTo>
                  <a:lnTo>
                    <a:pt x="463301" y="192264"/>
                  </a:lnTo>
                  <a:lnTo>
                    <a:pt x="487461" y="188285"/>
                  </a:lnTo>
                  <a:lnTo>
                    <a:pt x="512497" y="183648"/>
                  </a:lnTo>
                  <a:lnTo>
                    <a:pt x="538118" y="178573"/>
                  </a:lnTo>
                  <a:lnTo>
                    <a:pt x="564128" y="174197"/>
                  </a:lnTo>
                  <a:lnTo>
                    <a:pt x="590398" y="170287"/>
                  </a:lnTo>
                  <a:lnTo>
                    <a:pt x="616840" y="166689"/>
                  </a:lnTo>
                  <a:lnTo>
                    <a:pt x="644391" y="162306"/>
                  </a:lnTo>
                  <a:lnTo>
                    <a:pt x="672680" y="157399"/>
                  </a:lnTo>
                  <a:lnTo>
                    <a:pt x="701461" y="152143"/>
                  </a:lnTo>
                  <a:lnTo>
                    <a:pt x="730570" y="146655"/>
                  </a:lnTo>
                  <a:lnTo>
                    <a:pt x="759899" y="141013"/>
                  </a:lnTo>
                  <a:lnTo>
                    <a:pt x="789372" y="135266"/>
                  </a:lnTo>
                  <a:lnTo>
                    <a:pt x="818943" y="129451"/>
                  </a:lnTo>
                  <a:lnTo>
                    <a:pt x="848579" y="123590"/>
                  </a:lnTo>
                  <a:lnTo>
                    <a:pt x="878258" y="117698"/>
                  </a:lnTo>
                  <a:lnTo>
                    <a:pt x="908959" y="111785"/>
                  </a:lnTo>
                  <a:lnTo>
                    <a:pt x="940339" y="105860"/>
                  </a:lnTo>
                  <a:lnTo>
                    <a:pt x="972174" y="99924"/>
                  </a:lnTo>
                  <a:lnTo>
                    <a:pt x="1003319" y="94976"/>
                  </a:lnTo>
                  <a:lnTo>
                    <a:pt x="1034005" y="90684"/>
                  </a:lnTo>
                  <a:lnTo>
                    <a:pt x="1064383" y="86831"/>
                  </a:lnTo>
                  <a:lnTo>
                    <a:pt x="1094557" y="82278"/>
                  </a:lnTo>
                  <a:lnTo>
                    <a:pt x="1124595" y="77258"/>
                  </a:lnTo>
                  <a:lnTo>
                    <a:pt x="1154542" y="71927"/>
                  </a:lnTo>
                  <a:lnTo>
                    <a:pt x="1184429" y="67381"/>
                  </a:lnTo>
                  <a:lnTo>
                    <a:pt x="1214275" y="63358"/>
                  </a:lnTo>
                  <a:lnTo>
                    <a:pt x="1244095" y="59684"/>
                  </a:lnTo>
                  <a:lnTo>
                    <a:pt x="1271912" y="55250"/>
                  </a:lnTo>
                  <a:lnTo>
                    <a:pt x="1298395" y="50310"/>
                  </a:lnTo>
                  <a:lnTo>
                    <a:pt x="1323987" y="45032"/>
                  </a:lnTo>
                  <a:lnTo>
                    <a:pt x="1348986" y="40521"/>
                  </a:lnTo>
                  <a:lnTo>
                    <a:pt x="1373589" y="36522"/>
                  </a:lnTo>
                  <a:lnTo>
                    <a:pt x="1397929" y="32863"/>
                  </a:lnTo>
                  <a:lnTo>
                    <a:pt x="1421101" y="29432"/>
                  </a:lnTo>
                  <a:lnTo>
                    <a:pt x="1465368" y="22974"/>
                  </a:lnTo>
                  <a:lnTo>
                    <a:pt x="1505548" y="19442"/>
                  </a:lnTo>
                  <a:lnTo>
                    <a:pt x="1542257" y="16881"/>
                  </a:lnTo>
                  <a:lnTo>
                    <a:pt x="1575109" y="12435"/>
                  </a:lnTo>
                  <a:lnTo>
                    <a:pt x="1612014" y="9094"/>
                  </a:lnTo>
                  <a:lnTo>
                    <a:pt x="1650647" y="7872"/>
                  </a:lnTo>
                  <a:lnTo>
                    <a:pt x="1673467" y="7698"/>
                  </a:lnTo>
                  <a:lnTo>
                    <a:pt x="1675238" y="6702"/>
                  </a:lnTo>
                  <a:lnTo>
                    <a:pt x="1676419" y="5046"/>
                  </a:lnTo>
                  <a:lnTo>
                    <a:pt x="1677206" y="2950"/>
                  </a:lnTo>
                  <a:lnTo>
                    <a:pt x="1676739" y="1553"/>
                  </a:lnTo>
                  <a:lnTo>
                    <a:pt x="1675436" y="621"/>
                  </a:lnTo>
                  <a:lnTo>
                    <a:pt x="1673574" y="0"/>
                  </a:lnTo>
                  <a:lnTo>
                    <a:pt x="1632891" y="6555"/>
                  </a:lnTo>
                  <a:lnTo>
                    <a:pt x="1616273" y="76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" name="SMARTInkShape-2424"/>
            <p:cNvSpPr/>
            <p:nvPr>
              <p:custDataLst>
                <p:tags r:id="rId29"/>
              </p:custDataLst>
            </p:nvPr>
          </p:nvSpPr>
          <p:spPr bwMode="auto">
            <a:xfrm>
              <a:off x="5634816" y="964406"/>
              <a:ext cx="168202" cy="383978"/>
            </a:xfrm>
            <a:custGeom>
              <a:avLst/>
              <a:gdLst/>
              <a:ahLst/>
              <a:cxnLst/>
              <a:rect l="0" t="0" r="0" b="0"/>
              <a:pathLst>
                <a:path w="168202" h="383978">
                  <a:moveTo>
                    <a:pt x="35536" y="0"/>
                  </a:moveTo>
                  <a:lnTo>
                    <a:pt x="35536" y="0"/>
                  </a:lnTo>
                  <a:lnTo>
                    <a:pt x="6857" y="0"/>
                  </a:lnTo>
                  <a:lnTo>
                    <a:pt x="4510" y="992"/>
                  </a:lnTo>
                  <a:lnTo>
                    <a:pt x="2946" y="2646"/>
                  </a:lnTo>
                  <a:lnTo>
                    <a:pt x="435" y="7689"/>
                  </a:lnTo>
                  <a:lnTo>
                    <a:pt x="0" y="13303"/>
                  </a:lnTo>
                  <a:lnTo>
                    <a:pt x="2544" y="18480"/>
                  </a:lnTo>
                  <a:lnTo>
                    <a:pt x="4611" y="21250"/>
                  </a:lnTo>
                  <a:lnTo>
                    <a:pt x="12201" y="24327"/>
                  </a:lnTo>
                  <a:lnTo>
                    <a:pt x="17003" y="25148"/>
                  </a:lnTo>
                  <a:lnTo>
                    <a:pt x="33241" y="35784"/>
                  </a:lnTo>
                  <a:lnTo>
                    <a:pt x="72305" y="66490"/>
                  </a:lnTo>
                  <a:lnTo>
                    <a:pt x="115790" y="107215"/>
                  </a:lnTo>
                  <a:lnTo>
                    <a:pt x="144661" y="137922"/>
                  </a:lnTo>
                  <a:lnTo>
                    <a:pt x="163003" y="174377"/>
                  </a:lnTo>
                  <a:lnTo>
                    <a:pt x="168201" y="206314"/>
                  </a:lnTo>
                  <a:lnTo>
                    <a:pt x="166582" y="241286"/>
                  </a:lnTo>
                  <a:lnTo>
                    <a:pt x="157047" y="267945"/>
                  </a:lnTo>
                  <a:lnTo>
                    <a:pt x="136046" y="308361"/>
                  </a:lnTo>
                  <a:lnTo>
                    <a:pt x="111797" y="347433"/>
                  </a:lnTo>
                  <a:lnTo>
                    <a:pt x="80184" y="3839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" name="SMARTInkShape-2425"/>
            <p:cNvSpPr/>
            <p:nvPr>
              <p:custDataLst>
                <p:tags r:id="rId30"/>
              </p:custDataLst>
            </p:nvPr>
          </p:nvSpPr>
          <p:spPr bwMode="auto">
            <a:xfrm>
              <a:off x="5537696" y="1125141"/>
              <a:ext cx="195164" cy="125005"/>
            </a:xfrm>
            <a:custGeom>
              <a:avLst/>
              <a:gdLst/>
              <a:ahLst/>
              <a:cxnLst/>
              <a:rect l="0" t="0" r="0" b="0"/>
              <a:pathLst>
                <a:path w="195164" h="125005">
                  <a:moveTo>
                    <a:pt x="7640" y="0"/>
                  </a:moveTo>
                  <a:lnTo>
                    <a:pt x="7640" y="0"/>
                  </a:lnTo>
                  <a:lnTo>
                    <a:pt x="51089" y="0"/>
                  </a:lnTo>
                  <a:lnTo>
                    <a:pt x="62957" y="0"/>
                  </a:lnTo>
                  <a:lnTo>
                    <a:pt x="69598" y="2645"/>
                  </a:lnTo>
                  <a:lnTo>
                    <a:pt x="77205" y="7688"/>
                  </a:lnTo>
                  <a:lnTo>
                    <a:pt x="78245" y="11023"/>
                  </a:lnTo>
                  <a:lnTo>
                    <a:pt x="79029" y="22199"/>
                  </a:lnTo>
                  <a:lnTo>
                    <a:pt x="76410" y="27395"/>
                  </a:lnTo>
                  <a:lnTo>
                    <a:pt x="45312" y="67640"/>
                  </a:lnTo>
                  <a:lnTo>
                    <a:pt x="31259" y="78139"/>
                  </a:lnTo>
                  <a:lnTo>
                    <a:pt x="11853" y="103330"/>
                  </a:lnTo>
                  <a:lnTo>
                    <a:pt x="7018" y="115827"/>
                  </a:lnTo>
                  <a:lnTo>
                    <a:pt x="0" y="123609"/>
                  </a:lnTo>
                  <a:lnTo>
                    <a:pt x="562" y="124078"/>
                  </a:lnTo>
                  <a:lnTo>
                    <a:pt x="19970" y="125004"/>
                  </a:lnTo>
                  <a:lnTo>
                    <a:pt x="25688" y="122365"/>
                  </a:lnTo>
                  <a:lnTo>
                    <a:pt x="42183" y="112585"/>
                  </a:lnTo>
                  <a:lnTo>
                    <a:pt x="80999" y="98152"/>
                  </a:lnTo>
                  <a:lnTo>
                    <a:pt x="120395" y="72905"/>
                  </a:lnTo>
                  <a:lnTo>
                    <a:pt x="164604" y="44449"/>
                  </a:lnTo>
                  <a:lnTo>
                    <a:pt x="195163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" name="SMARTInkShape-2426"/>
            <p:cNvSpPr/>
            <p:nvPr>
              <p:custDataLst>
                <p:tags r:id="rId31"/>
              </p:custDataLst>
            </p:nvPr>
          </p:nvSpPr>
          <p:spPr bwMode="auto">
            <a:xfrm>
              <a:off x="5430182" y="946547"/>
              <a:ext cx="97296" cy="355338"/>
            </a:xfrm>
            <a:custGeom>
              <a:avLst/>
              <a:gdLst/>
              <a:ahLst/>
              <a:cxnLst/>
              <a:rect l="0" t="0" r="0" b="0"/>
              <a:pathLst>
                <a:path w="97296" h="355338">
                  <a:moveTo>
                    <a:pt x="79435" y="0"/>
                  </a:moveTo>
                  <a:lnTo>
                    <a:pt x="79435" y="0"/>
                  </a:lnTo>
                  <a:lnTo>
                    <a:pt x="74695" y="0"/>
                  </a:lnTo>
                  <a:lnTo>
                    <a:pt x="73298" y="992"/>
                  </a:lnTo>
                  <a:lnTo>
                    <a:pt x="72367" y="2646"/>
                  </a:lnTo>
                  <a:lnTo>
                    <a:pt x="70874" y="12429"/>
                  </a:lnTo>
                  <a:lnTo>
                    <a:pt x="70614" y="25731"/>
                  </a:lnTo>
                  <a:lnTo>
                    <a:pt x="62616" y="39217"/>
                  </a:lnTo>
                  <a:lnTo>
                    <a:pt x="46671" y="63544"/>
                  </a:lnTo>
                  <a:lnTo>
                    <a:pt x="32394" y="98431"/>
                  </a:lnTo>
                  <a:lnTo>
                    <a:pt x="20019" y="141115"/>
                  </a:lnTo>
                  <a:lnTo>
                    <a:pt x="10666" y="185118"/>
                  </a:lnTo>
                  <a:lnTo>
                    <a:pt x="3785" y="227507"/>
                  </a:lnTo>
                  <a:lnTo>
                    <a:pt x="0" y="272114"/>
                  </a:lnTo>
                  <a:lnTo>
                    <a:pt x="1897" y="304737"/>
                  </a:lnTo>
                  <a:lnTo>
                    <a:pt x="8836" y="325441"/>
                  </a:lnTo>
                  <a:lnTo>
                    <a:pt x="25931" y="347823"/>
                  </a:lnTo>
                  <a:lnTo>
                    <a:pt x="28882" y="350944"/>
                  </a:lnTo>
                  <a:lnTo>
                    <a:pt x="37454" y="354413"/>
                  </a:lnTo>
                  <a:lnTo>
                    <a:pt x="42518" y="355337"/>
                  </a:lnTo>
                  <a:lnTo>
                    <a:pt x="50790" y="353719"/>
                  </a:lnTo>
                  <a:lnTo>
                    <a:pt x="80056" y="336378"/>
                  </a:lnTo>
                  <a:lnTo>
                    <a:pt x="97295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2" name="SMARTInkShape-2427"/>
            <p:cNvSpPr/>
            <p:nvPr>
              <p:custDataLst>
                <p:tags r:id="rId32"/>
              </p:custDataLst>
            </p:nvPr>
          </p:nvSpPr>
          <p:spPr bwMode="auto">
            <a:xfrm>
              <a:off x="5286375" y="1144246"/>
              <a:ext cx="124858" cy="275028"/>
            </a:xfrm>
            <a:custGeom>
              <a:avLst/>
              <a:gdLst/>
              <a:ahLst/>
              <a:cxnLst/>
              <a:rect l="0" t="0" r="0" b="0"/>
              <a:pathLst>
                <a:path w="124858" h="275028">
                  <a:moveTo>
                    <a:pt x="0" y="34473"/>
                  </a:moveTo>
                  <a:lnTo>
                    <a:pt x="0" y="34473"/>
                  </a:lnTo>
                  <a:lnTo>
                    <a:pt x="4740" y="34473"/>
                  </a:lnTo>
                  <a:lnTo>
                    <a:pt x="9713" y="37119"/>
                  </a:lnTo>
                  <a:lnTo>
                    <a:pt x="12429" y="39213"/>
                  </a:lnTo>
                  <a:lnTo>
                    <a:pt x="15446" y="44186"/>
                  </a:lnTo>
                  <a:lnTo>
                    <a:pt x="17779" y="49704"/>
                  </a:lnTo>
                  <a:lnTo>
                    <a:pt x="30147" y="69025"/>
                  </a:lnTo>
                  <a:lnTo>
                    <a:pt x="38808" y="99832"/>
                  </a:lnTo>
                  <a:lnTo>
                    <a:pt x="38350" y="140428"/>
                  </a:lnTo>
                  <a:lnTo>
                    <a:pt x="43110" y="177111"/>
                  </a:lnTo>
                  <a:lnTo>
                    <a:pt x="44445" y="215828"/>
                  </a:lnTo>
                  <a:lnTo>
                    <a:pt x="43596" y="238689"/>
                  </a:lnTo>
                  <a:lnTo>
                    <a:pt x="36267" y="266228"/>
                  </a:lnTo>
                  <a:lnTo>
                    <a:pt x="35751" y="275027"/>
                  </a:lnTo>
                  <a:lnTo>
                    <a:pt x="35720" y="233330"/>
                  </a:lnTo>
                  <a:lnTo>
                    <a:pt x="35719" y="194348"/>
                  </a:lnTo>
                  <a:lnTo>
                    <a:pt x="33073" y="168163"/>
                  </a:lnTo>
                  <a:lnTo>
                    <a:pt x="23290" y="127909"/>
                  </a:lnTo>
                  <a:lnTo>
                    <a:pt x="19469" y="93466"/>
                  </a:lnTo>
                  <a:lnTo>
                    <a:pt x="11048" y="49249"/>
                  </a:lnTo>
                  <a:lnTo>
                    <a:pt x="1101" y="20626"/>
                  </a:lnTo>
                  <a:lnTo>
                    <a:pt x="145" y="9584"/>
                  </a:lnTo>
                  <a:lnTo>
                    <a:pt x="1089" y="8951"/>
                  </a:lnTo>
                  <a:lnTo>
                    <a:pt x="9103" y="7795"/>
                  </a:lnTo>
                  <a:lnTo>
                    <a:pt x="13306" y="7733"/>
                  </a:lnTo>
                  <a:lnTo>
                    <a:pt x="42318" y="0"/>
                  </a:lnTo>
                  <a:lnTo>
                    <a:pt x="51219" y="1953"/>
                  </a:lnTo>
                  <a:lnTo>
                    <a:pt x="59475" y="5137"/>
                  </a:lnTo>
                  <a:lnTo>
                    <a:pt x="95752" y="10180"/>
                  </a:lnTo>
                  <a:lnTo>
                    <a:pt x="103080" y="13754"/>
                  </a:lnTo>
                  <a:lnTo>
                    <a:pt x="112784" y="16758"/>
                  </a:lnTo>
                  <a:lnTo>
                    <a:pt x="118918" y="20977"/>
                  </a:lnTo>
                  <a:lnTo>
                    <a:pt x="122305" y="26160"/>
                  </a:lnTo>
                  <a:lnTo>
                    <a:pt x="124480" y="37571"/>
                  </a:lnTo>
                  <a:lnTo>
                    <a:pt x="124857" y="46415"/>
                  </a:lnTo>
                  <a:lnTo>
                    <a:pt x="122299" y="52348"/>
                  </a:lnTo>
                  <a:lnTo>
                    <a:pt x="95203" y="90660"/>
                  </a:lnTo>
                  <a:lnTo>
                    <a:pt x="89276" y="94171"/>
                  </a:lnTo>
                  <a:lnTo>
                    <a:pt x="80367" y="969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3" name="SMARTInkShape-2428"/>
            <p:cNvSpPr/>
            <p:nvPr>
              <p:custDataLst>
                <p:tags r:id="rId33"/>
              </p:custDataLst>
            </p:nvPr>
          </p:nvSpPr>
          <p:spPr bwMode="auto">
            <a:xfrm>
              <a:off x="5040129" y="1053703"/>
              <a:ext cx="146210" cy="330400"/>
            </a:xfrm>
            <a:custGeom>
              <a:avLst/>
              <a:gdLst/>
              <a:ahLst/>
              <a:cxnLst/>
              <a:rect l="0" t="0" r="0" b="0"/>
              <a:pathLst>
                <a:path w="146210" h="330400">
                  <a:moveTo>
                    <a:pt x="5144" y="0"/>
                  </a:moveTo>
                  <a:lnTo>
                    <a:pt x="5144" y="0"/>
                  </a:lnTo>
                  <a:lnTo>
                    <a:pt x="0" y="0"/>
                  </a:lnTo>
                  <a:lnTo>
                    <a:pt x="2197" y="0"/>
                  </a:lnTo>
                  <a:lnTo>
                    <a:pt x="3179" y="992"/>
                  </a:lnTo>
                  <a:lnTo>
                    <a:pt x="4271" y="4741"/>
                  </a:lnTo>
                  <a:lnTo>
                    <a:pt x="5554" y="6137"/>
                  </a:lnTo>
                  <a:lnTo>
                    <a:pt x="14743" y="11024"/>
                  </a:lnTo>
                  <a:lnTo>
                    <a:pt x="20324" y="14822"/>
                  </a:lnTo>
                  <a:lnTo>
                    <a:pt x="56280" y="30170"/>
                  </a:lnTo>
                  <a:lnTo>
                    <a:pt x="97449" y="59720"/>
                  </a:lnTo>
                  <a:lnTo>
                    <a:pt x="114294" y="75352"/>
                  </a:lnTo>
                  <a:lnTo>
                    <a:pt x="138858" y="116141"/>
                  </a:lnTo>
                  <a:lnTo>
                    <a:pt x="143948" y="128017"/>
                  </a:lnTo>
                  <a:lnTo>
                    <a:pt x="146209" y="139909"/>
                  </a:lnTo>
                  <a:lnTo>
                    <a:pt x="140172" y="183307"/>
                  </a:lnTo>
                  <a:lnTo>
                    <a:pt x="131182" y="215244"/>
                  </a:lnTo>
                  <a:lnTo>
                    <a:pt x="110439" y="254343"/>
                  </a:lnTo>
                  <a:lnTo>
                    <a:pt x="84874" y="292602"/>
                  </a:lnTo>
                  <a:lnTo>
                    <a:pt x="58723" y="3303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4" name="SMARTInkShape-2429"/>
            <p:cNvSpPr/>
            <p:nvPr>
              <p:custDataLst>
                <p:tags r:id="rId34"/>
              </p:custDataLst>
            </p:nvPr>
          </p:nvSpPr>
          <p:spPr bwMode="auto">
            <a:xfrm>
              <a:off x="4959805" y="1151930"/>
              <a:ext cx="130118" cy="133943"/>
            </a:xfrm>
            <a:custGeom>
              <a:avLst/>
              <a:gdLst/>
              <a:ahLst/>
              <a:cxnLst/>
              <a:rect l="0" t="0" r="0" b="0"/>
              <a:pathLst>
                <a:path w="130118" h="133943">
                  <a:moveTo>
                    <a:pt x="5101" y="0"/>
                  </a:moveTo>
                  <a:lnTo>
                    <a:pt x="5101" y="0"/>
                  </a:lnTo>
                  <a:lnTo>
                    <a:pt x="5101" y="16608"/>
                  </a:lnTo>
                  <a:lnTo>
                    <a:pt x="6093" y="17025"/>
                  </a:lnTo>
                  <a:lnTo>
                    <a:pt x="9842" y="17488"/>
                  </a:lnTo>
                  <a:lnTo>
                    <a:pt x="14815" y="20340"/>
                  </a:lnTo>
                  <a:lnTo>
                    <a:pt x="20332" y="23923"/>
                  </a:lnTo>
                  <a:lnTo>
                    <a:pt x="30173" y="26411"/>
                  </a:lnTo>
                  <a:lnTo>
                    <a:pt x="44168" y="26756"/>
                  </a:lnTo>
                  <a:lnTo>
                    <a:pt x="46029" y="27759"/>
                  </a:lnTo>
                  <a:lnTo>
                    <a:pt x="47269" y="29420"/>
                  </a:lnTo>
                  <a:lnTo>
                    <a:pt x="48096" y="31519"/>
                  </a:lnTo>
                  <a:lnTo>
                    <a:pt x="49639" y="32919"/>
                  </a:lnTo>
                  <a:lnTo>
                    <a:pt x="54000" y="34474"/>
                  </a:lnTo>
                  <a:lnTo>
                    <a:pt x="55560" y="35881"/>
                  </a:lnTo>
                  <a:lnTo>
                    <a:pt x="58269" y="43298"/>
                  </a:lnTo>
                  <a:lnTo>
                    <a:pt x="58558" y="48988"/>
                  </a:lnTo>
                  <a:lnTo>
                    <a:pt x="55980" y="54184"/>
                  </a:lnTo>
                  <a:lnTo>
                    <a:pt x="44433" y="68540"/>
                  </a:lnTo>
                  <a:lnTo>
                    <a:pt x="38888" y="80383"/>
                  </a:lnTo>
                  <a:lnTo>
                    <a:pt x="26675" y="95252"/>
                  </a:lnTo>
                  <a:lnTo>
                    <a:pt x="23450" y="105392"/>
                  </a:lnTo>
                  <a:lnTo>
                    <a:pt x="23106" y="111374"/>
                  </a:lnTo>
                  <a:lnTo>
                    <a:pt x="0" y="126955"/>
                  </a:lnTo>
                  <a:lnTo>
                    <a:pt x="4094" y="125398"/>
                  </a:lnTo>
                  <a:lnTo>
                    <a:pt x="13637" y="133587"/>
                  </a:lnTo>
                  <a:lnTo>
                    <a:pt x="43840" y="133942"/>
                  </a:lnTo>
                  <a:lnTo>
                    <a:pt x="49768" y="131298"/>
                  </a:lnTo>
                  <a:lnTo>
                    <a:pt x="52739" y="129204"/>
                  </a:lnTo>
                  <a:lnTo>
                    <a:pt x="74678" y="122921"/>
                  </a:lnTo>
                  <a:lnTo>
                    <a:pt x="117944" y="92249"/>
                  </a:lnTo>
                  <a:lnTo>
                    <a:pt x="130117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" name="SMARTInkShape-2430"/>
            <p:cNvSpPr/>
            <p:nvPr>
              <p:custDataLst>
                <p:tags r:id="rId35"/>
              </p:custDataLst>
            </p:nvPr>
          </p:nvSpPr>
          <p:spPr bwMode="auto">
            <a:xfrm>
              <a:off x="4848826" y="1026914"/>
              <a:ext cx="16604" cy="285751"/>
            </a:xfrm>
            <a:custGeom>
              <a:avLst/>
              <a:gdLst/>
              <a:ahLst/>
              <a:cxnLst/>
              <a:rect l="0" t="0" r="0" b="0"/>
              <a:pathLst>
                <a:path w="16604" h="285751">
                  <a:moveTo>
                    <a:pt x="8924" y="0"/>
                  </a:moveTo>
                  <a:lnTo>
                    <a:pt x="8924" y="0"/>
                  </a:lnTo>
                  <a:lnTo>
                    <a:pt x="1235" y="7688"/>
                  </a:lnTo>
                  <a:lnTo>
                    <a:pt x="363" y="13302"/>
                  </a:lnTo>
                  <a:lnTo>
                    <a:pt x="1232" y="14821"/>
                  </a:lnTo>
                  <a:lnTo>
                    <a:pt x="2804" y="15834"/>
                  </a:lnTo>
                  <a:lnTo>
                    <a:pt x="4844" y="16509"/>
                  </a:lnTo>
                  <a:lnTo>
                    <a:pt x="6204" y="18944"/>
                  </a:lnTo>
                  <a:lnTo>
                    <a:pt x="8566" y="42599"/>
                  </a:lnTo>
                  <a:lnTo>
                    <a:pt x="9846" y="65667"/>
                  </a:lnTo>
                  <a:lnTo>
                    <a:pt x="16603" y="100015"/>
                  </a:lnTo>
                  <a:lnTo>
                    <a:pt x="5333" y="140435"/>
                  </a:lnTo>
                  <a:lnTo>
                    <a:pt x="1049" y="178112"/>
                  </a:lnTo>
                  <a:lnTo>
                    <a:pt x="87" y="222416"/>
                  </a:lnTo>
                  <a:lnTo>
                    <a:pt x="0" y="264866"/>
                  </a:lnTo>
                  <a:lnTo>
                    <a:pt x="2642" y="274153"/>
                  </a:lnTo>
                  <a:lnTo>
                    <a:pt x="8924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" name="SMARTInkShape-2431"/>
            <p:cNvSpPr/>
            <p:nvPr>
              <p:custDataLst>
                <p:tags r:id="rId36"/>
              </p:custDataLst>
            </p:nvPr>
          </p:nvSpPr>
          <p:spPr bwMode="auto">
            <a:xfrm>
              <a:off x="4715361" y="1151930"/>
              <a:ext cx="79882" cy="187072"/>
            </a:xfrm>
            <a:custGeom>
              <a:avLst/>
              <a:gdLst/>
              <a:ahLst/>
              <a:cxnLst/>
              <a:rect l="0" t="0" r="0" b="0"/>
              <a:pathLst>
                <a:path w="79882" h="187072">
                  <a:moveTo>
                    <a:pt x="26303" y="0"/>
                  </a:moveTo>
                  <a:lnTo>
                    <a:pt x="26303" y="0"/>
                  </a:lnTo>
                  <a:lnTo>
                    <a:pt x="25311" y="22360"/>
                  </a:lnTo>
                  <a:lnTo>
                    <a:pt x="15279" y="65243"/>
                  </a:lnTo>
                  <a:lnTo>
                    <a:pt x="1976" y="106612"/>
                  </a:lnTo>
                  <a:lnTo>
                    <a:pt x="0" y="130861"/>
                  </a:lnTo>
                  <a:lnTo>
                    <a:pt x="8637" y="171642"/>
                  </a:lnTo>
                  <a:lnTo>
                    <a:pt x="12829" y="179803"/>
                  </a:lnTo>
                  <a:lnTo>
                    <a:pt x="15336" y="182377"/>
                  </a:lnTo>
                  <a:lnTo>
                    <a:pt x="20767" y="185236"/>
                  </a:lnTo>
                  <a:lnTo>
                    <a:pt x="33331" y="187071"/>
                  </a:lnTo>
                  <a:lnTo>
                    <a:pt x="48340" y="186397"/>
                  </a:lnTo>
                  <a:lnTo>
                    <a:pt x="59579" y="182723"/>
                  </a:lnTo>
                  <a:lnTo>
                    <a:pt x="68543" y="175137"/>
                  </a:lnTo>
                  <a:lnTo>
                    <a:pt x="79881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7" name="SMARTInkShape-2432"/>
            <p:cNvSpPr/>
            <p:nvPr>
              <p:custDataLst>
                <p:tags r:id="rId37"/>
              </p:custDataLst>
            </p:nvPr>
          </p:nvSpPr>
          <p:spPr bwMode="auto">
            <a:xfrm>
              <a:off x="4643438" y="1196610"/>
              <a:ext cx="79951" cy="138709"/>
            </a:xfrm>
            <a:custGeom>
              <a:avLst/>
              <a:gdLst/>
              <a:ahLst/>
              <a:cxnLst/>
              <a:rect l="0" t="0" r="0" b="0"/>
              <a:pathLst>
                <a:path w="79951" h="138709">
                  <a:moveTo>
                    <a:pt x="0" y="8898"/>
                  </a:moveTo>
                  <a:lnTo>
                    <a:pt x="0" y="8898"/>
                  </a:lnTo>
                  <a:lnTo>
                    <a:pt x="0" y="4157"/>
                  </a:lnTo>
                  <a:lnTo>
                    <a:pt x="1984" y="2761"/>
                  </a:lnTo>
                  <a:lnTo>
                    <a:pt x="20117" y="336"/>
                  </a:lnTo>
                  <a:lnTo>
                    <a:pt x="43372" y="0"/>
                  </a:lnTo>
                  <a:lnTo>
                    <a:pt x="51688" y="2628"/>
                  </a:lnTo>
                  <a:lnTo>
                    <a:pt x="58690" y="6111"/>
                  </a:lnTo>
                  <a:lnTo>
                    <a:pt x="65111" y="7659"/>
                  </a:lnTo>
                  <a:lnTo>
                    <a:pt x="67219" y="9064"/>
                  </a:lnTo>
                  <a:lnTo>
                    <a:pt x="68625" y="10993"/>
                  </a:lnTo>
                  <a:lnTo>
                    <a:pt x="71180" y="15782"/>
                  </a:lnTo>
                  <a:lnTo>
                    <a:pt x="75622" y="21218"/>
                  </a:lnTo>
                  <a:lnTo>
                    <a:pt x="78258" y="29587"/>
                  </a:lnTo>
                  <a:lnTo>
                    <a:pt x="79950" y="46388"/>
                  </a:lnTo>
                  <a:lnTo>
                    <a:pt x="67054" y="87653"/>
                  </a:lnTo>
                  <a:lnTo>
                    <a:pt x="60460" y="106520"/>
                  </a:lnTo>
                  <a:lnTo>
                    <a:pt x="48347" y="121928"/>
                  </a:lnTo>
                  <a:lnTo>
                    <a:pt x="46292" y="127925"/>
                  </a:lnTo>
                  <a:lnTo>
                    <a:pt x="44752" y="129921"/>
                  </a:lnTo>
                  <a:lnTo>
                    <a:pt x="38836" y="133723"/>
                  </a:lnTo>
                  <a:lnTo>
                    <a:pt x="36642" y="138708"/>
                  </a:lnTo>
                  <a:lnTo>
                    <a:pt x="36334" y="138102"/>
                  </a:lnTo>
                  <a:lnTo>
                    <a:pt x="35718" y="1339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8" name="SMARTInkShape-2433"/>
            <p:cNvSpPr/>
            <p:nvPr>
              <p:custDataLst>
                <p:tags r:id="rId38"/>
              </p:custDataLst>
            </p:nvPr>
          </p:nvSpPr>
          <p:spPr bwMode="auto">
            <a:xfrm>
              <a:off x="4572831" y="1035844"/>
              <a:ext cx="88467" cy="392214"/>
            </a:xfrm>
            <a:custGeom>
              <a:avLst/>
              <a:gdLst/>
              <a:ahLst/>
              <a:cxnLst/>
              <a:rect l="0" t="0" r="0" b="0"/>
              <a:pathLst>
                <a:path w="88467" h="392214">
                  <a:moveTo>
                    <a:pt x="79536" y="0"/>
                  </a:moveTo>
                  <a:lnTo>
                    <a:pt x="79536" y="0"/>
                  </a:lnTo>
                  <a:lnTo>
                    <a:pt x="74796" y="4740"/>
                  </a:lnTo>
                  <a:lnTo>
                    <a:pt x="72468" y="12359"/>
                  </a:lnTo>
                  <a:lnTo>
                    <a:pt x="71848" y="17169"/>
                  </a:lnTo>
                  <a:lnTo>
                    <a:pt x="65866" y="27805"/>
                  </a:lnTo>
                  <a:lnTo>
                    <a:pt x="61493" y="33419"/>
                  </a:lnTo>
                  <a:lnTo>
                    <a:pt x="56634" y="47595"/>
                  </a:lnTo>
                  <a:lnTo>
                    <a:pt x="46130" y="89685"/>
                  </a:lnTo>
                  <a:lnTo>
                    <a:pt x="32111" y="130384"/>
                  </a:lnTo>
                  <a:lnTo>
                    <a:pt x="18852" y="171254"/>
                  </a:lnTo>
                  <a:lnTo>
                    <a:pt x="8639" y="214783"/>
                  </a:lnTo>
                  <a:lnTo>
                    <a:pt x="1975" y="256454"/>
                  </a:lnTo>
                  <a:lnTo>
                    <a:pt x="0" y="291291"/>
                  </a:lnTo>
                  <a:lnTo>
                    <a:pt x="2061" y="320464"/>
                  </a:lnTo>
                  <a:lnTo>
                    <a:pt x="13441" y="358856"/>
                  </a:lnTo>
                  <a:lnTo>
                    <a:pt x="16957" y="376643"/>
                  </a:lnTo>
                  <a:lnTo>
                    <a:pt x="21296" y="385017"/>
                  </a:lnTo>
                  <a:lnTo>
                    <a:pt x="24835" y="387646"/>
                  </a:lnTo>
                  <a:lnTo>
                    <a:pt x="38303" y="391348"/>
                  </a:lnTo>
                  <a:lnTo>
                    <a:pt x="45666" y="392213"/>
                  </a:lnTo>
                  <a:lnTo>
                    <a:pt x="60130" y="387960"/>
                  </a:lnTo>
                  <a:lnTo>
                    <a:pt x="88466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" name="SMARTInkShape-2434"/>
            <p:cNvSpPr/>
            <p:nvPr>
              <p:custDataLst>
                <p:tags r:id="rId39"/>
              </p:custDataLst>
            </p:nvPr>
          </p:nvSpPr>
          <p:spPr bwMode="auto">
            <a:xfrm>
              <a:off x="4403610" y="1174124"/>
              <a:ext cx="146295" cy="352681"/>
            </a:xfrm>
            <a:custGeom>
              <a:avLst/>
              <a:gdLst/>
              <a:ahLst/>
              <a:cxnLst/>
              <a:rect l="0" t="0" r="0" b="0"/>
              <a:pathLst>
                <a:path w="146295" h="352681">
                  <a:moveTo>
                    <a:pt x="16585" y="58173"/>
                  </a:moveTo>
                  <a:lnTo>
                    <a:pt x="16585" y="58173"/>
                  </a:lnTo>
                  <a:lnTo>
                    <a:pt x="16585" y="40326"/>
                  </a:lnTo>
                  <a:lnTo>
                    <a:pt x="16585" y="78474"/>
                  </a:lnTo>
                  <a:lnTo>
                    <a:pt x="16585" y="113226"/>
                  </a:lnTo>
                  <a:lnTo>
                    <a:pt x="16585" y="157279"/>
                  </a:lnTo>
                  <a:lnTo>
                    <a:pt x="16585" y="192379"/>
                  </a:lnTo>
                  <a:lnTo>
                    <a:pt x="16585" y="227914"/>
                  </a:lnTo>
                  <a:lnTo>
                    <a:pt x="16585" y="270737"/>
                  </a:lnTo>
                  <a:lnTo>
                    <a:pt x="16585" y="314258"/>
                  </a:lnTo>
                  <a:lnTo>
                    <a:pt x="16585" y="352680"/>
                  </a:lnTo>
                  <a:lnTo>
                    <a:pt x="16585" y="313703"/>
                  </a:lnTo>
                  <a:lnTo>
                    <a:pt x="16585" y="271269"/>
                  </a:lnTo>
                  <a:lnTo>
                    <a:pt x="16585" y="233881"/>
                  </a:lnTo>
                  <a:lnTo>
                    <a:pt x="13940" y="200193"/>
                  </a:lnTo>
                  <a:lnTo>
                    <a:pt x="9518" y="165076"/>
                  </a:lnTo>
                  <a:lnTo>
                    <a:pt x="8208" y="129535"/>
                  </a:lnTo>
                  <a:lnTo>
                    <a:pt x="3024" y="86711"/>
                  </a:lnTo>
                  <a:lnTo>
                    <a:pt x="0" y="58691"/>
                  </a:lnTo>
                  <a:lnTo>
                    <a:pt x="1938" y="45835"/>
                  </a:lnTo>
                  <a:lnTo>
                    <a:pt x="7895" y="27150"/>
                  </a:lnTo>
                  <a:lnTo>
                    <a:pt x="9799" y="25585"/>
                  </a:lnTo>
                  <a:lnTo>
                    <a:pt x="14561" y="22853"/>
                  </a:lnTo>
                  <a:lnTo>
                    <a:pt x="33358" y="10208"/>
                  </a:lnTo>
                  <a:lnTo>
                    <a:pt x="49887" y="6258"/>
                  </a:lnTo>
                  <a:lnTo>
                    <a:pt x="79167" y="2168"/>
                  </a:lnTo>
                  <a:lnTo>
                    <a:pt x="85095" y="0"/>
                  </a:lnTo>
                  <a:lnTo>
                    <a:pt x="96974" y="238"/>
                  </a:lnTo>
                  <a:lnTo>
                    <a:pt x="136457" y="5417"/>
                  </a:lnTo>
                  <a:lnTo>
                    <a:pt x="138172" y="7127"/>
                  </a:lnTo>
                  <a:lnTo>
                    <a:pt x="145664" y="21742"/>
                  </a:lnTo>
                  <a:lnTo>
                    <a:pt x="146294" y="25948"/>
                  </a:lnTo>
                  <a:lnTo>
                    <a:pt x="144348" y="33267"/>
                  </a:lnTo>
                  <a:lnTo>
                    <a:pt x="125538" y="70364"/>
                  </a:lnTo>
                  <a:lnTo>
                    <a:pt x="94847" y="114413"/>
                  </a:lnTo>
                  <a:lnTo>
                    <a:pt x="72725" y="143255"/>
                  </a:lnTo>
                  <a:lnTo>
                    <a:pt x="35213" y="178400"/>
                  </a:lnTo>
                  <a:lnTo>
                    <a:pt x="31980" y="179996"/>
                  </a:lnTo>
                  <a:lnTo>
                    <a:pt x="29825" y="182053"/>
                  </a:lnTo>
                  <a:lnTo>
                    <a:pt x="25515" y="192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SMARTInkShape-2435"/>
            <p:cNvSpPr/>
            <p:nvPr>
              <p:custDataLst>
                <p:tags r:id="rId40"/>
              </p:custDataLst>
            </p:nvPr>
          </p:nvSpPr>
          <p:spPr bwMode="auto">
            <a:xfrm>
              <a:off x="4500563" y="2718410"/>
              <a:ext cx="13671" cy="389122"/>
            </a:xfrm>
            <a:custGeom>
              <a:avLst/>
              <a:gdLst/>
              <a:ahLst/>
              <a:cxnLst/>
              <a:rect l="0" t="0" r="0" b="0"/>
              <a:pathLst>
                <a:path w="13671" h="389122">
                  <a:moveTo>
                    <a:pt x="8929" y="5145"/>
                  </a:moveTo>
                  <a:lnTo>
                    <a:pt x="8929" y="5145"/>
                  </a:lnTo>
                  <a:lnTo>
                    <a:pt x="8929" y="0"/>
                  </a:lnTo>
                  <a:lnTo>
                    <a:pt x="8929" y="43267"/>
                  </a:lnTo>
                  <a:lnTo>
                    <a:pt x="8929" y="85829"/>
                  </a:lnTo>
                  <a:lnTo>
                    <a:pt x="13670" y="121876"/>
                  </a:lnTo>
                  <a:lnTo>
                    <a:pt x="11877" y="163975"/>
                  </a:lnTo>
                  <a:lnTo>
                    <a:pt x="9802" y="203128"/>
                  </a:lnTo>
                  <a:lnTo>
                    <a:pt x="4447" y="244605"/>
                  </a:lnTo>
                  <a:lnTo>
                    <a:pt x="1317" y="283573"/>
                  </a:lnTo>
                  <a:lnTo>
                    <a:pt x="260" y="325167"/>
                  </a:lnTo>
                  <a:lnTo>
                    <a:pt x="34" y="366331"/>
                  </a:lnTo>
                  <a:lnTo>
                    <a:pt x="0" y="3891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SMARTInkShape-2436"/>
            <p:cNvSpPr/>
            <p:nvPr>
              <p:custDataLst>
                <p:tags r:id="rId41"/>
              </p:custDataLst>
            </p:nvPr>
          </p:nvSpPr>
          <p:spPr bwMode="auto">
            <a:xfrm>
              <a:off x="4598789" y="2652117"/>
              <a:ext cx="26790" cy="329827"/>
            </a:xfrm>
            <a:custGeom>
              <a:avLst/>
              <a:gdLst/>
              <a:ahLst/>
              <a:cxnLst/>
              <a:rect l="0" t="0" r="0" b="0"/>
              <a:pathLst>
                <a:path w="26790" h="329827">
                  <a:moveTo>
                    <a:pt x="0" y="0"/>
                  </a:moveTo>
                  <a:lnTo>
                    <a:pt x="0" y="0"/>
                  </a:lnTo>
                  <a:lnTo>
                    <a:pt x="4740" y="4741"/>
                  </a:lnTo>
                  <a:lnTo>
                    <a:pt x="7068" y="9714"/>
                  </a:lnTo>
                  <a:lnTo>
                    <a:pt x="7689" y="12429"/>
                  </a:lnTo>
                  <a:lnTo>
                    <a:pt x="14822" y="25900"/>
                  </a:lnTo>
                  <a:lnTo>
                    <a:pt x="17593" y="66999"/>
                  </a:lnTo>
                  <a:lnTo>
                    <a:pt x="17807" y="105986"/>
                  </a:lnTo>
                  <a:lnTo>
                    <a:pt x="17849" y="142644"/>
                  </a:lnTo>
                  <a:lnTo>
                    <a:pt x="17857" y="184685"/>
                  </a:lnTo>
                  <a:lnTo>
                    <a:pt x="17859" y="222682"/>
                  </a:lnTo>
                  <a:lnTo>
                    <a:pt x="18852" y="266825"/>
                  </a:lnTo>
                  <a:lnTo>
                    <a:pt x="26237" y="309656"/>
                  </a:lnTo>
                  <a:lnTo>
                    <a:pt x="26779" y="329826"/>
                  </a:lnTo>
                  <a:lnTo>
                    <a:pt x="26789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SMARTInkShape-2437"/>
            <p:cNvSpPr/>
            <p:nvPr>
              <p:custDataLst>
                <p:tags r:id="rId42"/>
              </p:custDataLst>
            </p:nvPr>
          </p:nvSpPr>
          <p:spPr bwMode="auto">
            <a:xfrm>
              <a:off x="4518422" y="2857500"/>
              <a:ext cx="89298" cy="44649"/>
            </a:xfrm>
            <a:custGeom>
              <a:avLst/>
              <a:gdLst/>
              <a:ahLst/>
              <a:cxnLst/>
              <a:rect l="0" t="0" r="0" b="0"/>
              <a:pathLst>
                <a:path w="89298" h="44649">
                  <a:moveTo>
                    <a:pt x="0" y="44648"/>
                  </a:moveTo>
                  <a:lnTo>
                    <a:pt x="0" y="44648"/>
                  </a:lnTo>
                  <a:lnTo>
                    <a:pt x="16781" y="37581"/>
                  </a:lnTo>
                  <a:lnTo>
                    <a:pt x="20117" y="36960"/>
                  </a:lnTo>
                  <a:lnTo>
                    <a:pt x="26470" y="33625"/>
                  </a:lnTo>
                  <a:lnTo>
                    <a:pt x="65820" y="11824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3" name="SMARTInkShape-2438"/>
            <p:cNvSpPr/>
            <p:nvPr>
              <p:custDataLst>
                <p:tags r:id="rId43"/>
              </p:custDataLst>
            </p:nvPr>
          </p:nvSpPr>
          <p:spPr bwMode="auto">
            <a:xfrm>
              <a:off x="4661810" y="2545253"/>
              <a:ext cx="401275" cy="427663"/>
            </a:xfrm>
            <a:custGeom>
              <a:avLst/>
              <a:gdLst/>
              <a:ahLst/>
              <a:cxnLst/>
              <a:rect l="0" t="0" r="0" b="0"/>
              <a:pathLst>
                <a:path w="401275" h="427663">
                  <a:moveTo>
                    <a:pt x="97713" y="374755"/>
                  </a:moveTo>
                  <a:lnTo>
                    <a:pt x="97713" y="374755"/>
                  </a:lnTo>
                  <a:lnTo>
                    <a:pt x="90025" y="374755"/>
                  </a:lnTo>
                  <a:lnTo>
                    <a:pt x="88037" y="361489"/>
                  </a:lnTo>
                  <a:lnTo>
                    <a:pt x="82720" y="350429"/>
                  </a:lnTo>
                  <a:lnTo>
                    <a:pt x="79711" y="336018"/>
                  </a:lnTo>
                  <a:lnTo>
                    <a:pt x="64458" y="305351"/>
                  </a:lnTo>
                  <a:lnTo>
                    <a:pt x="57741" y="287072"/>
                  </a:lnTo>
                  <a:lnTo>
                    <a:pt x="55190" y="283557"/>
                  </a:lnTo>
                  <a:lnTo>
                    <a:pt x="45787" y="277454"/>
                  </a:lnTo>
                  <a:lnTo>
                    <a:pt x="39884" y="276802"/>
                  </a:lnTo>
                  <a:lnTo>
                    <a:pt x="34639" y="279296"/>
                  </a:lnTo>
                  <a:lnTo>
                    <a:pt x="31852" y="281350"/>
                  </a:lnTo>
                  <a:lnTo>
                    <a:pt x="28754" y="286278"/>
                  </a:lnTo>
                  <a:lnTo>
                    <a:pt x="8249" y="330360"/>
                  </a:lnTo>
                  <a:lnTo>
                    <a:pt x="3381" y="343118"/>
                  </a:lnTo>
                  <a:lnTo>
                    <a:pt x="0" y="374741"/>
                  </a:lnTo>
                  <a:lnTo>
                    <a:pt x="7885" y="416873"/>
                  </a:lnTo>
                  <a:lnTo>
                    <a:pt x="8062" y="420693"/>
                  </a:lnTo>
                  <a:lnTo>
                    <a:pt x="9173" y="423240"/>
                  </a:lnTo>
                  <a:lnTo>
                    <a:pt x="10905" y="424937"/>
                  </a:lnTo>
                  <a:lnTo>
                    <a:pt x="16073" y="427662"/>
                  </a:lnTo>
                  <a:lnTo>
                    <a:pt x="21710" y="423394"/>
                  </a:lnTo>
                  <a:lnTo>
                    <a:pt x="47148" y="398516"/>
                  </a:lnTo>
                  <a:lnTo>
                    <a:pt x="50435" y="389946"/>
                  </a:lnTo>
                  <a:lnTo>
                    <a:pt x="52889" y="380514"/>
                  </a:lnTo>
                  <a:lnTo>
                    <a:pt x="59902" y="366375"/>
                  </a:lnTo>
                  <a:lnTo>
                    <a:pt x="61994" y="347979"/>
                  </a:lnTo>
                  <a:lnTo>
                    <a:pt x="61994" y="352710"/>
                  </a:lnTo>
                  <a:lnTo>
                    <a:pt x="62987" y="354105"/>
                  </a:lnTo>
                  <a:lnTo>
                    <a:pt x="64640" y="355035"/>
                  </a:lnTo>
                  <a:lnTo>
                    <a:pt x="66735" y="355655"/>
                  </a:lnTo>
                  <a:lnTo>
                    <a:pt x="68132" y="358053"/>
                  </a:lnTo>
                  <a:lnTo>
                    <a:pt x="71089" y="368924"/>
                  </a:lnTo>
                  <a:lnTo>
                    <a:pt x="73019" y="370867"/>
                  </a:lnTo>
                  <a:lnTo>
                    <a:pt x="83244" y="378727"/>
                  </a:lnTo>
                  <a:lnTo>
                    <a:pt x="94819" y="388842"/>
                  </a:lnTo>
                  <a:lnTo>
                    <a:pt x="100726" y="390938"/>
                  </a:lnTo>
                  <a:lnTo>
                    <a:pt x="136042" y="392571"/>
                  </a:lnTo>
                  <a:lnTo>
                    <a:pt x="142198" y="389949"/>
                  </a:lnTo>
                  <a:lnTo>
                    <a:pt x="163188" y="371622"/>
                  </a:lnTo>
                  <a:lnTo>
                    <a:pt x="166501" y="365756"/>
                  </a:lnTo>
                  <a:lnTo>
                    <a:pt x="168627" y="353905"/>
                  </a:lnTo>
                  <a:lnTo>
                    <a:pt x="169142" y="311879"/>
                  </a:lnTo>
                  <a:lnTo>
                    <a:pt x="169150" y="292146"/>
                  </a:lnTo>
                  <a:lnTo>
                    <a:pt x="168158" y="289917"/>
                  </a:lnTo>
                  <a:lnTo>
                    <a:pt x="166504" y="288430"/>
                  </a:lnTo>
                  <a:lnTo>
                    <a:pt x="160589" y="285632"/>
                  </a:lnTo>
                  <a:lnTo>
                    <a:pt x="155590" y="285509"/>
                  </a:lnTo>
                  <a:lnTo>
                    <a:pt x="154157" y="286484"/>
                  </a:lnTo>
                  <a:lnTo>
                    <a:pt x="153202" y="288127"/>
                  </a:lnTo>
                  <a:lnTo>
                    <a:pt x="151543" y="294555"/>
                  </a:lnTo>
                  <a:lnTo>
                    <a:pt x="151325" y="306708"/>
                  </a:lnTo>
                  <a:lnTo>
                    <a:pt x="152306" y="308554"/>
                  </a:lnTo>
                  <a:lnTo>
                    <a:pt x="153952" y="309785"/>
                  </a:lnTo>
                  <a:lnTo>
                    <a:pt x="158983" y="311761"/>
                  </a:lnTo>
                  <a:lnTo>
                    <a:pt x="172541" y="312204"/>
                  </a:lnTo>
                  <a:lnTo>
                    <a:pt x="174388" y="313211"/>
                  </a:lnTo>
                  <a:lnTo>
                    <a:pt x="175619" y="314874"/>
                  </a:lnTo>
                  <a:lnTo>
                    <a:pt x="176439" y="316975"/>
                  </a:lnTo>
                  <a:lnTo>
                    <a:pt x="177979" y="318375"/>
                  </a:lnTo>
                  <a:lnTo>
                    <a:pt x="185625" y="320808"/>
                  </a:lnTo>
                  <a:lnTo>
                    <a:pt x="200277" y="321167"/>
                  </a:lnTo>
                  <a:lnTo>
                    <a:pt x="201808" y="322162"/>
                  </a:lnTo>
                  <a:lnTo>
                    <a:pt x="202828" y="323818"/>
                  </a:lnTo>
                  <a:lnTo>
                    <a:pt x="203509" y="325914"/>
                  </a:lnTo>
                  <a:lnTo>
                    <a:pt x="213885" y="338955"/>
                  </a:lnTo>
                  <a:lnTo>
                    <a:pt x="227959" y="354173"/>
                  </a:lnTo>
                  <a:lnTo>
                    <a:pt x="233574" y="365875"/>
                  </a:lnTo>
                  <a:lnTo>
                    <a:pt x="244918" y="378975"/>
                  </a:lnTo>
                  <a:lnTo>
                    <a:pt x="250119" y="381592"/>
                  </a:lnTo>
                  <a:lnTo>
                    <a:pt x="261543" y="383271"/>
                  </a:lnTo>
                  <a:lnTo>
                    <a:pt x="267430" y="380855"/>
                  </a:lnTo>
                  <a:lnTo>
                    <a:pt x="270390" y="378821"/>
                  </a:lnTo>
                  <a:lnTo>
                    <a:pt x="300645" y="370371"/>
                  </a:lnTo>
                  <a:lnTo>
                    <a:pt x="309614" y="362554"/>
                  </a:lnTo>
                  <a:lnTo>
                    <a:pt x="313394" y="357691"/>
                  </a:lnTo>
                  <a:lnTo>
                    <a:pt x="322887" y="352288"/>
                  </a:lnTo>
                  <a:lnTo>
                    <a:pt x="345149" y="344079"/>
                  </a:lnTo>
                  <a:lnTo>
                    <a:pt x="377368" y="323108"/>
                  </a:lnTo>
                  <a:lnTo>
                    <a:pt x="397080" y="298187"/>
                  </a:lnTo>
                  <a:lnTo>
                    <a:pt x="400066" y="288678"/>
                  </a:lnTo>
                  <a:lnTo>
                    <a:pt x="401274" y="264631"/>
                  </a:lnTo>
                  <a:lnTo>
                    <a:pt x="392226" y="235685"/>
                  </a:lnTo>
                  <a:lnTo>
                    <a:pt x="377234" y="217070"/>
                  </a:lnTo>
                  <a:lnTo>
                    <a:pt x="359627" y="200136"/>
                  </a:lnTo>
                  <a:lnTo>
                    <a:pt x="353687" y="197928"/>
                  </a:lnTo>
                  <a:lnTo>
                    <a:pt x="351706" y="196347"/>
                  </a:lnTo>
                  <a:lnTo>
                    <a:pt x="347927" y="190373"/>
                  </a:lnTo>
                  <a:lnTo>
                    <a:pt x="340211" y="187645"/>
                  </a:lnTo>
                  <a:lnTo>
                    <a:pt x="331961" y="194442"/>
                  </a:lnTo>
                  <a:lnTo>
                    <a:pt x="326509" y="199696"/>
                  </a:lnTo>
                  <a:lnTo>
                    <a:pt x="323424" y="207985"/>
                  </a:lnTo>
                  <a:lnTo>
                    <a:pt x="316359" y="246932"/>
                  </a:lnTo>
                  <a:lnTo>
                    <a:pt x="313310" y="264672"/>
                  </a:lnTo>
                  <a:lnTo>
                    <a:pt x="319827" y="295605"/>
                  </a:lnTo>
                  <a:lnTo>
                    <a:pt x="323100" y="302535"/>
                  </a:lnTo>
                  <a:lnTo>
                    <a:pt x="341917" y="324107"/>
                  </a:lnTo>
                  <a:lnTo>
                    <a:pt x="347800" y="327440"/>
                  </a:lnTo>
                  <a:lnTo>
                    <a:pt x="350758" y="328329"/>
                  </a:lnTo>
                  <a:lnTo>
                    <a:pt x="353723" y="327929"/>
                  </a:lnTo>
                  <a:lnTo>
                    <a:pt x="359662" y="324839"/>
                  </a:lnTo>
                  <a:lnTo>
                    <a:pt x="377511" y="309069"/>
                  </a:lnTo>
                  <a:lnTo>
                    <a:pt x="388425" y="291187"/>
                  </a:lnTo>
                  <a:lnTo>
                    <a:pt x="399228" y="255400"/>
                  </a:lnTo>
                  <a:lnTo>
                    <a:pt x="401138" y="211871"/>
                  </a:lnTo>
                  <a:lnTo>
                    <a:pt x="396546" y="173136"/>
                  </a:lnTo>
                  <a:lnTo>
                    <a:pt x="393624" y="138958"/>
                  </a:lnTo>
                  <a:lnTo>
                    <a:pt x="388017" y="103695"/>
                  </a:lnTo>
                  <a:lnTo>
                    <a:pt x="380072" y="68112"/>
                  </a:lnTo>
                  <a:lnTo>
                    <a:pt x="375628" y="23509"/>
                  </a:lnTo>
                  <a:lnTo>
                    <a:pt x="375020" y="10948"/>
                  </a:lnTo>
                  <a:lnTo>
                    <a:pt x="373866" y="7201"/>
                  </a:lnTo>
                  <a:lnTo>
                    <a:pt x="372104" y="4704"/>
                  </a:lnTo>
                  <a:lnTo>
                    <a:pt x="365984" y="0"/>
                  </a:lnTo>
                  <a:lnTo>
                    <a:pt x="360976" y="9275"/>
                  </a:lnTo>
                  <a:lnTo>
                    <a:pt x="357241" y="48262"/>
                  </a:lnTo>
                  <a:lnTo>
                    <a:pt x="356786" y="92753"/>
                  </a:lnTo>
                  <a:lnTo>
                    <a:pt x="356708" y="127929"/>
                  </a:lnTo>
                  <a:lnTo>
                    <a:pt x="361424" y="163487"/>
                  </a:lnTo>
                  <a:lnTo>
                    <a:pt x="370915" y="207088"/>
                  </a:lnTo>
                  <a:lnTo>
                    <a:pt x="374534" y="2229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75" name="SMARTInkShape-2439"/>
          <p:cNvSpPr/>
          <p:nvPr>
            <p:custDataLst>
              <p:tags r:id="rId2"/>
            </p:custDataLst>
          </p:nvPr>
        </p:nvSpPr>
        <p:spPr bwMode="auto">
          <a:xfrm>
            <a:off x="3875484" y="2714782"/>
            <a:ext cx="330378" cy="669402"/>
          </a:xfrm>
          <a:custGeom>
            <a:avLst/>
            <a:gdLst/>
            <a:ahLst/>
            <a:cxnLst/>
            <a:rect l="0" t="0" r="0" b="0"/>
            <a:pathLst>
              <a:path w="330378" h="669402">
                <a:moveTo>
                  <a:pt x="321469" y="187366"/>
                </a:moveTo>
                <a:lnTo>
                  <a:pt x="321469" y="187366"/>
                </a:lnTo>
                <a:lnTo>
                  <a:pt x="326210" y="182626"/>
                </a:lnTo>
                <a:lnTo>
                  <a:pt x="328537" y="177653"/>
                </a:lnTo>
                <a:lnTo>
                  <a:pt x="330377" y="136591"/>
                </a:lnTo>
                <a:lnTo>
                  <a:pt x="329406" y="95176"/>
                </a:lnTo>
                <a:lnTo>
                  <a:pt x="323331" y="78168"/>
                </a:lnTo>
                <a:lnTo>
                  <a:pt x="317097" y="51254"/>
                </a:lnTo>
                <a:lnTo>
                  <a:pt x="309149" y="35471"/>
                </a:lnTo>
                <a:lnTo>
                  <a:pt x="298567" y="21249"/>
                </a:lnTo>
                <a:lnTo>
                  <a:pt x="292802" y="8885"/>
                </a:lnTo>
                <a:lnTo>
                  <a:pt x="287143" y="1629"/>
                </a:lnTo>
                <a:lnTo>
                  <a:pt x="283724" y="637"/>
                </a:lnTo>
                <a:lnTo>
                  <a:pt x="273444" y="0"/>
                </a:lnTo>
                <a:lnTo>
                  <a:pt x="267713" y="2558"/>
                </a:lnTo>
                <a:lnTo>
                  <a:pt x="261859" y="6011"/>
                </a:lnTo>
                <a:lnTo>
                  <a:pt x="252985" y="8947"/>
                </a:lnTo>
                <a:lnTo>
                  <a:pt x="238122" y="21094"/>
                </a:lnTo>
                <a:lnTo>
                  <a:pt x="220266" y="46263"/>
                </a:lnTo>
                <a:lnTo>
                  <a:pt x="216958" y="55531"/>
                </a:lnTo>
                <a:lnTo>
                  <a:pt x="204831" y="99039"/>
                </a:lnTo>
                <a:lnTo>
                  <a:pt x="198108" y="133980"/>
                </a:lnTo>
                <a:lnTo>
                  <a:pt x="196780" y="176674"/>
                </a:lnTo>
                <a:lnTo>
                  <a:pt x="196550" y="211539"/>
                </a:lnTo>
                <a:lnTo>
                  <a:pt x="196482" y="247004"/>
                </a:lnTo>
                <a:lnTo>
                  <a:pt x="196462" y="282648"/>
                </a:lnTo>
                <a:lnTo>
                  <a:pt x="197448" y="318344"/>
                </a:lnTo>
                <a:lnTo>
                  <a:pt x="203583" y="354057"/>
                </a:lnTo>
                <a:lnTo>
                  <a:pt x="210693" y="388781"/>
                </a:lnTo>
                <a:lnTo>
                  <a:pt x="216244" y="427684"/>
                </a:lnTo>
                <a:lnTo>
                  <a:pt x="222321" y="472021"/>
                </a:lnTo>
                <a:lnTo>
                  <a:pt x="223121" y="510063"/>
                </a:lnTo>
                <a:lnTo>
                  <a:pt x="222226" y="537668"/>
                </a:lnTo>
                <a:lnTo>
                  <a:pt x="205150" y="580218"/>
                </a:lnTo>
                <a:lnTo>
                  <a:pt x="193739" y="598116"/>
                </a:lnTo>
                <a:lnTo>
                  <a:pt x="157850" y="633849"/>
                </a:lnTo>
                <a:lnTo>
                  <a:pt x="121843" y="656487"/>
                </a:lnTo>
                <a:lnTo>
                  <a:pt x="91317" y="666691"/>
                </a:lnTo>
                <a:lnTo>
                  <a:pt x="47744" y="669401"/>
                </a:lnTo>
                <a:lnTo>
                  <a:pt x="23836" y="662407"/>
                </a:lnTo>
                <a:lnTo>
                  <a:pt x="0" y="65171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3" name="SMARTInkShape-Group639"/>
          <p:cNvGrpSpPr/>
          <p:nvPr/>
        </p:nvGrpSpPr>
        <p:grpSpPr>
          <a:xfrm>
            <a:off x="848443" y="1660922"/>
            <a:ext cx="1080205" cy="1714501"/>
            <a:chOff x="848443" y="1660922"/>
            <a:chExt cx="1080205" cy="1714501"/>
          </a:xfrm>
        </p:grpSpPr>
        <p:sp>
          <p:nvSpPr>
            <p:cNvPr id="76" name="SMARTInkShape-2440"/>
            <p:cNvSpPr/>
            <p:nvPr>
              <p:custDataLst>
                <p:tags r:id="rId5"/>
              </p:custDataLst>
            </p:nvPr>
          </p:nvSpPr>
          <p:spPr bwMode="auto">
            <a:xfrm>
              <a:off x="848443" y="2768217"/>
              <a:ext cx="312417" cy="535384"/>
            </a:xfrm>
            <a:custGeom>
              <a:avLst/>
              <a:gdLst/>
              <a:ahLst/>
              <a:cxnLst/>
              <a:rect l="0" t="0" r="0" b="0"/>
              <a:pathLst>
                <a:path w="312417" h="535384">
                  <a:moveTo>
                    <a:pt x="107034" y="53564"/>
                  </a:moveTo>
                  <a:lnTo>
                    <a:pt x="107034" y="53564"/>
                  </a:lnTo>
                  <a:lnTo>
                    <a:pt x="107034" y="28050"/>
                  </a:lnTo>
                  <a:lnTo>
                    <a:pt x="106041" y="27625"/>
                  </a:lnTo>
                  <a:lnTo>
                    <a:pt x="93473" y="26785"/>
                  </a:lnTo>
                  <a:lnTo>
                    <a:pt x="92040" y="25790"/>
                  </a:lnTo>
                  <a:lnTo>
                    <a:pt x="91085" y="24133"/>
                  </a:lnTo>
                  <a:lnTo>
                    <a:pt x="90448" y="22037"/>
                  </a:lnTo>
                  <a:lnTo>
                    <a:pt x="89031" y="20640"/>
                  </a:lnTo>
                  <a:lnTo>
                    <a:pt x="84811" y="19088"/>
                  </a:lnTo>
                  <a:lnTo>
                    <a:pt x="67061" y="17878"/>
                  </a:lnTo>
                  <a:lnTo>
                    <a:pt x="61818" y="20505"/>
                  </a:lnTo>
                  <a:lnTo>
                    <a:pt x="56180" y="23989"/>
                  </a:lnTo>
                  <a:lnTo>
                    <a:pt x="50367" y="25537"/>
                  </a:lnTo>
                  <a:lnTo>
                    <a:pt x="48420" y="26942"/>
                  </a:lnTo>
                  <a:lnTo>
                    <a:pt x="47122" y="28870"/>
                  </a:lnTo>
                  <a:lnTo>
                    <a:pt x="46257" y="31149"/>
                  </a:lnTo>
                  <a:lnTo>
                    <a:pt x="44687" y="32667"/>
                  </a:lnTo>
                  <a:lnTo>
                    <a:pt x="35040" y="37751"/>
                  </a:lnTo>
                  <a:lnTo>
                    <a:pt x="29396" y="43559"/>
                  </a:lnTo>
                  <a:lnTo>
                    <a:pt x="11439" y="70925"/>
                  </a:lnTo>
                  <a:lnTo>
                    <a:pt x="498" y="109224"/>
                  </a:lnTo>
                  <a:lnTo>
                    <a:pt x="0" y="131366"/>
                  </a:lnTo>
                  <a:lnTo>
                    <a:pt x="2578" y="140398"/>
                  </a:lnTo>
                  <a:lnTo>
                    <a:pt x="6038" y="148712"/>
                  </a:lnTo>
                  <a:lnTo>
                    <a:pt x="8979" y="163556"/>
                  </a:lnTo>
                  <a:lnTo>
                    <a:pt x="15693" y="174680"/>
                  </a:lnTo>
                  <a:lnTo>
                    <a:pt x="39825" y="200646"/>
                  </a:lnTo>
                  <a:lnTo>
                    <a:pt x="45082" y="203270"/>
                  </a:lnTo>
                  <a:lnTo>
                    <a:pt x="51802" y="204954"/>
                  </a:lnTo>
                  <a:lnTo>
                    <a:pt x="60999" y="197644"/>
                  </a:lnTo>
                  <a:lnTo>
                    <a:pt x="66715" y="196796"/>
                  </a:lnTo>
                  <a:lnTo>
                    <a:pt x="71916" y="191306"/>
                  </a:lnTo>
                  <a:lnTo>
                    <a:pt x="76543" y="183244"/>
                  </a:lnTo>
                  <a:lnTo>
                    <a:pt x="95380" y="139580"/>
                  </a:lnTo>
                  <a:lnTo>
                    <a:pt x="112017" y="103147"/>
                  </a:lnTo>
                  <a:lnTo>
                    <a:pt x="120184" y="66708"/>
                  </a:lnTo>
                  <a:lnTo>
                    <a:pt x="132168" y="42289"/>
                  </a:lnTo>
                  <a:lnTo>
                    <a:pt x="133823" y="17846"/>
                  </a:lnTo>
                  <a:lnTo>
                    <a:pt x="133823" y="38836"/>
                  </a:lnTo>
                  <a:lnTo>
                    <a:pt x="136469" y="44703"/>
                  </a:lnTo>
                  <a:lnTo>
                    <a:pt x="139960" y="50618"/>
                  </a:lnTo>
                  <a:lnTo>
                    <a:pt x="141925" y="60518"/>
                  </a:lnTo>
                  <a:lnTo>
                    <a:pt x="142731" y="102120"/>
                  </a:lnTo>
                  <a:lnTo>
                    <a:pt x="145397" y="145562"/>
                  </a:lnTo>
                  <a:lnTo>
                    <a:pt x="147897" y="161921"/>
                  </a:lnTo>
                  <a:lnTo>
                    <a:pt x="143626" y="200786"/>
                  </a:lnTo>
                  <a:lnTo>
                    <a:pt x="142925" y="240145"/>
                  </a:lnTo>
                  <a:lnTo>
                    <a:pt x="142787" y="283492"/>
                  </a:lnTo>
                  <a:lnTo>
                    <a:pt x="142759" y="321011"/>
                  </a:lnTo>
                  <a:lnTo>
                    <a:pt x="142754" y="357086"/>
                  </a:lnTo>
                  <a:lnTo>
                    <a:pt x="140107" y="390229"/>
                  </a:lnTo>
                  <a:lnTo>
                    <a:pt x="135064" y="420919"/>
                  </a:lnTo>
                  <a:lnTo>
                    <a:pt x="133932" y="460939"/>
                  </a:lnTo>
                  <a:lnTo>
                    <a:pt x="134821" y="496864"/>
                  </a:lnTo>
                  <a:lnTo>
                    <a:pt x="142644" y="526192"/>
                  </a:lnTo>
                  <a:lnTo>
                    <a:pt x="142750" y="535383"/>
                  </a:lnTo>
                  <a:lnTo>
                    <a:pt x="142752" y="528045"/>
                  </a:lnTo>
                  <a:lnTo>
                    <a:pt x="143745" y="527643"/>
                  </a:lnTo>
                  <a:lnTo>
                    <a:pt x="147493" y="527195"/>
                  </a:lnTo>
                  <a:lnTo>
                    <a:pt x="148889" y="526084"/>
                  </a:lnTo>
                  <a:lnTo>
                    <a:pt x="150441" y="522203"/>
                  </a:lnTo>
                  <a:lnTo>
                    <a:pt x="152602" y="494826"/>
                  </a:lnTo>
                  <a:lnTo>
                    <a:pt x="157798" y="484390"/>
                  </a:lnTo>
                  <a:lnTo>
                    <a:pt x="166502" y="445957"/>
                  </a:lnTo>
                  <a:lnTo>
                    <a:pt x="173882" y="409312"/>
                  </a:lnTo>
                  <a:lnTo>
                    <a:pt x="187580" y="365913"/>
                  </a:lnTo>
                  <a:lnTo>
                    <a:pt x="203299" y="321430"/>
                  </a:lnTo>
                  <a:lnTo>
                    <a:pt x="224858" y="276803"/>
                  </a:lnTo>
                  <a:lnTo>
                    <a:pt x="234659" y="240535"/>
                  </a:lnTo>
                  <a:lnTo>
                    <a:pt x="248587" y="203111"/>
                  </a:lnTo>
                  <a:lnTo>
                    <a:pt x="263942" y="161046"/>
                  </a:lnTo>
                  <a:lnTo>
                    <a:pt x="273470" y="127193"/>
                  </a:lnTo>
                  <a:lnTo>
                    <a:pt x="285578" y="85490"/>
                  </a:lnTo>
                  <a:lnTo>
                    <a:pt x="300837" y="45085"/>
                  </a:lnTo>
                  <a:lnTo>
                    <a:pt x="303301" y="33921"/>
                  </a:lnTo>
                  <a:lnTo>
                    <a:pt x="310322" y="18669"/>
                  </a:lnTo>
                  <a:lnTo>
                    <a:pt x="312416" y="0"/>
                  </a:lnTo>
                  <a:lnTo>
                    <a:pt x="312416" y="178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7" name="SMARTInkShape-2441"/>
            <p:cNvSpPr/>
            <p:nvPr>
              <p:custDataLst>
                <p:tags r:id="rId6"/>
              </p:custDataLst>
            </p:nvPr>
          </p:nvSpPr>
          <p:spPr bwMode="auto">
            <a:xfrm>
              <a:off x="1303742" y="2562830"/>
              <a:ext cx="98220" cy="597833"/>
            </a:xfrm>
            <a:custGeom>
              <a:avLst/>
              <a:gdLst/>
              <a:ahLst/>
              <a:cxnLst/>
              <a:rect l="0" t="0" r="0" b="0"/>
              <a:pathLst>
                <a:path w="98220" h="597833">
                  <a:moveTo>
                    <a:pt x="89289" y="8920"/>
                  </a:moveTo>
                  <a:lnTo>
                    <a:pt x="89289" y="8920"/>
                  </a:lnTo>
                  <a:lnTo>
                    <a:pt x="80469" y="99"/>
                  </a:lnTo>
                  <a:lnTo>
                    <a:pt x="72681" y="0"/>
                  </a:lnTo>
                  <a:lnTo>
                    <a:pt x="67060" y="4734"/>
                  </a:lnTo>
                  <a:lnTo>
                    <a:pt x="64527" y="9705"/>
                  </a:lnTo>
                  <a:lnTo>
                    <a:pt x="63851" y="12420"/>
                  </a:lnTo>
                  <a:lnTo>
                    <a:pt x="41545" y="55869"/>
                  </a:lnTo>
                  <a:lnTo>
                    <a:pt x="30727" y="90734"/>
                  </a:lnTo>
                  <a:lnTo>
                    <a:pt x="24915" y="134809"/>
                  </a:lnTo>
                  <a:lnTo>
                    <a:pt x="17299" y="169913"/>
                  </a:lnTo>
                  <a:lnTo>
                    <a:pt x="11404" y="205450"/>
                  </a:lnTo>
                  <a:lnTo>
                    <a:pt x="7012" y="241115"/>
                  </a:lnTo>
                  <a:lnTo>
                    <a:pt x="2072" y="279463"/>
                  </a:lnTo>
                  <a:lnTo>
                    <a:pt x="609" y="319599"/>
                  </a:lnTo>
                  <a:lnTo>
                    <a:pt x="175" y="356627"/>
                  </a:lnTo>
                  <a:lnTo>
                    <a:pt x="29" y="399953"/>
                  </a:lnTo>
                  <a:lnTo>
                    <a:pt x="0" y="437175"/>
                  </a:lnTo>
                  <a:lnTo>
                    <a:pt x="2640" y="470545"/>
                  </a:lnTo>
                  <a:lnTo>
                    <a:pt x="7681" y="501279"/>
                  </a:lnTo>
                  <a:lnTo>
                    <a:pt x="11405" y="535149"/>
                  </a:lnTo>
                  <a:lnTo>
                    <a:pt x="19932" y="561722"/>
                  </a:lnTo>
                  <a:lnTo>
                    <a:pt x="33009" y="582478"/>
                  </a:lnTo>
                  <a:lnTo>
                    <a:pt x="50618" y="594883"/>
                  </a:lnTo>
                  <a:lnTo>
                    <a:pt x="59531" y="597273"/>
                  </a:lnTo>
                  <a:lnTo>
                    <a:pt x="65480" y="597832"/>
                  </a:lnTo>
                  <a:lnTo>
                    <a:pt x="71431" y="595435"/>
                  </a:lnTo>
                  <a:lnTo>
                    <a:pt x="98219" y="5714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8" name="SMARTInkShape-2442"/>
            <p:cNvSpPr/>
            <p:nvPr>
              <p:custDataLst>
                <p:tags r:id="rId7"/>
              </p:custDataLst>
            </p:nvPr>
          </p:nvSpPr>
          <p:spPr bwMode="auto">
            <a:xfrm>
              <a:off x="1473399" y="2705804"/>
              <a:ext cx="241102" cy="276709"/>
            </a:xfrm>
            <a:custGeom>
              <a:avLst/>
              <a:gdLst/>
              <a:ahLst/>
              <a:cxnLst/>
              <a:rect l="0" t="0" r="0" b="0"/>
              <a:pathLst>
                <a:path w="241102" h="276709">
                  <a:moveTo>
                    <a:pt x="0" y="17751"/>
                  </a:moveTo>
                  <a:lnTo>
                    <a:pt x="0" y="17751"/>
                  </a:lnTo>
                  <a:lnTo>
                    <a:pt x="4740" y="17751"/>
                  </a:lnTo>
                  <a:lnTo>
                    <a:pt x="9713" y="15105"/>
                  </a:lnTo>
                  <a:lnTo>
                    <a:pt x="12429" y="13010"/>
                  </a:lnTo>
                  <a:lnTo>
                    <a:pt x="20737" y="10683"/>
                  </a:lnTo>
                  <a:lnTo>
                    <a:pt x="63134" y="8869"/>
                  </a:lnTo>
                  <a:lnTo>
                    <a:pt x="104216" y="8824"/>
                  </a:lnTo>
                  <a:lnTo>
                    <a:pt x="121862" y="7829"/>
                  </a:lnTo>
                  <a:lnTo>
                    <a:pt x="149196" y="1133"/>
                  </a:lnTo>
                  <a:lnTo>
                    <a:pt x="172150" y="0"/>
                  </a:lnTo>
                  <a:lnTo>
                    <a:pt x="178375" y="2586"/>
                  </a:lnTo>
                  <a:lnTo>
                    <a:pt x="196038" y="17351"/>
                  </a:lnTo>
                  <a:lnTo>
                    <a:pt x="196416" y="34885"/>
                  </a:lnTo>
                  <a:lnTo>
                    <a:pt x="189316" y="56891"/>
                  </a:lnTo>
                  <a:lnTo>
                    <a:pt x="166399" y="98341"/>
                  </a:lnTo>
                  <a:lnTo>
                    <a:pt x="138958" y="142708"/>
                  </a:lnTo>
                  <a:lnTo>
                    <a:pt x="118546" y="171602"/>
                  </a:lnTo>
                  <a:lnTo>
                    <a:pt x="99925" y="205678"/>
                  </a:lnTo>
                  <a:lnTo>
                    <a:pt x="63241" y="247612"/>
                  </a:lnTo>
                  <a:lnTo>
                    <a:pt x="35732" y="276698"/>
                  </a:lnTo>
                  <a:lnTo>
                    <a:pt x="40463" y="276708"/>
                  </a:lnTo>
                  <a:lnTo>
                    <a:pt x="45434" y="274064"/>
                  </a:lnTo>
                  <a:lnTo>
                    <a:pt x="50950" y="270574"/>
                  </a:lnTo>
                  <a:lnTo>
                    <a:pt x="74628" y="260898"/>
                  </a:lnTo>
                  <a:lnTo>
                    <a:pt x="86494" y="253615"/>
                  </a:lnTo>
                  <a:lnTo>
                    <a:pt x="105132" y="248006"/>
                  </a:lnTo>
                  <a:lnTo>
                    <a:pt x="108783" y="245669"/>
                  </a:lnTo>
                  <a:lnTo>
                    <a:pt x="123403" y="242378"/>
                  </a:lnTo>
                  <a:lnTo>
                    <a:pt x="139984" y="240274"/>
                  </a:lnTo>
                  <a:lnTo>
                    <a:pt x="162350" y="233340"/>
                  </a:lnTo>
                  <a:lnTo>
                    <a:pt x="192569" y="231146"/>
                  </a:lnTo>
                  <a:lnTo>
                    <a:pt x="205203" y="225010"/>
                  </a:lnTo>
                  <a:lnTo>
                    <a:pt x="241101" y="214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9" name="SMARTInkShape-2443"/>
            <p:cNvSpPr/>
            <p:nvPr>
              <p:custDataLst>
                <p:tags r:id="rId8"/>
              </p:custDataLst>
            </p:nvPr>
          </p:nvSpPr>
          <p:spPr bwMode="auto">
            <a:xfrm>
              <a:off x="1660922" y="2446734"/>
              <a:ext cx="267726" cy="928689"/>
            </a:xfrm>
            <a:custGeom>
              <a:avLst/>
              <a:gdLst/>
              <a:ahLst/>
              <a:cxnLst/>
              <a:rect l="0" t="0" r="0" b="0"/>
              <a:pathLst>
                <a:path w="267726" h="928689">
                  <a:moveTo>
                    <a:pt x="53578" y="0"/>
                  </a:moveTo>
                  <a:lnTo>
                    <a:pt x="53578" y="0"/>
                  </a:lnTo>
                  <a:lnTo>
                    <a:pt x="48838" y="4741"/>
                  </a:lnTo>
                  <a:lnTo>
                    <a:pt x="46510" y="9714"/>
                  </a:lnTo>
                  <a:lnTo>
                    <a:pt x="44681" y="35761"/>
                  </a:lnTo>
                  <a:lnTo>
                    <a:pt x="47309" y="43345"/>
                  </a:lnTo>
                  <a:lnTo>
                    <a:pt x="65387" y="65039"/>
                  </a:lnTo>
                  <a:lnTo>
                    <a:pt x="100715" y="109084"/>
                  </a:lnTo>
                  <a:lnTo>
                    <a:pt x="140044" y="148941"/>
                  </a:lnTo>
                  <a:lnTo>
                    <a:pt x="175630" y="192246"/>
                  </a:lnTo>
                  <a:lnTo>
                    <a:pt x="211337" y="233828"/>
                  </a:lnTo>
                  <a:lnTo>
                    <a:pt x="229012" y="269210"/>
                  </a:lnTo>
                  <a:lnTo>
                    <a:pt x="247937" y="310742"/>
                  </a:lnTo>
                  <a:lnTo>
                    <a:pt x="261524" y="352643"/>
                  </a:lnTo>
                  <a:lnTo>
                    <a:pt x="266004" y="392111"/>
                  </a:lnTo>
                  <a:lnTo>
                    <a:pt x="267332" y="430484"/>
                  </a:lnTo>
                  <a:lnTo>
                    <a:pt x="267725" y="471730"/>
                  </a:lnTo>
                  <a:lnTo>
                    <a:pt x="263101" y="510630"/>
                  </a:lnTo>
                  <a:lnTo>
                    <a:pt x="255509" y="540478"/>
                  </a:lnTo>
                  <a:lnTo>
                    <a:pt x="245521" y="572595"/>
                  </a:lnTo>
                  <a:lnTo>
                    <a:pt x="234467" y="603406"/>
                  </a:lnTo>
                  <a:lnTo>
                    <a:pt x="220293" y="633637"/>
                  </a:lnTo>
                  <a:lnTo>
                    <a:pt x="204072" y="663609"/>
                  </a:lnTo>
                  <a:lnTo>
                    <a:pt x="186941" y="693466"/>
                  </a:lnTo>
                  <a:lnTo>
                    <a:pt x="169405" y="725918"/>
                  </a:lnTo>
                  <a:lnTo>
                    <a:pt x="149705" y="759193"/>
                  </a:lnTo>
                  <a:lnTo>
                    <a:pt x="124413" y="790518"/>
                  </a:lnTo>
                  <a:lnTo>
                    <a:pt x="99282" y="820977"/>
                  </a:lnTo>
                  <a:lnTo>
                    <a:pt x="62820" y="863370"/>
                  </a:lnTo>
                  <a:lnTo>
                    <a:pt x="29528" y="898420"/>
                  </a:lnTo>
                  <a:lnTo>
                    <a:pt x="0" y="9286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0" name="SMARTInkShape-2444"/>
            <p:cNvSpPr/>
            <p:nvPr>
              <p:custDataLst>
                <p:tags r:id="rId9"/>
              </p:custDataLst>
            </p:nvPr>
          </p:nvSpPr>
          <p:spPr bwMode="auto">
            <a:xfrm>
              <a:off x="1393031" y="1660922"/>
              <a:ext cx="31212" cy="642891"/>
            </a:xfrm>
            <a:custGeom>
              <a:avLst/>
              <a:gdLst/>
              <a:ahLst/>
              <a:cxnLst/>
              <a:rect l="0" t="0" r="0" b="0"/>
              <a:pathLst>
                <a:path w="31212" h="642891">
                  <a:moveTo>
                    <a:pt x="26790" y="0"/>
                  </a:moveTo>
                  <a:lnTo>
                    <a:pt x="26790" y="0"/>
                  </a:lnTo>
                  <a:lnTo>
                    <a:pt x="26790" y="39033"/>
                  </a:lnTo>
                  <a:lnTo>
                    <a:pt x="31211" y="83449"/>
                  </a:lnTo>
                  <a:lnTo>
                    <a:pt x="28100" y="116999"/>
                  </a:lnTo>
                  <a:lnTo>
                    <a:pt x="27177" y="152075"/>
                  </a:lnTo>
                  <a:lnTo>
                    <a:pt x="26904" y="187603"/>
                  </a:lnTo>
                  <a:lnTo>
                    <a:pt x="26823" y="225911"/>
                  </a:lnTo>
                  <a:lnTo>
                    <a:pt x="25812" y="255186"/>
                  </a:lnTo>
                  <a:lnTo>
                    <a:pt x="22056" y="288041"/>
                  </a:lnTo>
                  <a:lnTo>
                    <a:pt x="19724" y="322487"/>
                  </a:lnTo>
                  <a:lnTo>
                    <a:pt x="18688" y="356648"/>
                  </a:lnTo>
                  <a:lnTo>
                    <a:pt x="18228" y="388367"/>
                  </a:lnTo>
                  <a:lnTo>
                    <a:pt x="15378" y="419001"/>
                  </a:lnTo>
                  <a:lnTo>
                    <a:pt x="10840" y="461492"/>
                  </a:lnTo>
                  <a:lnTo>
                    <a:pt x="9496" y="499217"/>
                  </a:lnTo>
                  <a:lnTo>
                    <a:pt x="9042" y="542780"/>
                  </a:lnTo>
                  <a:lnTo>
                    <a:pt x="8940" y="585690"/>
                  </a:lnTo>
                  <a:lnTo>
                    <a:pt x="8930" y="627514"/>
                  </a:lnTo>
                  <a:lnTo>
                    <a:pt x="8930" y="642890"/>
                  </a:lnTo>
                  <a:lnTo>
                    <a:pt x="0" y="6340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1" name="SMARTInkShape-2445"/>
            <p:cNvSpPr/>
            <p:nvPr>
              <p:custDataLst>
                <p:tags r:id="rId10"/>
              </p:custDataLst>
            </p:nvPr>
          </p:nvSpPr>
          <p:spPr bwMode="auto">
            <a:xfrm>
              <a:off x="1259086" y="2259211"/>
              <a:ext cx="187525" cy="96828"/>
            </a:xfrm>
            <a:custGeom>
              <a:avLst/>
              <a:gdLst/>
              <a:ahLst/>
              <a:cxnLst/>
              <a:rect l="0" t="0" r="0" b="0"/>
              <a:pathLst>
                <a:path w="187525" h="96828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13302" y="4740"/>
                  </a:lnTo>
                  <a:lnTo>
                    <a:pt x="21126" y="7068"/>
                  </a:lnTo>
                  <a:lnTo>
                    <a:pt x="30225" y="9094"/>
                  </a:lnTo>
                  <a:lnTo>
                    <a:pt x="41918" y="14821"/>
                  </a:lnTo>
                  <a:lnTo>
                    <a:pt x="56517" y="17951"/>
                  </a:lnTo>
                  <a:lnTo>
                    <a:pt x="90915" y="38815"/>
                  </a:lnTo>
                  <a:lnTo>
                    <a:pt x="133766" y="80205"/>
                  </a:lnTo>
                  <a:lnTo>
                    <a:pt x="139819" y="85256"/>
                  </a:lnTo>
                  <a:lnTo>
                    <a:pt x="151789" y="91145"/>
                  </a:lnTo>
                  <a:lnTo>
                    <a:pt x="157751" y="95079"/>
                  </a:lnTo>
                  <a:lnTo>
                    <a:pt x="163708" y="96827"/>
                  </a:lnTo>
                  <a:lnTo>
                    <a:pt x="166685" y="96302"/>
                  </a:lnTo>
                  <a:lnTo>
                    <a:pt x="175617" y="90821"/>
                  </a:lnTo>
                  <a:lnTo>
                    <a:pt x="187524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2" name="SMARTInkShape-2446"/>
            <p:cNvSpPr/>
            <p:nvPr>
              <p:custDataLst>
                <p:tags r:id="rId11"/>
              </p:custDataLst>
            </p:nvPr>
          </p:nvSpPr>
          <p:spPr bwMode="auto">
            <a:xfrm>
              <a:off x="1455539" y="2098477"/>
              <a:ext cx="80368" cy="258962"/>
            </a:xfrm>
            <a:custGeom>
              <a:avLst/>
              <a:gdLst/>
              <a:ahLst/>
              <a:cxnLst/>
              <a:rect l="0" t="0" r="0" b="0"/>
              <a:pathLst>
                <a:path w="80368" h="258962">
                  <a:moveTo>
                    <a:pt x="80367" y="0"/>
                  </a:moveTo>
                  <a:lnTo>
                    <a:pt x="80367" y="0"/>
                  </a:lnTo>
                  <a:lnTo>
                    <a:pt x="75627" y="4740"/>
                  </a:lnTo>
                  <a:lnTo>
                    <a:pt x="73299" y="9713"/>
                  </a:lnTo>
                  <a:lnTo>
                    <a:pt x="66707" y="52369"/>
                  </a:lnTo>
                  <a:lnTo>
                    <a:pt x="56617" y="93369"/>
                  </a:lnTo>
                  <a:lnTo>
                    <a:pt x="46716" y="137095"/>
                  </a:lnTo>
                  <a:lnTo>
                    <a:pt x="30678" y="180670"/>
                  </a:lnTo>
                  <a:lnTo>
                    <a:pt x="17303" y="223189"/>
                  </a:lnTo>
                  <a:lnTo>
                    <a:pt x="11411" y="238440"/>
                  </a:lnTo>
                  <a:lnTo>
                    <a:pt x="9040" y="245871"/>
                  </a:lnTo>
                  <a:lnTo>
                    <a:pt x="0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84" name="SMARTInkShape-2447"/>
          <p:cNvSpPr/>
          <p:nvPr>
            <p:custDataLst>
              <p:tags r:id="rId3"/>
            </p:custDataLst>
          </p:nvPr>
        </p:nvSpPr>
        <p:spPr bwMode="auto">
          <a:xfrm>
            <a:off x="1071563" y="1553766"/>
            <a:ext cx="687587" cy="62501"/>
          </a:xfrm>
          <a:custGeom>
            <a:avLst/>
            <a:gdLst/>
            <a:ahLst/>
            <a:cxnLst/>
            <a:rect l="0" t="0" r="0" b="0"/>
            <a:pathLst>
              <a:path w="687587" h="62501">
                <a:moveTo>
                  <a:pt x="0" y="53578"/>
                </a:moveTo>
                <a:lnTo>
                  <a:pt x="0" y="53578"/>
                </a:lnTo>
                <a:lnTo>
                  <a:pt x="7688" y="53578"/>
                </a:lnTo>
                <a:lnTo>
                  <a:pt x="8102" y="54570"/>
                </a:lnTo>
                <a:lnTo>
                  <a:pt x="8561" y="58318"/>
                </a:lnTo>
                <a:lnTo>
                  <a:pt x="9676" y="58722"/>
                </a:lnTo>
                <a:lnTo>
                  <a:pt x="13561" y="56526"/>
                </a:lnTo>
                <a:lnTo>
                  <a:pt x="14994" y="56535"/>
                </a:lnTo>
                <a:lnTo>
                  <a:pt x="15949" y="57534"/>
                </a:lnTo>
                <a:lnTo>
                  <a:pt x="16586" y="59192"/>
                </a:lnTo>
                <a:lnTo>
                  <a:pt x="18002" y="60297"/>
                </a:lnTo>
                <a:lnTo>
                  <a:pt x="22222" y="61525"/>
                </a:lnTo>
                <a:lnTo>
                  <a:pt x="64253" y="62500"/>
                </a:lnTo>
                <a:lnTo>
                  <a:pt x="105543" y="53945"/>
                </a:lnTo>
                <a:lnTo>
                  <a:pt x="128261" y="52658"/>
                </a:lnTo>
                <a:lnTo>
                  <a:pt x="163734" y="45482"/>
                </a:lnTo>
                <a:lnTo>
                  <a:pt x="205568" y="38584"/>
                </a:lnTo>
                <a:lnTo>
                  <a:pt x="244825" y="29833"/>
                </a:lnTo>
                <a:lnTo>
                  <a:pt x="288869" y="27056"/>
                </a:lnTo>
                <a:lnTo>
                  <a:pt x="332473" y="26812"/>
                </a:lnTo>
                <a:lnTo>
                  <a:pt x="375151" y="26791"/>
                </a:lnTo>
                <a:lnTo>
                  <a:pt x="414482" y="26789"/>
                </a:lnTo>
                <a:lnTo>
                  <a:pt x="457541" y="26789"/>
                </a:lnTo>
                <a:lnTo>
                  <a:pt x="484681" y="24143"/>
                </a:lnTo>
                <a:lnTo>
                  <a:pt x="500171" y="21644"/>
                </a:lnTo>
                <a:lnTo>
                  <a:pt x="521041" y="23831"/>
                </a:lnTo>
                <a:lnTo>
                  <a:pt x="564644" y="18514"/>
                </a:lnTo>
                <a:lnTo>
                  <a:pt x="583139" y="17061"/>
                </a:lnTo>
                <a:lnTo>
                  <a:pt x="617994" y="9492"/>
                </a:lnTo>
                <a:lnTo>
                  <a:pt x="627883" y="8187"/>
                </a:lnTo>
                <a:lnTo>
                  <a:pt x="644961" y="1911"/>
                </a:lnTo>
                <a:lnTo>
                  <a:pt x="68758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5" name="SMARTInkShape-2448"/>
          <p:cNvSpPr/>
          <p:nvPr>
            <p:custDataLst>
              <p:tags r:id="rId4"/>
            </p:custDataLst>
          </p:nvPr>
        </p:nvSpPr>
        <p:spPr bwMode="auto">
          <a:xfrm>
            <a:off x="857250" y="3312950"/>
            <a:ext cx="864626" cy="142840"/>
          </a:xfrm>
          <a:custGeom>
            <a:avLst/>
            <a:gdLst/>
            <a:ahLst/>
            <a:cxnLst/>
            <a:rect l="0" t="0" r="0" b="0"/>
            <a:pathLst>
              <a:path w="864626" h="142840">
                <a:moveTo>
                  <a:pt x="0" y="142839"/>
                </a:moveTo>
                <a:lnTo>
                  <a:pt x="0" y="142839"/>
                </a:lnTo>
                <a:lnTo>
                  <a:pt x="0" y="138098"/>
                </a:lnTo>
                <a:lnTo>
                  <a:pt x="2646" y="133125"/>
                </a:lnTo>
                <a:lnTo>
                  <a:pt x="4741" y="130410"/>
                </a:lnTo>
                <a:lnTo>
                  <a:pt x="9714" y="127393"/>
                </a:lnTo>
                <a:lnTo>
                  <a:pt x="12429" y="126589"/>
                </a:lnTo>
                <a:lnTo>
                  <a:pt x="14239" y="125060"/>
                </a:lnTo>
                <a:lnTo>
                  <a:pt x="16250" y="120716"/>
                </a:lnTo>
                <a:lnTo>
                  <a:pt x="17779" y="119161"/>
                </a:lnTo>
                <a:lnTo>
                  <a:pt x="22123" y="117432"/>
                </a:lnTo>
                <a:lnTo>
                  <a:pt x="55723" y="113458"/>
                </a:lnTo>
                <a:lnTo>
                  <a:pt x="72073" y="108998"/>
                </a:lnTo>
                <a:lnTo>
                  <a:pt x="109858" y="107285"/>
                </a:lnTo>
                <a:lnTo>
                  <a:pt x="125224" y="106201"/>
                </a:lnTo>
                <a:lnTo>
                  <a:pt x="166874" y="99441"/>
                </a:lnTo>
                <a:lnTo>
                  <a:pt x="204832" y="98438"/>
                </a:lnTo>
                <a:lnTo>
                  <a:pt x="243639" y="98239"/>
                </a:lnTo>
                <a:lnTo>
                  <a:pt x="277572" y="95559"/>
                </a:lnTo>
                <a:lnTo>
                  <a:pt x="312762" y="91127"/>
                </a:lnTo>
                <a:lnTo>
                  <a:pt x="348324" y="87168"/>
                </a:lnTo>
                <a:lnTo>
                  <a:pt x="383996" y="82357"/>
                </a:lnTo>
                <a:lnTo>
                  <a:pt x="419701" y="78286"/>
                </a:lnTo>
                <a:lnTo>
                  <a:pt x="458062" y="70795"/>
                </a:lnTo>
                <a:lnTo>
                  <a:pt x="498201" y="62292"/>
                </a:lnTo>
                <a:lnTo>
                  <a:pt x="537876" y="53489"/>
                </a:lnTo>
                <a:lnTo>
                  <a:pt x="578405" y="44597"/>
                </a:lnTo>
                <a:lnTo>
                  <a:pt x="615548" y="38324"/>
                </a:lnTo>
                <a:lnTo>
                  <a:pt x="639694" y="34872"/>
                </a:lnTo>
                <a:lnTo>
                  <a:pt x="675601" y="23757"/>
                </a:lnTo>
                <a:lnTo>
                  <a:pt x="710383" y="18589"/>
                </a:lnTo>
                <a:lnTo>
                  <a:pt x="749305" y="11103"/>
                </a:lnTo>
                <a:lnTo>
                  <a:pt x="793646" y="3048"/>
                </a:lnTo>
                <a:lnTo>
                  <a:pt x="833080" y="235"/>
                </a:lnTo>
                <a:lnTo>
                  <a:pt x="853675" y="0"/>
                </a:lnTo>
                <a:lnTo>
                  <a:pt x="858307" y="2626"/>
                </a:lnTo>
                <a:lnTo>
                  <a:pt x="860931" y="4715"/>
                </a:lnTo>
                <a:lnTo>
                  <a:pt x="863847" y="9682"/>
                </a:lnTo>
                <a:lnTo>
                  <a:pt x="864625" y="12396"/>
                </a:lnTo>
                <a:lnTo>
                  <a:pt x="864151" y="14205"/>
                </a:lnTo>
                <a:lnTo>
                  <a:pt x="862843" y="15411"/>
                </a:lnTo>
                <a:lnTo>
                  <a:pt x="860978" y="16215"/>
                </a:lnTo>
                <a:lnTo>
                  <a:pt x="859736" y="18736"/>
                </a:lnTo>
                <a:lnTo>
                  <a:pt x="858355" y="26828"/>
                </a:lnTo>
                <a:lnTo>
                  <a:pt x="856002" y="30771"/>
                </a:lnTo>
                <a:lnTo>
                  <a:pt x="839391" y="4461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911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Variational</a:t>
            </a:r>
            <a:r>
              <a:rPr lang="en-US" dirty="0"/>
              <a:t> Inference?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Reality is complex</a:t>
            </a:r>
          </a:p>
          <a:p>
            <a:pPr lvl="1"/>
            <a:r>
              <a:rPr lang="en-US" dirty="0"/>
              <a:t>Can we approximate it with something “simple”?</a:t>
            </a:r>
          </a:p>
          <a:p>
            <a:pPr lvl="1"/>
            <a:r>
              <a:rPr lang="en-US" dirty="0"/>
              <a:t>Just make sure simple thing is “close” to the complex thing.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0" name="SMARTInkShape-Group642"/>
          <p:cNvGrpSpPr/>
          <p:nvPr/>
        </p:nvGrpSpPr>
        <p:grpSpPr>
          <a:xfrm>
            <a:off x="5000626" y="928688"/>
            <a:ext cx="846316" cy="776714"/>
            <a:chOff x="5000626" y="928688"/>
            <a:chExt cx="846316" cy="776714"/>
          </a:xfrm>
        </p:grpSpPr>
        <p:sp>
          <p:nvSpPr>
            <p:cNvPr id="6" name="SMARTInkShape-2449"/>
            <p:cNvSpPr/>
            <p:nvPr>
              <p:custDataLst>
                <p:tags r:id="rId130"/>
              </p:custDataLst>
            </p:nvPr>
          </p:nvSpPr>
          <p:spPr bwMode="auto">
            <a:xfrm>
              <a:off x="5643563" y="928688"/>
              <a:ext cx="203379" cy="625079"/>
            </a:xfrm>
            <a:custGeom>
              <a:avLst/>
              <a:gdLst/>
              <a:ahLst/>
              <a:cxnLst/>
              <a:rect l="0" t="0" r="0" b="0"/>
              <a:pathLst>
                <a:path w="203379" h="625079">
                  <a:moveTo>
                    <a:pt x="35718" y="0"/>
                  </a:moveTo>
                  <a:lnTo>
                    <a:pt x="35718" y="0"/>
                  </a:lnTo>
                  <a:lnTo>
                    <a:pt x="27157" y="0"/>
                  </a:lnTo>
                  <a:lnTo>
                    <a:pt x="26799" y="18042"/>
                  </a:lnTo>
                  <a:lnTo>
                    <a:pt x="28779" y="21950"/>
                  </a:lnTo>
                  <a:lnTo>
                    <a:pt x="40926" y="35350"/>
                  </a:lnTo>
                  <a:lnTo>
                    <a:pt x="42166" y="38450"/>
                  </a:lnTo>
                  <a:lnTo>
                    <a:pt x="74965" y="75740"/>
                  </a:lnTo>
                  <a:lnTo>
                    <a:pt x="110180" y="120248"/>
                  </a:lnTo>
                  <a:lnTo>
                    <a:pt x="133955" y="159498"/>
                  </a:lnTo>
                  <a:lnTo>
                    <a:pt x="157759" y="196209"/>
                  </a:lnTo>
                  <a:lnTo>
                    <a:pt x="175433" y="238260"/>
                  </a:lnTo>
                  <a:lnTo>
                    <a:pt x="191713" y="276259"/>
                  </a:lnTo>
                  <a:lnTo>
                    <a:pt x="200256" y="317168"/>
                  </a:lnTo>
                  <a:lnTo>
                    <a:pt x="203378" y="356338"/>
                  </a:lnTo>
                  <a:lnTo>
                    <a:pt x="195468" y="392738"/>
                  </a:lnTo>
                  <a:lnTo>
                    <a:pt x="184352" y="428591"/>
                  </a:lnTo>
                  <a:lnTo>
                    <a:pt x="165472" y="464337"/>
                  </a:lnTo>
                  <a:lnTo>
                    <a:pt x="139989" y="500061"/>
                  </a:lnTo>
                  <a:lnTo>
                    <a:pt x="101845" y="540521"/>
                  </a:lnTo>
                  <a:lnTo>
                    <a:pt x="63029" y="570258"/>
                  </a:lnTo>
                  <a:lnTo>
                    <a:pt x="24848" y="602661"/>
                  </a:lnTo>
                  <a:lnTo>
                    <a:pt x="0" y="6250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2450"/>
            <p:cNvSpPr/>
            <p:nvPr>
              <p:custDataLst>
                <p:tags r:id="rId131"/>
              </p:custDataLst>
            </p:nvPr>
          </p:nvSpPr>
          <p:spPr bwMode="auto">
            <a:xfrm>
              <a:off x="5438180" y="1161228"/>
              <a:ext cx="223243" cy="240687"/>
            </a:xfrm>
            <a:custGeom>
              <a:avLst/>
              <a:gdLst/>
              <a:ahLst/>
              <a:cxnLst/>
              <a:rect l="0" t="0" r="0" b="0"/>
              <a:pathLst>
                <a:path w="223243" h="240687">
                  <a:moveTo>
                    <a:pt x="0" y="17491"/>
                  </a:moveTo>
                  <a:lnTo>
                    <a:pt x="0" y="17491"/>
                  </a:lnTo>
                  <a:lnTo>
                    <a:pt x="7688" y="9802"/>
                  </a:lnTo>
                  <a:lnTo>
                    <a:pt x="13302" y="8929"/>
                  </a:lnTo>
                  <a:lnTo>
                    <a:pt x="38961" y="7590"/>
                  </a:lnTo>
                  <a:lnTo>
                    <a:pt x="55688" y="1498"/>
                  </a:lnTo>
                  <a:lnTo>
                    <a:pt x="77807" y="0"/>
                  </a:lnTo>
                  <a:lnTo>
                    <a:pt x="86835" y="2441"/>
                  </a:lnTo>
                  <a:lnTo>
                    <a:pt x="95149" y="5841"/>
                  </a:lnTo>
                  <a:lnTo>
                    <a:pt x="109000" y="8747"/>
                  </a:lnTo>
                  <a:lnTo>
                    <a:pt x="111361" y="10670"/>
                  </a:lnTo>
                  <a:lnTo>
                    <a:pt x="128238" y="29520"/>
                  </a:lnTo>
                  <a:lnTo>
                    <a:pt x="129148" y="32456"/>
                  </a:lnTo>
                  <a:lnTo>
                    <a:pt x="128763" y="35405"/>
                  </a:lnTo>
                  <a:lnTo>
                    <a:pt x="126126" y="44296"/>
                  </a:lnTo>
                  <a:lnTo>
                    <a:pt x="124517" y="51232"/>
                  </a:lnTo>
                  <a:lnTo>
                    <a:pt x="103690" y="89461"/>
                  </a:lnTo>
                  <a:lnTo>
                    <a:pt x="77425" y="128401"/>
                  </a:lnTo>
                  <a:lnTo>
                    <a:pt x="50682" y="171426"/>
                  </a:lnTo>
                  <a:lnTo>
                    <a:pt x="23932" y="215123"/>
                  </a:lnTo>
                  <a:lnTo>
                    <a:pt x="20558" y="222075"/>
                  </a:lnTo>
                  <a:lnTo>
                    <a:pt x="18067" y="228472"/>
                  </a:lnTo>
                  <a:lnTo>
                    <a:pt x="13652" y="234622"/>
                  </a:lnTo>
                  <a:lnTo>
                    <a:pt x="13070" y="236659"/>
                  </a:lnTo>
                  <a:lnTo>
                    <a:pt x="13674" y="238017"/>
                  </a:lnTo>
                  <a:lnTo>
                    <a:pt x="17614" y="240574"/>
                  </a:lnTo>
                  <a:lnTo>
                    <a:pt x="27267" y="240686"/>
                  </a:lnTo>
                  <a:lnTo>
                    <a:pt x="34608" y="238066"/>
                  </a:lnTo>
                  <a:lnTo>
                    <a:pt x="37955" y="235978"/>
                  </a:lnTo>
                  <a:lnTo>
                    <a:pt x="60548" y="229707"/>
                  </a:lnTo>
                  <a:lnTo>
                    <a:pt x="90398" y="211500"/>
                  </a:lnTo>
                  <a:lnTo>
                    <a:pt x="109577" y="204951"/>
                  </a:lnTo>
                  <a:lnTo>
                    <a:pt x="151772" y="178657"/>
                  </a:lnTo>
                  <a:lnTo>
                    <a:pt x="188734" y="157414"/>
                  </a:lnTo>
                  <a:lnTo>
                    <a:pt x="211232" y="129445"/>
                  </a:lnTo>
                  <a:lnTo>
                    <a:pt x="223242" y="1246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2451"/>
            <p:cNvSpPr/>
            <p:nvPr>
              <p:custDataLst>
                <p:tags r:id="rId132"/>
              </p:custDataLst>
            </p:nvPr>
          </p:nvSpPr>
          <p:spPr bwMode="auto">
            <a:xfrm>
              <a:off x="5250929" y="1089422"/>
              <a:ext cx="142603" cy="410452"/>
            </a:xfrm>
            <a:custGeom>
              <a:avLst/>
              <a:gdLst/>
              <a:ahLst/>
              <a:cxnLst/>
              <a:rect l="0" t="0" r="0" b="0"/>
              <a:pathLst>
                <a:path w="142603" h="410452">
                  <a:moveTo>
                    <a:pt x="53305" y="0"/>
                  </a:moveTo>
                  <a:lnTo>
                    <a:pt x="53305" y="0"/>
                  </a:lnTo>
                  <a:lnTo>
                    <a:pt x="48565" y="0"/>
                  </a:lnTo>
                  <a:lnTo>
                    <a:pt x="43592" y="2646"/>
                  </a:lnTo>
                  <a:lnTo>
                    <a:pt x="37055" y="7688"/>
                  </a:lnTo>
                  <a:lnTo>
                    <a:pt x="31182" y="18043"/>
                  </a:lnTo>
                  <a:lnTo>
                    <a:pt x="27899" y="33678"/>
                  </a:lnTo>
                  <a:lnTo>
                    <a:pt x="24053" y="72345"/>
                  </a:lnTo>
                  <a:lnTo>
                    <a:pt x="14123" y="107335"/>
                  </a:lnTo>
                  <a:lnTo>
                    <a:pt x="8745" y="150039"/>
                  </a:lnTo>
                  <a:lnTo>
                    <a:pt x="2840" y="184906"/>
                  </a:lnTo>
                  <a:lnTo>
                    <a:pt x="650" y="220372"/>
                  </a:lnTo>
                  <a:lnTo>
                    <a:pt x="0" y="256016"/>
                  </a:lnTo>
                  <a:lnTo>
                    <a:pt x="800" y="290720"/>
                  </a:lnTo>
                  <a:lnTo>
                    <a:pt x="6811" y="329616"/>
                  </a:lnTo>
                  <a:lnTo>
                    <a:pt x="10756" y="354310"/>
                  </a:lnTo>
                  <a:lnTo>
                    <a:pt x="16535" y="367815"/>
                  </a:lnTo>
                  <a:lnTo>
                    <a:pt x="37304" y="398691"/>
                  </a:lnTo>
                  <a:lnTo>
                    <a:pt x="41646" y="402716"/>
                  </a:lnTo>
                  <a:lnTo>
                    <a:pt x="51761" y="407188"/>
                  </a:lnTo>
                  <a:lnTo>
                    <a:pt x="89121" y="410451"/>
                  </a:lnTo>
                  <a:lnTo>
                    <a:pt x="132052" y="396508"/>
                  </a:lnTo>
                  <a:lnTo>
                    <a:pt x="142602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2452"/>
            <p:cNvSpPr/>
            <p:nvPr>
              <p:custDataLst>
                <p:tags r:id="rId133"/>
              </p:custDataLst>
            </p:nvPr>
          </p:nvSpPr>
          <p:spPr bwMode="auto">
            <a:xfrm>
              <a:off x="5000626" y="1268065"/>
              <a:ext cx="169096" cy="437337"/>
            </a:xfrm>
            <a:custGeom>
              <a:avLst/>
              <a:gdLst/>
              <a:ahLst/>
              <a:cxnLst/>
              <a:rect l="0" t="0" r="0" b="0"/>
              <a:pathLst>
                <a:path w="169096" h="437337">
                  <a:moveTo>
                    <a:pt x="8929" y="80318"/>
                  </a:moveTo>
                  <a:lnTo>
                    <a:pt x="8929" y="80318"/>
                  </a:lnTo>
                  <a:lnTo>
                    <a:pt x="8929" y="71391"/>
                  </a:lnTo>
                  <a:lnTo>
                    <a:pt x="8929" y="83817"/>
                  </a:lnTo>
                  <a:lnTo>
                    <a:pt x="6283" y="89480"/>
                  </a:lnTo>
                  <a:lnTo>
                    <a:pt x="4188" y="92379"/>
                  </a:lnTo>
                  <a:lnTo>
                    <a:pt x="3784" y="96296"/>
                  </a:lnTo>
                  <a:lnTo>
                    <a:pt x="8540" y="136780"/>
                  </a:lnTo>
                  <a:lnTo>
                    <a:pt x="11460" y="161540"/>
                  </a:lnTo>
                  <a:lnTo>
                    <a:pt x="16594" y="196573"/>
                  </a:lnTo>
                  <a:lnTo>
                    <a:pt x="17609" y="239285"/>
                  </a:lnTo>
                  <a:lnTo>
                    <a:pt x="17809" y="283294"/>
                  </a:lnTo>
                  <a:lnTo>
                    <a:pt x="17848" y="320944"/>
                  </a:lnTo>
                  <a:lnTo>
                    <a:pt x="24925" y="363359"/>
                  </a:lnTo>
                  <a:lnTo>
                    <a:pt x="26679" y="407581"/>
                  </a:lnTo>
                  <a:lnTo>
                    <a:pt x="29385" y="416929"/>
                  </a:lnTo>
                  <a:lnTo>
                    <a:pt x="32903" y="424392"/>
                  </a:lnTo>
                  <a:lnTo>
                    <a:pt x="35685" y="437336"/>
                  </a:lnTo>
                  <a:lnTo>
                    <a:pt x="34725" y="397363"/>
                  </a:lnTo>
                  <a:lnTo>
                    <a:pt x="28650" y="362548"/>
                  </a:lnTo>
                  <a:lnTo>
                    <a:pt x="22415" y="322488"/>
                  </a:lnTo>
                  <a:lnTo>
                    <a:pt x="14468" y="290206"/>
                  </a:lnTo>
                  <a:lnTo>
                    <a:pt x="10570" y="250766"/>
                  </a:lnTo>
                  <a:lnTo>
                    <a:pt x="3116" y="207252"/>
                  </a:lnTo>
                  <a:lnTo>
                    <a:pt x="409" y="165678"/>
                  </a:lnTo>
                  <a:lnTo>
                    <a:pt x="15" y="123183"/>
                  </a:lnTo>
                  <a:lnTo>
                    <a:pt x="0" y="79720"/>
                  </a:lnTo>
                  <a:lnTo>
                    <a:pt x="991" y="51466"/>
                  </a:lnTo>
                  <a:lnTo>
                    <a:pt x="15230" y="23921"/>
                  </a:lnTo>
                  <a:lnTo>
                    <a:pt x="29810" y="6317"/>
                  </a:lnTo>
                  <a:lnTo>
                    <a:pt x="35738" y="2780"/>
                  </a:lnTo>
                  <a:lnTo>
                    <a:pt x="47628" y="510"/>
                  </a:lnTo>
                  <a:lnTo>
                    <a:pt x="77912" y="0"/>
                  </a:lnTo>
                  <a:lnTo>
                    <a:pt x="86882" y="2618"/>
                  </a:lnTo>
                  <a:lnTo>
                    <a:pt x="128245" y="25852"/>
                  </a:lnTo>
                  <a:lnTo>
                    <a:pt x="159964" y="68429"/>
                  </a:lnTo>
                  <a:lnTo>
                    <a:pt x="163197" y="72392"/>
                  </a:lnTo>
                  <a:lnTo>
                    <a:pt x="166790" y="82087"/>
                  </a:lnTo>
                  <a:lnTo>
                    <a:pt x="169095" y="99739"/>
                  </a:lnTo>
                  <a:lnTo>
                    <a:pt x="162422" y="119910"/>
                  </a:lnTo>
                  <a:lnTo>
                    <a:pt x="157185" y="131318"/>
                  </a:lnTo>
                  <a:lnTo>
                    <a:pt x="148904" y="140357"/>
                  </a:lnTo>
                  <a:lnTo>
                    <a:pt x="139601" y="148674"/>
                  </a:lnTo>
                  <a:lnTo>
                    <a:pt x="127793" y="163520"/>
                  </a:lnTo>
                  <a:lnTo>
                    <a:pt x="83219" y="198017"/>
                  </a:lnTo>
                  <a:lnTo>
                    <a:pt x="63275" y="211438"/>
                  </a:lnTo>
                  <a:lnTo>
                    <a:pt x="53577" y="2142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" name="SMARTInkShape-2453"/>
          <p:cNvSpPr/>
          <p:nvPr>
            <p:custDataLst>
              <p:tags r:id="rId1"/>
            </p:custDataLst>
          </p:nvPr>
        </p:nvSpPr>
        <p:spPr bwMode="auto">
          <a:xfrm>
            <a:off x="1116396" y="1438249"/>
            <a:ext cx="2133839" cy="2320524"/>
          </a:xfrm>
          <a:custGeom>
            <a:avLst/>
            <a:gdLst/>
            <a:ahLst/>
            <a:cxnLst/>
            <a:rect l="0" t="0" r="0" b="0"/>
            <a:pathLst>
              <a:path w="2133839" h="2320524">
                <a:moveTo>
                  <a:pt x="1205323" y="195884"/>
                </a:moveTo>
                <a:lnTo>
                  <a:pt x="1205323" y="195884"/>
                </a:lnTo>
                <a:lnTo>
                  <a:pt x="1205323" y="182581"/>
                </a:lnTo>
                <a:lnTo>
                  <a:pt x="1204331" y="181062"/>
                </a:lnTo>
                <a:lnTo>
                  <a:pt x="1202677" y="180050"/>
                </a:lnTo>
                <a:lnTo>
                  <a:pt x="1200582" y="179375"/>
                </a:lnTo>
                <a:lnTo>
                  <a:pt x="1199186" y="177932"/>
                </a:lnTo>
                <a:lnTo>
                  <a:pt x="1197634" y="173684"/>
                </a:lnTo>
                <a:lnTo>
                  <a:pt x="1195646" y="162872"/>
                </a:lnTo>
                <a:lnTo>
                  <a:pt x="1190329" y="154132"/>
                </a:lnTo>
                <a:lnTo>
                  <a:pt x="1188737" y="148223"/>
                </a:lnTo>
                <a:lnTo>
                  <a:pt x="1187320" y="146251"/>
                </a:lnTo>
                <a:lnTo>
                  <a:pt x="1185384" y="144936"/>
                </a:lnTo>
                <a:lnTo>
                  <a:pt x="1180586" y="142482"/>
                </a:lnTo>
                <a:lnTo>
                  <a:pt x="1175146" y="138085"/>
                </a:lnTo>
                <a:lnTo>
                  <a:pt x="1139835" y="94780"/>
                </a:lnTo>
                <a:lnTo>
                  <a:pt x="1106312" y="63804"/>
                </a:lnTo>
                <a:lnTo>
                  <a:pt x="1065379" y="41212"/>
                </a:lnTo>
                <a:lnTo>
                  <a:pt x="1022013" y="23253"/>
                </a:lnTo>
                <a:lnTo>
                  <a:pt x="989087" y="18468"/>
                </a:lnTo>
                <a:lnTo>
                  <a:pt x="948040" y="17523"/>
                </a:lnTo>
                <a:lnTo>
                  <a:pt x="910975" y="17336"/>
                </a:lnTo>
                <a:lnTo>
                  <a:pt x="866869" y="24428"/>
                </a:lnTo>
                <a:lnTo>
                  <a:pt x="826787" y="33516"/>
                </a:lnTo>
                <a:lnTo>
                  <a:pt x="789334" y="47343"/>
                </a:lnTo>
                <a:lnTo>
                  <a:pt x="752109" y="60150"/>
                </a:lnTo>
                <a:lnTo>
                  <a:pt x="711094" y="80921"/>
                </a:lnTo>
                <a:lnTo>
                  <a:pt x="673365" y="101077"/>
                </a:lnTo>
                <a:lnTo>
                  <a:pt x="636058" y="125459"/>
                </a:lnTo>
                <a:lnTo>
                  <a:pt x="595018" y="151536"/>
                </a:lnTo>
                <a:lnTo>
                  <a:pt x="557282" y="179105"/>
                </a:lnTo>
                <a:lnTo>
                  <a:pt x="520965" y="211969"/>
                </a:lnTo>
                <a:lnTo>
                  <a:pt x="485069" y="246842"/>
                </a:lnTo>
                <a:lnTo>
                  <a:pt x="448306" y="283302"/>
                </a:lnTo>
                <a:lnTo>
                  <a:pt x="407427" y="324091"/>
                </a:lnTo>
                <a:lnTo>
                  <a:pt x="369738" y="363737"/>
                </a:lnTo>
                <a:lnTo>
                  <a:pt x="345465" y="395501"/>
                </a:lnTo>
                <a:lnTo>
                  <a:pt x="324093" y="426816"/>
                </a:lnTo>
                <a:lnTo>
                  <a:pt x="303681" y="457270"/>
                </a:lnTo>
                <a:lnTo>
                  <a:pt x="281380" y="487342"/>
                </a:lnTo>
                <a:lnTo>
                  <a:pt x="258239" y="519889"/>
                </a:lnTo>
                <a:lnTo>
                  <a:pt x="235717" y="554199"/>
                </a:lnTo>
                <a:lnTo>
                  <a:pt x="215785" y="589291"/>
                </a:lnTo>
                <a:lnTo>
                  <a:pt x="197005" y="627377"/>
                </a:lnTo>
                <a:lnTo>
                  <a:pt x="178736" y="666463"/>
                </a:lnTo>
                <a:lnTo>
                  <a:pt x="160695" y="703679"/>
                </a:lnTo>
                <a:lnTo>
                  <a:pt x="142755" y="742708"/>
                </a:lnTo>
                <a:lnTo>
                  <a:pt x="125852" y="783206"/>
                </a:lnTo>
                <a:lnTo>
                  <a:pt x="111725" y="824356"/>
                </a:lnTo>
                <a:lnTo>
                  <a:pt x="98831" y="863150"/>
                </a:lnTo>
                <a:lnTo>
                  <a:pt x="85494" y="902220"/>
                </a:lnTo>
                <a:lnTo>
                  <a:pt x="69645" y="946043"/>
                </a:lnTo>
                <a:lnTo>
                  <a:pt x="57970" y="986686"/>
                </a:lnTo>
                <a:lnTo>
                  <a:pt x="48482" y="1025586"/>
                </a:lnTo>
                <a:lnTo>
                  <a:pt x="37651" y="1066026"/>
                </a:lnTo>
                <a:lnTo>
                  <a:pt x="28868" y="1107150"/>
                </a:lnTo>
                <a:lnTo>
                  <a:pt x="21657" y="1148579"/>
                </a:lnTo>
                <a:lnTo>
                  <a:pt x="15145" y="1190142"/>
                </a:lnTo>
                <a:lnTo>
                  <a:pt x="11589" y="1231766"/>
                </a:lnTo>
                <a:lnTo>
                  <a:pt x="9017" y="1273416"/>
                </a:lnTo>
                <a:lnTo>
                  <a:pt x="4566" y="1315079"/>
                </a:lnTo>
                <a:lnTo>
                  <a:pt x="1927" y="1356746"/>
                </a:lnTo>
                <a:lnTo>
                  <a:pt x="753" y="1398417"/>
                </a:lnTo>
                <a:lnTo>
                  <a:pt x="232" y="1440088"/>
                </a:lnTo>
                <a:lnTo>
                  <a:pt x="0" y="1479113"/>
                </a:lnTo>
                <a:lnTo>
                  <a:pt x="890" y="1517294"/>
                </a:lnTo>
                <a:lnTo>
                  <a:pt x="4592" y="1557414"/>
                </a:lnTo>
                <a:lnTo>
                  <a:pt x="9545" y="1595751"/>
                </a:lnTo>
                <a:lnTo>
                  <a:pt x="15053" y="1633625"/>
                </a:lnTo>
                <a:lnTo>
                  <a:pt x="20809" y="1673609"/>
                </a:lnTo>
                <a:lnTo>
                  <a:pt x="26674" y="1711885"/>
                </a:lnTo>
                <a:lnTo>
                  <a:pt x="33581" y="1747748"/>
                </a:lnTo>
                <a:lnTo>
                  <a:pt x="43265" y="1780224"/>
                </a:lnTo>
                <a:lnTo>
                  <a:pt x="54183" y="1813839"/>
                </a:lnTo>
                <a:lnTo>
                  <a:pt x="65651" y="1847631"/>
                </a:lnTo>
                <a:lnTo>
                  <a:pt x="77362" y="1879186"/>
                </a:lnTo>
                <a:lnTo>
                  <a:pt x="89181" y="1909747"/>
                </a:lnTo>
                <a:lnTo>
                  <a:pt x="109638" y="1952198"/>
                </a:lnTo>
                <a:lnTo>
                  <a:pt x="134551" y="1992557"/>
                </a:lnTo>
                <a:lnTo>
                  <a:pt x="163429" y="2033289"/>
                </a:lnTo>
                <a:lnTo>
                  <a:pt x="204003" y="2077867"/>
                </a:lnTo>
                <a:lnTo>
                  <a:pt x="247809" y="2115336"/>
                </a:lnTo>
                <a:lnTo>
                  <a:pt x="283859" y="2143420"/>
                </a:lnTo>
                <a:lnTo>
                  <a:pt x="324527" y="2174452"/>
                </a:lnTo>
                <a:lnTo>
                  <a:pt x="363145" y="2198088"/>
                </a:lnTo>
                <a:lnTo>
                  <a:pt x="405565" y="2222510"/>
                </a:lnTo>
                <a:lnTo>
                  <a:pt x="434810" y="2236299"/>
                </a:lnTo>
                <a:lnTo>
                  <a:pt x="466990" y="2246397"/>
                </a:lnTo>
                <a:lnTo>
                  <a:pt x="500144" y="2255184"/>
                </a:lnTo>
                <a:lnTo>
                  <a:pt x="531415" y="2265704"/>
                </a:lnTo>
                <a:lnTo>
                  <a:pt x="564496" y="2276994"/>
                </a:lnTo>
                <a:lnTo>
                  <a:pt x="599042" y="2287634"/>
                </a:lnTo>
                <a:lnTo>
                  <a:pt x="634240" y="2295670"/>
                </a:lnTo>
                <a:lnTo>
                  <a:pt x="669727" y="2302549"/>
                </a:lnTo>
                <a:lnTo>
                  <a:pt x="705343" y="2307922"/>
                </a:lnTo>
                <a:lnTo>
                  <a:pt x="741016" y="2310309"/>
                </a:lnTo>
                <a:lnTo>
                  <a:pt x="776714" y="2314017"/>
                </a:lnTo>
                <a:lnTo>
                  <a:pt x="812424" y="2317979"/>
                </a:lnTo>
                <a:lnTo>
                  <a:pt x="848139" y="2319740"/>
                </a:lnTo>
                <a:lnTo>
                  <a:pt x="883856" y="2320523"/>
                </a:lnTo>
                <a:lnTo>
                  <a:pt x="919574" y="2319879"/>
                </a:lnTo>
                <a:lnTo>
                  <a:pt x="955292" y="2316285"/>
                </a:lnTo>
                <a:lnTo>
                  <a:pt x="991011" y="2308735"/>
                </a:lnTo>
                <a:lnTo>
                  <a:pt x="1027721" y="2298764"/>
                </a:lnTo>
                <a:lnTo>
                  <a:pt x="1067188" y="2287719"/>
                </a:lnTo>
                <a:lnTo>
                  <a:pt x="1105234" y="2276195"/>
                </a:lnTo>
                <a:lnTo>
                  <a:pt x="1141987" y="2263467"/>
                </a:lnTo>
                <a:lnTo>
                  <a:pt x="1178166" y="2247888"/>
                </a:lnTo>
                <a:lnTo>
                  <a:pt x="1216735" y="2231042"/>
                </a:lnTo>
                <a:lnTo>
                  <a:pt x="1256036" y="2213633"/>
                </a:lnTo>
                <a:lnTo>
                  <a:pt x="1293346" y="2195974"/>
                </a:lnTo>
                <a:lnTo>
                  <a:pt x="1332418" y="2175557"/>
                </a:lnTo>
                <a:lnTo>
                  <a:pt x="1371942" y="2153254"/>
                </a:lnTo>
                <a:lnTo>
                  <a:pt x="1409353" y="2130113"/>
                </a:lnTo>
                <a:lnTo>
                  <a:pt x="1445823" y="2103952"/>
                </a:lnTo>
                <a:lnTo>
                  <a:pt x="1481876" y="2075789"/>
                </a:lnTo>
                <a:lnTo>
                  <a:pt x="1517743" y="2046736"/>
                </a:lnTo>
                <a:lnTo>
                  <a:pt x="1553528" y="2017287"/>
                </a:lnTo>
                <a:lnTo>
                  <a:pt x="1589276" y="1986669"/>
                </a:lnTo>
                <a:lnTo>
                  <a:pt x="1625008" y="1953218"/>
                </a:lnTo>
                <a:lnTo>
                  <a:pt x="1660732" y="1918507"/>
                </a:lnTo>
                <a:lnTo>
                  <a:pt x="1695461" y="1883236"/>
                </a:lnTo>
                <a:lnTo>
                  <a:pt x="1727433" y="1847717"/>
                </a:lnTo>
                <a:lnTo>
                  <a:pt x="1760825" y="1812086"/>
                </a:lnTo>
                <a:lnTo>
                  <a:pt x="1794517" y="1775415"/>
                </a:lnTo>
                <a:lnTo>
                  <a:pt x="1826028" y="1735965"/>
                </a:lnTo>
                <a:lnTo>
                  <a:pt x="1856569" y="1692635"/>
                </a:lnTo>
                <a:lnTo>
                  <a:pt x="1871659" y="1669968"/>
                </a:lnTo>
                <a:lnTo>
                  <a:pt x="1901655" y="1626262"/>
                </a:lnTo>
                <a:lnTo>
                  <a:pt x="1930530" y="1583686"/>
                </a:lnTo>
                <a:lnTo>
                  <a:pt x="1956593" y="1541612"/>
                </a:lnTo>
                <a:lnTo>
                  <a:pt x="1981406" y="1497115"/>
                </a:lnTo>
                <a:lnTo>
                  <a:pt x="1993579" y="1474137"/>
                </a:lnTo>
                <a:lnTo>
                  <a:pt x="2015042" y="1430085"/>
                </a:lnTo>
                <a:lnTo>
                  <a:pt x="2034502" y="1386363"/>
                </a:lnTo>
                <a:lnTo>
                  <a:pt x="2043859" y="1363591"/>
                </a:lnTo>
                <a:lnTo>
                  <a:pt x="2053074" y="1340473"/>
                </a:lnTo>
                <a:lnTo>
                  <a:pt x="2071249" y="1296265"/>
                </a:lnTo>
                <a:lnTo>
                  <a:pt x="2088257" y="1252473"/>
                </a:lnTo>
                <a:lnTo>
                  <a:pt x="2095571" y="1229683"/>
                </a:lnTo>
                <a:lnTo>
                  <a:pt x="2102431" y="1206552"/>
                </a:lnTo>
                <a:lnTo>
                  <a:pt x="2112699" y="1162330"/>
                </a:lnTo>
                <a:lnTo>
                  <a:pt x="2120570" y="1118533"/>
                </a:lnTo>
                <a:lnTo>
                  <a:pt x="2124058" y="1095741"/>
                </a:lnTo>
                <a:lnTo>
                  <a:pt x="2127375" y="1072609"/>
                </a:lnTo>
                <a:lnTo>
                  <a:pt x="2131061" y="1028386"/>
                </a:lnTo>
                <a:lnTo>
                  <a:pt x="2132699" y="984588"/>
                </a:lnTo>
                <a:lnTo>
                  <a:pt x="2133136" y="961796"/>
                </a:lnTo>
                <a:lnTo>
                  <a:pt x="2133428" y="938664"/>
                </a:lnTo>
                <a:lnTo>
                  <a:pt x="2133622" y="915305"/>
                </a:lnTo>
                <a:lnTo>
                  <a:pt x="2133751" y="891794"/>
                </a:lnTo>
                <a:lnTo>
                  <a:pt x="2133838" y="868184"/>
                </a:lnTo>
                <a:lnTo>
                  <a:pt x="2132903" y="845498"/>
                </a:lnTo>
                <a:lnTo>
                  <a:pt x="2129219" y="801770"/>
                </a:lnTo>
                <a:lnTo>
                  <a:pt x="2125855" y="779394"/>
                </a:lnTo>
                <a:lnTo>
                  <a:pt x="2121628" y="756539"/>
                </a:lnTo>
                <a:lnTo>
                  <a:pt x="2116826" y="733365"/>
                </a:lnTo>
                <a:lnTo>
                  <a:pt x="2108844" y="689095"/>
                </a:lnTo>
                <a:lnTo>
                  <a:pt x="2100997" y="647261"/>
                </a:lnTo>
                <a:lnTo>
                  <a:pt x="2090895" y="608824"/>
                </a:lnTo>
                <a:lnTo>
                  <a:pt x="2077145" y="569251"/>
                </a:lnTo>
                <a:lnTo>
                  <a:pt x="2061112" y="529505"/>
                </a:lnTo>
                <a:lnTo>
                  <a:pt x="2044064" y="491996"/>
                </a:lnTo>
                <a:lnTo>
                  <a:pt x="2026566" y="458127"/>
                </a:lnTo>
                <a:lnTo>
                  <a:pt x="2007874" y="425546"/>
                </a:lnTo>
                <a:lnTo>
                  <a:pt x="1986338" y="391222"/>
                </a:lnTo>
                <a:lnTo>
                  <a:pt x="1963537" y="358768"/>
                </a:lnTo>
                <a:lnTo>
                  <a:pt x="1925742" y="315252"/>
                </a:lnTo>
                <a:lnTo>
                  <a:pt x="1885770" y="274578"/>
                </a:lnTo>
                <a:lnTo>
                  <a:pt x="1846145" y="233753"/>
                </a:lnTo>
                <a:lnTo>
                  <a:pt x="1816563" y="208745"/>
                </a:lnTo>
                <a:lnTo>
                  <a:pt x="1783571" y="184402"/>
                </a:lnTo>
                <a:lnTo>
                  <a:pt x="1751710" y="160354"/>
                </a:lnTo>
                <a:lnTo>
                  <a:pt x="1720021" y="137429"/>
                </a:lnTo>
                <a:lnTo>
                  <a:pt x="1686093" y="117318"/>
                </a:lnTo>
                <a:lnTo>
                  <a:pt x="1651170" y="98458"/>
                </a:lnTo>
                <a:lnTo>
                  <a:pt x="1615805" y="81146"/>
                </a:lnTo>
                <a:lnTo>
                  <a:pt x="1580244" y="66837"/>
                </a:lnTo>
                <a:lnTo>
                  <a:pt x="1544595" y="53863"/>
                </a:lnTo>
                <a:lnTo>
                  <a:pt x="1508907" y="41482"/>
                </a:lnTo>
                <a:lnTo>
                  <a:pt x="1473202" y="29365"/>
                </a:lnTo>
                <a:lnTo>
                  <a:pt x="1437490" y="20011"/>
                </a:lnTo>
                <a:lnTo>
                  <a:pt x="1400781" y="12546"/>
                </a:lnTo>
                <a:lnTo>
                  <a:pt x="1361316" y="5921"/>
                </a:lnTo>
                <a:lnTo>
                  <a:pt x="1323270" y="2315"/>
                </a:lnTo>
                <a:lnTo>
                  <a:pt x="1285525" y="713"/>
                </a:lnTo>
                <a:lnTo>
                  <a:pt x="1245599" y="0"/>
                </a:lnTo>
                <a:lnTo>
                  <a:pt x="1204702" y="2330"/>
                </a:lnTo>
                <a:lnTo>
                  <a:pt x="1163375" y="5680"/>
                </a:lnTo>
                <a:lnTo>
                  <a:pt x="1121857" y="7169"/>
                </a:lnTo>
                <a:lnTo>
                  <a:pt x="1082898" y="10477"/>
                </a:lnTo>
                <a:lnTo>
                  <a:pt x="1044748" y="16246"/>
                </a:lnTo>
                <a:lnTo>
                  <a:pt x="1004641" y="25425"/>
                </a:lnTo>
                <a:lnTo>
                  <a:pt x="966311" y="36119"/>
                </a:lnTo>
                <a:lnTo>
                  <a:pt x="930423" y="46494"/>
                </a:lnTo>
                <a:lnTo>
                  <a:pt x="897937" y="54413"/>
                </a:lnTo>
                <a:lnTo>
                  <a:pt x="864316" y="66531"/>
                </a:lnTo>
                <a:lnTo>
                  <a:pt x="830522" y="80847"/>
                </a:lnTo>
                <a:lnTo>
                  <a:pt x="788567" y="98078"/>
                </a:lnTo>
                <a:lnTo>
                  <a:pt x="767768" y="10658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0" name="SMARTInkShape-Group644"/>
          <p:cNvGrpSpPr/>
          <p:nvPr/>
        </p:nvGrpSpPr>
        <p:grpSpPr>
          <a:xfrm>
            <a:off x="1620407" y="3420196"/>
            <a:ext cx="1396496" cy="1204701"/>
            <a:chOff x="1620407" y="3420196"/>
            <a:chExt cx="1396496" cy="1204701"/>
          </a:xfrm>
        </p:grpSpPr>
        <p:sp>
          <p:nvSpPr>
            <p:cNvPr id="12" name="SMARTInkShape-2454"/>
            <p:cNvSpPr/>
            <p:nvPr>
              <p:custDataLst>
                <p:tags r:id="rId122"/>
              </p:custDataLst>
            </p:nvPr>
          </p:nvSpPr>
          <p:spPr bwMode="auto">
            <a:xfrm>
              <a:off x="2705695" y="3420196"/>
              <a:ext cx="311208" cy="955352"/>
            </a:xfrm>
            <a:custGeom>
              <a:avLst/>
              <a:gdLst/>
              <a:ahLst/>
              <a:cxnLst/>
              <a:rect l="0" t="0" r="0" b="0"/>
              <a:pathLst>
                <a:path w="311208" h="955352">
                  <a:moveTo>
                    <a:pt x="53578" y="80242"/>
                  </a:moveTo>
                  <a:lnTo>
                    <a:pt x="53578" y="80242"/>
                  </a:lnTo>
                  <a:lnTo>
                    <a:pt x="54571" y="38374"/>
                  </a:lnTo>
                  <a:lnTo>
                    <a:pt x="60708" y="23739"/>
                  </a:lnTo>
                  <a:lnTo>
                    <a:pt x="75702" y="4704"/>
                  </a:lnTo>
                  <a:lnTo>
                    <a:pt x="80940" y="2021"/>
                  </a:lnTo>
                  <a:lnTo>
                    <a:pt x="101462" y="157"/>
                  </a:lnTo>
                  <a:lnTo>
                    <a:pt x="108925" y="0"/>
                  </a:lnTo>
                  <a:lnTo>
                    <a:pt x="115550" y="2576"/>
                  </a:lnTo>
                  <a:lnTo>
                    <a:pt x="118705" y="4652"/>
                  </a:lnTo>
                  <a:lnTo>
                    <a:pt x="130899" y="22242"/>
                  </a:lnTo>
                  <a:lnTo>
                    <a:pt x="138886" y="39023"/>
                  </a:lnTo>
                  <a:lnTo>
                    <a:pt x="148662" y="82450"/>
                  </a:lnTo>
                  <a:lnTo>
                    <a:pt x="150874" y="120473"/>
                  </a:lnTo>
                  <a:lnTo>
                    <a:pt x="151184" y="141789"/>
                  </a:lnTo>
                  <a:lnTo>
                    <a:pt x="150537" y="185978"/>
                  </a:lnTo>
                  <a:lnTo>
                    <a:pt x="146942" y="218848"/>
                  </a:lnTo>
                  <a:lnTo>
                    <a:pt x="144683" y="257269"/>
                  </a:lnTo>
                  <a:lnTo>
                    <a:pt x="143679" y="295842"/>
                  </a:lnTo>
                  <a:lnTo>
                    <a:pt x="144105" y="333300"/>
                  </a:lnTo>
                  <a:lnTo>
                    <a:pt x="157135" y="376126"/>
                  </a:lnTo>
                  <a:lnTo>
                    <a:pt x="160661" y="388397"/>
                  </a:lnTo>
                  <a:lnTo>
                    <a:pt x="165001" y="395132"/>
                  </a:lnTo>
                  <a:lnTo>
                    <a:pt x="170238" y="398786"/>
                  </a:lnTo>
                  <a:lnTo>
                    <a:pt x="178764" y="400844"/>
                  </a:lnTo>
                  <a:lnTo>
                    <a:pt x="181684" y="401133"/>
                  </a:lnTo>
                  <a:lnTo>
                    <a:pt x="183630" y="400333"/>
                  </a:lnTo>
                  <a:lnTo>
                    <a:pt x="184928" y="398808"/>
                  </a:lnTo>
                  <a:lnTo>
                    <a:pt x="187363" y="394467"/>
                  </a:lnTo>
                  <a:lnTo>
                    <a:pt x="191752" y="389230"/>
                  </a:lnTo>
                  <a:lnTo>
                    <a:pt x="201662" y="358381"/>
                  </a:lnTo>
                  <a:lnTo>
                    <a:pt x="204893" y="320145"/>
                  </a:lnTo>
                  <a:lnTo>
                    <a:pt x="205319" y="276537"/>
                  </a:lnTo>
                  <a:lnTo>
                    <a:pt x="205370" y="250426"/>
                  </a:lnTo>
                  <a:lnTo>
                    <a:pt x="202732" y="242530"/>
                  </a:lnTo>
                  <a:lnTo>
                    <a:pt x="197693" y="234117"/>
                  </a:lnTo>
                  <a:lnTo>
                    <a:pt x="194359" y="232966"/>
                  </a:lnTo>
                  <a:lnTo>
                    <a:pt x="192080" y="232659"/>
                  </a:lnTo>
                  <a:lnTo>
                    <a:pt x="190562" y="233447"/>
                  </a:lnTo>
                  <a:lnTo>
                    <a:pt x="189549" y="234965"/>
                  </a:lnTo>
                  <a:lnTo>
                    <a:pt x="188124" y="241841"/>
                  </a:lnTo>
                  <a:lnTo>
                    <a:pt x="179870" y="281980"/>
                  </a:lnTo>
                  <a:lnTo>
                    <a:pt x="186395" y="325996"/>
                  </a:lnTo>
                  <a:lnTo>
                    <a:pt x="197089" y="366604"/>
                  </a:lnTo>
                  <a:lnTo>
                    <a:pt x="211420" y="410721"/>
                  </a:lnTo>
                  <a:lnTo>
                    <a:pt x="223259" y="449020"/>
                  </a:lnTo>
                  <a:lnTo>
                    <a:pt x="234823" y="480220"/>
                  </a:lnTo>
                  <a:lnTo>
                    <a:pt x="251768" y="522170"/>
                  </a:lnTo>
                  <a:lnTo>
                    <a:pt x="266654" y="565513"/>
                  </a:lnTo>
                  <a:lnTo>
                    <a:pt x="280240" y="598866"/>
                  </a:lnTo>
                  <a:lnTo>
                    <a:pt x="292820" y="642215"/>
                  </a:lnTo>
                  <a:lnTo>
                    <a:pt x="303830" y="678413"/>
                  </a:lnTo>
                  <a:lnTo>
                    <a:pt x="310819" y="709486"/>
                  </a:lnTo>
                  <a:lnTo>
                    <a:pt x="311207" y="735724"/>
                  </a:lnTo>
                  <a:lnTo>
                    <a:pt x="297278" y="778875"/>
                  </a:lnTo>
                  <a:lnTo>
                    <a:pt x="283030" y="803376"/>
                  </a:lnTo>
                  <a:lnTo>
                    <a:pt x="240079" y="846318"/>
                  </a:lnTo>
                  <a:lnTo>
                    <a:pt x="200441" y="871636"/>
                  </a:lnTo>
                  <a:lnTo>
                    <a:pt x="161365" y="889756"/>
                  </a:lnTo>
                  <a:lnTo>
                    <a:pt x="123108" y="907693"/>
                  </a:lnTo>
                  <a:lnTo>
                    <a:pt x="93410" y="919617"/>
                  </a:lnTo>
                  <a:lnTo>
                    <a:pt x="61360" y="931532"/>
                  </a:lnTo>
                  <a:lnTo>
                    <a:pt x="20386" y="947411"/>
                  </a:lnTo>
                  <a:lnTo>
                    <a:pt x="0" y="9553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2455"/>
            <p:cNvSpPr/>
            <p:nvPr>
              <p:custDataLst>
                <p:tags r:id="rId123"/>
              </p:custDataLst>
            </p:nvPr>
          </p:nvSpPr>
          <p:spPr bwMode="auto">
            <a:xfrm>
              <a:off x="2589609" y="3750469"/>
              <a:ext cx="150416" cy="373083"/>
            </a:xfrm>
            <a:custGeom>
              <a:avLst/>
              <a:gdLst/>
              <a:ahLst/>
              <a:cxnLst/>
              <a:rect l="0" t="0" r="0" b="0"/>
              <a:pathLst>
                <a:path w="150416" h="373083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9714" y="7068"/>
                  </a:lnTo>
                  <a:lnTo>
                    <a:pt x="51138" y="21326"/>
                  </a:lnTo>
                  <a:lnTo>
                    <a:pt x="91313" y="42692"/>
                  </a:lnTo>
                  <a:lnTo>
                    <a:pt x="126598" y="86476"/>
                  </a:lnTo>
                  <a:lnTo>
                    <a:pt x="144768" y="129566"/>
                  </a:lnTo>
                  <a:lnTo>
                    <a:pt x="150415" y="171444"/>
                  </a:lnTo>
                  <a:lnTo>
                    <a:pt x="148747" y="203264"/>
                  </a:lnTo>
                  <a:lnTo>
                    <a:pt x="144035" y="240683"/>
                  </a:lnTo>
                  <a:lnTo>
                    <a:pt x="135975" y="276737"/>
                  </a:lnTo>
                  <a:lnTo>
                    <a:pt x="124829" y="312522"/>
                  </a:lnTo>
                  <a:lnTo>
                    <a:pt x="113073" y="343514"/>
                  </a:lnTo>
                  <a:lnTo>
                    <a:pt x="104494" y="353756"/>
                  </a:lnTo>
                  <a:lnTo>
                    <a:pt x="82498" y="373082"/>
                  </a:lnTo>
                  <a:lnTo>
                    <a:pt x="80796" y="372744"/>
                  </a:lnTo>
                  <a:lnTo>
                    <a:pt x="71438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2456"/>
            <p:cNvSpPr/>
            <p:nvPr>
              <p:custDataLst>
                <p:tags r:id="rId124"/>
              </p:custDataLst>
            </p:nvPr>
          </p:nvSpPr>
          <p:spPr bwMode="auto">
            <a:xfrm>
              <a:off x="2464594" y="3937992"/>
              <a:ext cx="214313" cy="196407"/>
            </a:xfrm>
            <a:custGeom>
              <a:avLst/>
              <a:gdLst/>
              <a:ahLst/>
              <a:cxnLst/>
              <a:rect l="0" t="0" r="0" b="0"/>
              <a:pathLst>
                <a:path w="214313" h="196407">
                  <a:moveTo>
                    <a:pt x="0" y="26789"/>
                  </a:moveTo>
                  <a:lnTo>
                    <a:pt x="0" y="26789"/>
                  </a:lnTo>
                  <a:lnTo>
                    <a:pt x="4741" y="26789"/>
                  </a:lnTo>
                  <a:lnTo>
                    <a:pt x="9713" y="24143"/>
                  </a:lnTo>
                  <a:lnTo>
                    <a:pt x="15231" y="20652"/>
                  </a:lnTo>
                  <a:lnTo>
                    <a:pt x="26858" y="18411"/>
                  </a:lnTo>
                  <a:lnTo>
                    <a:pt x="52369" y="17892"/>
                  </a:lnTo>
                  <a:lnTo>
                    <a:pt x="60648" y="20519"/>
                  </a:lnTo>
                  <a:lnTo>
                    <a:pt x="67634" y="24003"/>
                  </a:lnTo>
                  <a:lnTo>
                    <a:pt x="78494" y="26422"/>
                  </a:lnTo>
                  <a:lnTo>
                    <a:pt x="84553" y="31421"/>
                  </a:lnTo>
                  <a:lnTo>
                    <a:pt x="87188" y="39100"/>
                  </a:lnTo>
                  <a:lnTo>
                    <a:pt x="89173" y="69900"/>
                  </a:lnTo>
                  <a:lnTo>
                    <a:pt x="82143" y="92558"/>
                  </a:lnTo>
                  <a:lnTo>
                    <a:pt x="62437" y="133962"/>
                  </a:lnTo>
                  <a:lnTo>
                    <a:pt x="38363" y="177811"/>
                  </a:lnTo>
                  <a:lnTo>
                    <a:pt x="35901" y="184199"/>
                  </a:lnTo>
                  <a:lnTo>
                    <a:pt x="26911" y="196294"/>
                  </a:lnTo>
                  <a:lnTo>
                    <a:pt x="31566" y="196406"/>
                  </a:lnTo>
                  <a:lnTo>
                    <a:pt x="32950" y="195429"/>
                  </a:lnTo>
                  <a:lnTo>
                    <a:pt x="33873" y="193786"/>
                  </a:lnTo>
                  <a:lnTo>
                    <a:pt x="34488" y="191699"/>
                  </a:lnTo>
                  <a:lnTo>
                    <a:pt x="35890" y="190307"/>
                  </a:lnTo>
                  <a:lnTo>
                    <a:pt x="43597" y="186364"/>
                  </a:lnTo>
                  <a:lnTo>
                    <a:pt x="84299" y="147816"/>
                  </a:lnTo>
                  <a:lnTo>
                    <a:pt x="125072" y="111519"/>
                  </a:lnTo>
                  <a:lnTo>
                    <a:pt x="163548" y="67804"/>
                  </a:lnTo>
                  <a:lnTo>
                    <a:pt x="175679" y="51399"/>
                  </a:lnTo>
                  <a:lnTo>
                    <a:pt x="200505" y="30097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2457"/>
            <p:cNvSpPr/>
            <p:nvPr>
              <p:custDataLst>
                <p:tags r:id="rId125"/>
              </p:custDataLst>
            </p:nvPr>
          </p:nvSpPr>
          <p:spPr bwMode="auto">
            <a:xfrm>
              <a:off x="2357487" y="3768328"/>
              <a:ext cx="71389" cy="555618"/>
            </a:xfrm>
            <a:custGeom>
              <a:avLst/>
              <a:gdLst/>
              <a:ahLst/>
              <a:cxnLst/>
              <a:rect l="0" t="0" r="0" b="0"/>
              <a:pathLst>
                <a:path w="71389" h="555618">
                  <a:moveTo>
                    <a:pt x="35669" y="0"/>
                  </a:moveTo>
                  <a:lnTo>
                    <a:pt x="35669" y="0"/>
                  </a:lnTo>
                  <a:lnTo>
                    <a:pt x="35669" y="4741"/>
                  </a:lnTo>
                  <a:lnTo>
                    <a:pt x="33023" y="9713"/>
                  </a:lnTo>
                  <a:lnTo>
                    <a:pt x="29532" y="15231"/>
                  </a:lnTo>
                  <a:lnTo>
                    <a:pt x="27567" y="24908"/>
                  </a:lnTo>
                  <a:lnTo>
                    <a:pt x="25993" y="39902"/>
                  </a:lnTo>
                  <a:lnTo>
                    <a:pt x="17667" y="81649"/>
                  </a:lnTo>
                  <a:lnTo>
                    <a:pt x="10233" y="125184"/>
                  </a:lnTo>
                  <a:lnTo>
                    <a:pt x="9281" y="161336"/>
                  </a:lnTo>
                  <a:lnTo>
                    <a:pt x="8999" y="198726"/>
                  </a:lnTo>
                  <a:lnTo>
                    <a:pt x="6287" y="228221"/>
                  </a:lnTo>
                  <a:lnTo>
                    <a:pt x="2767" y="260182"/>
                  </a:lnTo>
                  <a:lnTo>
                    <a:pt x="1202" y="290923"/>
                  </a:lnTo>
                  <a:lnTo>
                    <a:pt x="507" y="321122"/>
                  </a:lnTo>
                  <a:lnTo>
                    <a:pt x="198" y="352072"/>
                  </a:lnTo>
                  <a:lnTo>
                    <a:pt x="61" y="385672"/>
                  </a:lnTo>
                  <a:lnTo>
                    <a:pt x="0" y="417803"/>
                  </a:lnTo>
                  <a:lnTo>
                    <a:pt x="2611" y="461137"/>
                  </a:lnTo>
                  <a:lnTo>
                    <a:pt x="7023" y="496466"/>
                  </a:lnTo>
                  <a:lnTo>
                    <a:pt x="10039" y="516324"/>
                  </a:lnTo>
                  <a:lnTo>
                    <a:pt x="25499" y="548033"/>
                  </a:lnTo>
                  <a:lnTo>
                    <a:pt x="28889" y="552879"/>
                  </a:lnTo>
                  <a:lnTo>
                    <a:pt x="32141" y="555117"/>
                  </a:lnTo>
                  <a:lnTo>
                    <a:pt x="35301" y="555617"/>
                  </a:lnTo>
                  <a:lnTo>
                    <a:pt x="52243" y="549291"/>
                  </a:lnTo>
                  <a:lnTo>
                    <a:pt x="71388" y="5357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2458"/>
            <p:cNvSpPr/>
            <p:nvPr>
              <p:custDataLst>
                <p:tags r:id="rId126"/>
              </p:custDataLst>
            </p:nvPr>
          </p:nvSpPr>
          <p:spPr bwMode="auto">
            <a:xfrm>
              <a:off x="2232425" y="4089947"/>
              <a:ext cx="71435" cy="357038"/>
            </a:xfrm>
            <a:custGeom>
              <a:avLst/>
              <a:gdLst/>
              <a:ahLst/>
              <a:cxnLst/>
              <a:rect l="0" t="0" r="0" b="0"/>
              <a:pathLst>
                <a:path w="71435" h="357038">
                  <a:moveTo>
                    <a:pt x="8927" y="26639"/>
                  </a:moveTo>
                  <a:lnTo>
                    <a:pt x="8927" y="26639"/>
                  </a:lnTo>
                  <a:lnTo>
                    <a:pt x="4186" y="21899"/>
                  </a:lnTo>
                  <a:lnTo>
                    <a:pt x="1859" y="16925"/>
                  </a:lnTo>
                  <a:lnTo>
                    <a:pt x="7" y="0"/>
                  </a:lnTo>
                  <a:lnTo>
                    <a:pt x="0" y="4635"/>
                  </a:lnTo>
                  <a:lnTo>
                    <a:pt x="2644" y="9583"/>
                  </a:lnTo>
                  <a:lnTo>
                    <a:pt x="4738" y="12292"/>
                  </a:lnTo>
                  <a:lnTo>
                    <a:pt x="7065" y="20593"/>
                  </a:lnTo>
                  <a:lnTo>
                    <a:pt x="8818" y="64290"/>
                  </a:lnTo>
                  <a:lnTo>
                    <a:pt x="8905" y="99450"/>
                  </a:lnTo>
                  <a:lnTo>
                    <a:pt x="11568" y="140939"/>
                  </a:lnTo>
                  <a:lnTo>
                    <a:pt x="16614" y="178091"/>
                  </a:lnTo>
                  <a:lnTo>
                    <a:pt x="23748" y="214093"/>
                  </a:lnTo>
                  <a:lnTo>
                    <a:pt x="28832" y="249868"/>
                  </a:lnTo>
                  <a:lnTo>
                    <a:pt x="39096" y="290338"/>
                  </a:lnTo>
                  <a:lnTo>
                    <a:pt x="53628" y="328912"/>
                  </a:lnTo>
                  <a:lnTo>
                    <a:pt x="71434" y="357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2459"/>
            <p:cNvSpPr/>
            <p:nvPr>
              <p:custDataLst>
                <p:tags r:id="rId127"/>
              </p:custDataLst>
            </p:nvPr>
          </p:nvSpPr>
          <p:spPr bwMode="auto">
            <a:xfrm>
              <a:off x="2215824" y="4196953"/>
              <a:ext cx="87804" cy="226862"/>
            </a:xfrm>
            <a:custGeom>
              <a:avLst/>
              <a:gdLst/>
              <a:ahLst/>
              <a:cxnLst/>
              <a:rect l="0" t="0" r="0" b="0"/>
              <a:pathLst>
                <a:path w="87804" h="226862">
                  <a:moveTo>
                    <a:pt x="43387" y="44649"/>
                  </a:moveTo>
                  <a:lnTo>
                    <a:pt x="43387" y="44649"/>
                  </a:lnTo>
                  <a:lnTo>
                    <a:pt x="29826" y="44649"/>
                  </a:lnTo>
                  <a:lnTo>
                    <a:pt x="28393" y="45641"/>
                  </a:lnTo>
                  <a:lnTo>
                    <a:pt x="27438" y="47294"/>
                  </a:lnTo>
                  <a:lnTo>
                    <a:pt x="26801" y="49389"/>
                  </a:lnTo>
                  <a:lnTo>
                    <a:pt x="25384" y="50785"/>
                  </a:lnTo>
                  <a:lnTo>
                    <a:pt x="21164" y="52337"/>
                  </a:lnTo>
                  <a:lnTo>
                    <a:pt x="19642" y="53743"/>
                  </a:lnTo>
                  <a:lnTo>
                    <a:pt x="10728" y="75866"/>
                  </a:lnTo>
                  <a:lnTo>
                    <a:pt x="780" y="118817"/>
                  </a:lnTo>
                  <a:lnTo>
                    <a:pt x="0" y="153965"/>
                  </a:lnTo>
                  <a:lnTo>
                    <a:pt x="9778" y="196405"/>
                  </a:lnTo>
                  <a:lnTo>
                    <a:pt x="17223" y="211652"/>
                  </a:lnTo>
                  <a:lnTo>
                    <a:pt x="21837" y="219083"/>
                  </a:lnTo>
                  <a:lnTo>
                    <a:pt x="23887" y="225693"/>
                  </a:lnTo>
                  <a:lnTo>
                    <a:pt x="25426" y="226861"/>
                  </a:lnTo>
                  <a:lnTo>
                    <a:pt x="27444" y="226646"/>
                  </a:lnTo>
                  <a:lnTo>
                    <a:pt x="32333" y="224755"/>
                  </a:lnTo>
                  <a:lnTo>
                    <a:pt x="37812" y="223915"/>
                  </a:lnTo>
                  <a:lnTo>
                    <a:pt x="43555" y="218249"/>
                  </a:lnTo>
                  <a:lnTo>
                    <a:pt x="70180" y="177912"/>
                  </a:lnTo>
                  <a:lnTo>
                    <a:pt x="84067" y="148738"/>
                  </a:lnTo>
                  <a:lnTo>
                    <a:pt x="87803" y="107151"/>
                  </a:lnTo>
                  <a:lnTo>
                    <a:pt x="87013" y="72245"/>
                  </a:lnTo>
                  <a:lnTo>
                    <a:pt x="67043" y="29507"/>
                  </a:lnTo>
                  <a:lnTo>
                    <a:pt x="61399" y="14023"/>
                  </a:lnTo>
                  <a:lnTo>
                    <a:pt x="59364" y="12325"/>
                  </a:lnTo>
                  <a:lnTo>
                    <a:pt x="53709" y="9600"/>
                  </a:lnTo>
                  <a:lnTo>
                    <a:pt x="433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2460"/>
            <p:cNvSpPr/>
            <p:nvPr>
              <p:custDataLst>
                <p:tags r:id="rId128"/>
              </p:custDataLst>
            </p:nvPr>
          </p:nvSpPr>
          <p:spPr bwMode="auto">
            <a:xfrm>
              <a:off x="1937864" y="4045494"/>
              <a:ext cx="214192" cy="446087"/>
            </a:xfrm>
            <a:custGeom>
              <a:avLst/>
              <a:gdLst/>
              <a:ahLst/>
              <a:cxnLst/>
              <a:rect l="0" t="0" r="0" b="0"/>
              <a:pathLst>
                <a:path w="214192" h="446087">
                  <a:moveTo>
                    <a:pt x="107035" y="80022"/>
                  </a:moveTo>
                  <a:lnTo>
                    <a:pt x="107035" y="80022"/>
                  </a:lnTo>
                  <a:lnTo>
                    <a:pt x="102294" y="75281"/>
                  </a:lnTo>
                  <a:lnTo>
                    <a:pt x="99967" y="70308"/>
                  </a:lnTo>
                  <a:lnTo>
                    <a:pt x="99346" y="67593"/>
                  </a:lnTo>
                  <a:lnTo>
                    <a:pt x="93732" y="59031"/>
                  </a:lnTo>
                  <a:lnTo>
                    <a:pt x="83939" y="47248"/>
                  </a:lnTo>
                  <a:lnTo>
                    <a:pt x="78329" y="35367"/>
                  </a:lnTo>
                  <a:lnTo>
                    <a:pt x="75991" y="32393"/>
                  </a:lnTo>
                  <a:lnTo>
                    <a:pt x="70748" y="29088"/>
                  </a:lnTo>
                  <a:lnTo>
                    <a:pt x="65110" y="26626"/>
                  </a:lnTo>
                  <a:lnTo>
                    <a:pt x="46281" y="10239"/>
                  </a:lnTo>
                  <a:lnTo>
                    <a:pt x="42660" y="9320"/>
                  </a:lnTo>
                  <a:lnTo>
                    <a:pt x="36992" y="8729"/>
                  </a:lnTo>
                  <a:lnTo>
                    <a:pt x="31270" y="13368"/>
                  </a:lnTo>
                  <a:lnTo>
                    <a:pt x="28713" y="18317"/>
                  </a:lnTo>
                  <a:lnTo>
                    <a:pt x="14358" y="55566"/>
                  </a:lnTo>
                  <a:lnTo>
                    <a:pt x="6893" y="98188"/>
                  </a:lnTo>
                  <a:lnTo>
                    <a:pt x="802" y="142570"/>
                  </a:lnTo>
                  <a:lnTo>
                    <a:pt x="0" y="187183"/>
                  </a:lnTo>
                  <a:lnTo>
                    <a:pt x="2578" y="199748"/>
                  </a:lnTo>
                  <a:lnTo>
                    <a:pt x="12318" y="220639"/>
                  </a:lnTo>
                  <a:lnTo>
                    <a:pt x="17975" y="226854"/>
                  </a:lnTo>
                  <a:lnTo>
                    <a:pt x="23796" y="229616"/>
                  </a:lnTo>
                  <a:lnTo>
                    <a:pt x="43328" y="231535"/>
                  </a:lnTo>
                  <a:lnTo>
                    <a:pt x="47696" y="229648"/>
                  </a:lnTo>
                  <a:lnTo>
                    <a:pt x="75224" y="200355"/>
                  </a:lnTo>
                  <a:lnTo>
                    <a:pt x="95643" y="168394"/>
                  </a:lnTo>
                  <a:lnTo>
                    <a:pt x="112664" y="124548"/>
                  </a:lnTo>
                  <a:lnTo>
                    <a:pt x="122184" y="88927"/>
                  </a:lnTo>
                  <a:lnTo>
                    <a:pt x="126737" y="64801"/>
                  </a:lnTo>
                  <a:lnTo>
                    <a:pt x="131724" y="42439"/>
                  </a:lnTo>
                  <a:lnTo>
                    <a:pt x="133813" y="0"/>
                  </a:lnTo>
                  <a:lnTo>
                    <a:pt x="133823" y="38497"/>
                  </a:lnTo>
                  <a:lnTo>
                    <a:pt x="134816" y="80433"/>
                  </a:lnTo>
                  <a:lnTo>
                    <a:pt x="140891" y="118467"/>
                  </a:lnTo>
                  <a:lnTo>
                    <a:pt x="147126" y="159164"/>
                  </a:lnTo>
                  <a:lnTo>
                    <a:pt x="156920" y="202002"/>
                  </a:lnTo>
                  <a:lnTo>
                    <a:pt x="162529" y="242802"/>
                  </a:lnTo>
                  <a:lnTo>
                    <a:pt x="172897" y="284045"/>
                  </a:lnTo>
                  <a:lnTo>
                    <a:pt x="178363" y="326991"/>
                  </a:lnTo>
                  <a:lnTo>
                    <a:pt x="186015" y="369557"/>
                  </a:lnTo>
                  <a:lnTo>
                    <a:pt x="194968" y="411994"/>
                  </a:lnTo>
                  <a:lnTo>
                    <a:pt x="196296" y="444106"/>
                  </a:lnTo>
                  <a:lnTo>
                    <a:pt x="197300" y="444783"/>
                  </a:lnTo>
                  <a:lnTo>
                    <a:pt x="204017" y="445960"/>
                  </a:lnTo>
                  <a:lnTo>
                    <a:pt x="200152" y="446086"/>
                  </a:lnTo>
                  <a:lnTo>
                    <a:pt x="198878" y="445111"/>
                  </a:lnTo>
                  <a:lnTo>
                    <a:pt x="197463" y="441383"/>
                  </a:lnTo>
                  <a:lnTo>
                    <a:pt x="196398" y="396904"/>
                  </a:lnTo>
                  <a:lnTo>
                    <a:pt x="196344" y="355348"/>
                  </a:lnTo>
                  <a:lnTo>
                    <a:pt x="196335" y="318035"/>
                  </a:lnTo>
                  <a:lnTo>
                    <a:pt x="196333" y="275559"/>
                  </a:lnTo>
                  <a:lnTo>
                    <a:pt x="196332" y="231555"/>
                  </a:lnTo>
                  <a:lnTo>
                    <a:pt x="196331" y="187097"/>
                  </a:lnTo>
                  <a:lnTo>
                    <a:pt x="198977" y="147797"/>
                  </a:lnTo>
                  <a:lnTo>
                    <a:pt x="204020" y="107851"/>
                  </a:lnTo>
                  <a:lnTo>
                    <a:pt x="206008" y="84563"/>
                  </a:lnTo>
                  <a:lnTo>
                    <a:pt x="213625" y="61001"/>
                  </a:lnTo>
                  <a:lnTo>
                    <a:pt x="214191" y="532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2461"/>
            <p:cNvSpPr/>
            <p:nvPr>
              <p:custDataLst>
                <p:tags r:id="rId129"/>
              </p:custDataLst>
            </p:nvPr>
          </p:nvSpPr>
          <p:spPr bwMode="auto">
            <a:xfrm>
              <a:off x="1620407" y="3929066"/>
              <a:ext cx="165532" cy="695831"/>
            </a:xfrm>
            <a:custGeom>
              <a:avLst/>
              <a:gdLst/>
              <a:ahLst/>
              <a:cxnLst/>
              <a:rect l="0" t="0" r="0" b="0"/>
              <a:pathLst>
                <a:path w="165532" h="695831">
                  <a:moveTo>
                    <a:pt x="156601" y="35715"/>
                  </a:moveTo>
                  <a:lnTo>
                    <a:pt x="156601" y="35715"/>
                  </a:lnTo>
                  <a:lnTo>
                    <a:pt x="156601" y="23287"/>
                  </a:lnTo>
                  <a:lnTo>
                    <a:pt x="155609" y="21476"/>
                  </a:lnTo>
                  <a:lnTo>
                    <a:pt x="153955" y="20269"/>
                  </a:lnTo>
                  <a:lnTo>
                    <a:pt x="151860" y="19465"/>
                  </a:lnTo>
                  <a:lnTo>
                    <a:pt x="150464" y="17936"/>
                  </a:lnTo>
                  <a:lnTo>
                    <a:pt x="148913" y="13592"/>
                  </a:lnTo>
                  <a:lnTo>
                    <a:pt x="147507" y="12037"/>
                  </a:lnTo>
                  <a:lnTo>
                    <a:pt x="143299" y="10309"/>
                  </a:lnTo>
                  <a:lnTo>
                    <a:pt x="141780" y="8856"/>
                  </a:lnTo>
                  <a:lnTo>
                    <a:pt x="140092" y="4595"/>
                  </a:lnTo>
                  <a:lnTo>
                    <a:pt x="138649" y="3062"/>
                  </a:lnTo>
                  <a:lnTo>
                    <a:pt x="134401" y="1359"/>
                  </a:lnTo>
                  <a:lnTo>
                    <a:pt x="99934" y="0"/>
                  </a:lnTo>
                  <a:lnTo>
                    <a:pt x="97987" y="991"/>
                  </a:lnTo>
                  <a:lnTo>
                    <a:pt x="96689" y="2644"/>
                  </a:lnTo>
                  <a:lnTo>
                    <a:pt x="94255" y="7126"/>
                  </a:lnTo>
                  <a:lnTo>
                    <a:pt x="73147" y="34549"/>
                  </a:lnTo>
                  <a:lnTo>
                    <a:pt x="69035" y="51134"/>
                  </a:lnTo>
                  <a:lnTo>
                    <a:pt x="67405" y="92301"/>
                  </a:lnTo>
                  <a:lnTo>
                    <a:pt x="67317" y="122039"/>
                  </a:lnTo>
                  <a:lnTo>
                    <a:pt x="81441" y="165937"/>
                  </a:lnTo>
                  <a:lnTo>
                    <a:pt x="91904" y="205052"/>
                  </a:lnTo>
                  <a:lnTo>
                    <a:pt x="96547" y="248137"/>
                  </a:lnTo>
                  <a:lnTo>
                    <a:pt x="98706" y="254720"/>
                  </a:lnTo>
                  <a:lnTo>
                    <a:pt x="98458" y="267327"/>
                  </a:lnTo>
                  <a:lnTo>
                    <a:pt x="91831" y="310624"/>
                  </a:lnTo>
                  <a:lnTo>
                    <a:pt x="78912" y="349178"/>
                  </a:lnTo>
                  <a:lnTo>
                    <a:pt x="64288" y="393024"/>
                  </a:lnTo>
                  <a:lnTo>
                    <a:pt x="52085" y="420786"/>
                  </a:lnTo>
                  <a:lnTo>
                    <a:pt x="51205" y="426374"/>
                  </a:lnTo>
                  <a:lnTo>
                    <a:pt x="49626" y="430100"/>
                  </a:lnTo>
                  <a:lnTo>
                    <a:pt x="47581" y="432583"/>
                  </a:lnTo>
                  <a:lnTo>
                    <a:pt x="34316" y="443034"/>
                  </a:lnTo>
                  <a:lnTo>
                    <a:pt x="28500" y="444949"/>
                  </a:lnTo>
                  <a:lnTo>
                    <a:pt x="25559" y="444467"/>
                  </a:lnTo>
                  <a:lnTo>
                    <a:pt x="19647" y="441287"/>
                  </a:lnTo>
                  <a:lnTo>
                    <a:pt x="10740" y="433917"/>
                  </a:lnTo>
                  <a:lnTo>
                    <a:pt x="7438" y="428329"/>
                  </a:lnTo>
                  <a:lnTo>
                    <a:pt x="4978" y="422539"/>
                  </a:lnTo>
                  <a:lnTo>
                    <a:pt x="577" y="416658"/>
                  </a:lnTo>
                  <a:lnTo>
                    <a:pt x="0" y="412708"/>
                  </a:lnTo>
                  <a:lnTo>
                    <a:pt x="3969" y="391163"/>
                  </a:lnTo>
                  <a:lnTo>
                    <a:pt x="7074" y="384523"/>
                  </a:lnTo>
                  <a:lnTo>
                    <a:pt x="25765" y="363169"/>
                  </a:lnTo>
                  <a:lnTo>
                    <a:pt x="31644" y="359844"/>
                  </a:lnTo>
                  <a:lnTo>
                    <a:pt x="37565" y="357374"/>
                  </a:lnTo>
                  <a:lnTo>
                    <a:pt x="43503" y="352969"/>
                  </a:lnTo>
                  <a:lnTo>
                    <a:pt x="46476" y="352390"/>
                  </a:lnTo>
                  <a:lnTo>
                    <a:pt x="49450" y="352995"/>
                  </a:lnTo>
                  <a:lnTo>
                    <a:pt x="55400" y="355322"/>
                  </a:lnTo>
                  <a:lnTo>
                    <a:pt x="64328" y="357625"/>
                  </a:lnTo>
                  <a:lnTo>
                    <a:pt x="79210" y="369540"/>
                  </a:lnTo>
                  <a:lnTo>
                    <a:pt x="82518" y="375243"/>
                  </a:lnTo>
                  <a:lnTo>
                    <a:pt x="92697" y="413060"/>
                  </a:lnTo>
                  <a:lnTo>
                    <a:pt x="100977" y="455713"/>
                  </a:lnTo>
                  <a:lnTo>
                    <a:pt x="102619" y="491189"/>
                  </a:lnTo>
                  <a:lnTo>
                    <a:pt x="109080" y="532997"/>
                  </a:lnTo>
                  <a:lnTo>
                    <a:pt x="111385" y="573592"/>
                  </a:lnTo>
                  <a:lnTo>
                    <a:pt x="116581" y="614795"/>
                  </a:lnTo>
                  <a:lnTo>
                    <a:pt x="120505" y="657176"/>
                  </a:lnTo>
                  <a:lnTo>
                    <a:pt x="125511" y="675486"/>
                  </a:lnTo>
                  <a:lnTo>
                    <a:pt x="133278" y="688739"/>
                  </a:lnTo>
                  <a:lnTo>
                    <a:pt x="138959" y="693057"/>
                  </a:lnTo>
                  <a:lnTo>
                    <a:pt x="147736" y="695488"/>
                  </a:lnTo>
                  <a:lnTo>
                    <a:pt x="150691" y="695830"/>
                  </a:lnTo>
                  <a:lnTo>
                    <a:pt x="156620" y="693563"/>
                  </a:lnTo>
                  <a:lnTo>
                    <a:pt x="165531" y="687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6" name="SMARTInkShape-Group645"/>
          <p:cNvGrpSpPr/>
          <p:nvPr/>
        </p:nvGrpSpPr>
        <p:grpSpPr>
          <a:xfrm>
            <a:off x="3161109" y="1428750"/>
            <a:ext cx="1660811" cy="696517"/>
            <a:chOff x="3161109" y="1428750"/>
            <a:chExt cx="1660811" cy="696517"/>
          </a:xfrm>
        </p:grpSpPr>
        <p:sp>
          <p:nvSpPr>
            <p:cNvPr id="21" name="SMARTInkShape-2462"/>
            <p:cNvSpPr/>
            <p:nvPr>
              <p:custDataLst>
                <p:tags r:id="rId117"/>
              </p:custDataLst>
            </p:nvPr>
          </p:nvSpPr>
          <p:spPr bwMode="auto">
            <a:xfrm>
              <a:off x="3188345" y="1902023"/>
              <a:ext cx="169219" cy="223244"/>
            </a:xfrm>
            <a:custGeom>
              <a:avLst/>
              <a:gdLst/>
              <a:ahLst/>
              <a:cxnLst/>
              <a:rect l="0" t="0" r="0" b="0"/>
              <a:pathLst>
                <a:path w="169219" h="223244">
                  <a:moveTo>
                    <a:pt x="106710" y="0"/>
                  </a:moveTo>
                  <a:lnTo>
                    <a:pt x="106710" y="0"/>
                  </a:lnTo>
                  <a:lnTo>
                    <a:pt x="93407" y="0"/>
                  </a:lnTo>
                  <a:lnTo>
                    <a:pt x="88230" y="2646"/>
                  </a:lnTo>
                  <a:lnTo>
                    <a:pt x="51386" y="37500"/>
                  </a:lnTo>
                  <a:lnTo>
                    <a:pt x="23745" y="80553"/>
                  </a:lnTo>
                  <a:lnTo>
                    <a:pt x="15266" y="92356"/>
                  </a:lnTo>
                  <a:lnTo>
                    <a:pt x="1812" y="126883"/>
                  </a:lnTo>
                  <a:lnTo>
                    <a:pt x="0" y="144457"/>
                  </a:lnTo>
                  <a:lnTo>
                    <a:pt x="2397" y="151185"/>
                  </a:lnTo>
                  <a:lnTo>
                    <a:pt x="12022" y="163589"/>
                  </a:lnTo>
                  <a:lnTo>
                    <a:pt x="25296" y="172605"/>
                  </a:lnTo>
                  <a:lnTo>
                    <a:pt x="37057" y="176819"/>
                  </a:lnTo>
                  <a:lnTo>
                    <a:pt x="51566" y="178068"/>
                  </a:lnTo>
                  <a:lnTo>
                    <a:pt x="93686" y="170860"/>
                  </a:lnTo>
                  <a:lnTo>
                    <a:pt x="135317" y="178089"/>
                  </a:lnTo>
                  <a:lnTo>
                    <a:pt x="145221" y="179362"/>
                  </a:lnTo>
                  <a:lnTo>
                    <a:pt x="156375" y="185657"/>
                  </a:lnTo>
                  <a:lnTo>
                    <a:pt x="162848" y="190993"/>
                  </a:lnTo>
                  <a:lnTo>
                    <a:pt x="166387" y="196673"/>
                  </a:lnTo>
                  <a:lnTo>
                    <a:pt x="168379" y="208094"/>
                  </a:lnTo>
                  <a:lnTo>
                    <a:pt x="169218" y="2232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2463"/>
            <p:cNvSpPr/>
            <p:nvPr>
              <p:custDataLst>
                <p:tags r:id="rId118"/>
              </p:custDataLst>
            </p:nvPr>
          </p:nvSpPr>
          <p:spPr bwMode="auto">
            <a:xfrm>
              <a:off x="4705945" y="1428750"/>
              <a:ext cx="115975" cy="159306"/>
            </a:xfrm>
            <a:custGeom>
              <a:avLst/>
              <a:gdLst/>
              <a:ahLst/>
              <a:cxnLst/>
              <a:rect l="0" t="0" r="0" b="0"/>
              <a:pathLst>
                <a:path w="115975" h="159306">
                  <a:moveTo>
                    <a:pt x="0" y="0"/>
                  </a:moveTo>
                  <a:lnTo>
                    <a:pt x="0" y="0"/>
                  </a:lnTo>
                  <a:lnTo>
                    <a:pt x="39099" y="0"/>
                  </a:lnTo>
                  <a:lnTo>
                    <a:pt x="44829" y="2646"/>
                  </a:lnTo>
                  <a:lnTo>
                    <a:pt x="51850" y="7688"/>
                  </a:lnTo>
                  <a:lnTo>
                    <a:pt x="60366" y="8685"/>
                  </a:lnTo>
                  <a:lnTo>
                    <a:pt x="78636" y="8920"/>
                  </a:lnTo>
                  <a:lnTo>
                    <a:pt x="87155" y="15065"/>
                  </a:lnTo>
                  <a:lnTo>
                    <a:pt x="96573" y="17491"/>
                  </a:lnTo>
                  <a:lnTo>
                    <a:pt x="105770" y="17827"/>
                  </a:lnTo>
                  <a:lnTo>
                    <a:pt x="106232" y="18830"/>
                  </a:lnTo>
                  <a:lnTo>
                    <a:pt x="106746" y="22590"/>
                  </a:lnTo>
                  <a:lnTo>
                    <a:pt x="107875" y="23990"/>
                  </a:lnTo>
                  <a:lnTo>
                    <a:pt x="111775" y="25545"/>
                  </a:lnTo>
                  <a:lnTo>
                    <a:pt x="113212" y="26952"/>
                  </a:lnTo>
                  <a:lnTo>
                    <a:pt x="114809" y="31161"/>
                  </a:lnTo>
                  <a:lnTo>
                    <a:pt x="115974" y="47747"/>
                  </a:lnTo>
                  <a:lnTo>
                    <a:pt x="111313" y="61331"/>
                  </a:lnTo>
                  <a:lnTo>
                    <a:pt x="97990" y="79820"/>
                  </a:lnTo>
                  <a:lnTo>
                    <a:pt x="56388" y="122780"/>
                  </a:lnTo>
                  <a:lnTo>
                    <a:pt x="30666" y="146986"/>
                  </a:lnTo>
                  <a:lnTo>
                    <a:pt x="22095" y="151369"/>
                  </a:lnTo>
                  <a:lnTo>
                    <a:pt x="18417" y="159305"/>
                  </a:lnTo>
                  <a:lnTo>
                    <a:pt x="18231" y="158789"/>
                  </a:lnTo>
                  <a:lnTo>
                    <a:pt x="1786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2464"/>
            <p:cNvSpPr/>
            <p:nvPr>
              <p:custDataLst>
                <p:tags r:id="rId119"/>
              </p:custDataLst>
            </p:nvPr>
          </p:nvSpPr>
          <p:spPr bwMode="auto">
            <a:xfrm>
              <a:off x="3180242" y="1946672"/>
              <a:ext cx="16587" cy="107157"/>
            </a:xfrm>
            <a:custGeom>
              <a:avLst/>
              <a:gdLst/>
              <a:ahLst/>
              <a:cxnLst/>
              <a:rect l="0" t="0" r="0" b="0"/>
              <a:pathLst>
                <a:path w="16587" h="107157">
                  <a:moveTo>
                    <a:pt x="16586" y="0"/>
                  </a:moveTo>
                  <a:lnTo>
                    <a:pt x="16586" y="0"/>
                  </a:lnTo>
                  <a:lnTo>
                    <a:pt x="11441" y="0"/>
                  </a:lnTo>
                  <a:lnTo>
                    <a:pt x="13638" y="0"/>
                  </a:lnTo>
                  <a:lnTo>
                    <a:pt x="14621" y="992"/>
                  </a:lnTo>
                  <a:lnTo>
                    <a:pt x="15713" y="4740"/>
                  </a:lnTo>
                  <a:lnTo>
                    <a:pt x="16563" y="37500"/>
                  </a:lnTo>
                  <a:lnTo>
                    <a:pt x="13930" y="44117"/>
                  </a:lnTo>
                  <a:lnTo>
                    <a:pt x="11839" y="47271"/>
                  </a:lnTo>
                  <a:lnTo>
                    <a:pt x="8896" y="61190"/>
                  </a:lnTo>
                  <a:lnTo>
                    <a:pt x="6909" y="76542"/>
                  </a:lnTo>
                  <a:lnTo>
                    <a:pt x="637" y="89129"/>
                  </a:lnTo>
                  <a:lnTo>
                    <a:pt x="0" y="92161"/>
                  </a:lnTo>
                  <a:lnTo>
                    <a:pt x="568" y="95175"/>
                  </a:lnTo>
                  <a:lnTo>
                    <a:pt x="7656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2465"/>
            <p:cNvSpPr/>
            <p:nvPr>
              <p:custDataLst>
                <p:tags r:id="rId120"/>
              </p:custDataLst>
            </p:nvPr>
          </p:nvSpPr>
          <p:spPr bwMode="auto">
            <a:xfrm>
              <a:off x="3161109" y="1991320"/>
              <a:ext cx="35720" cy="26790"/>
            </a:xfrm>
            <a:custGeom>
              <a:avLst/>
              <a:gdLst/>
              <a:ahLst/>
              <a:cxnLst/>
              <a:rect l="0" t="0" r="0" b="0"/>
              <a:pathLst>
                <a:path w="35720" h="26790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993" y="8103"/>
                  </a:lnTo>
                  <a:lnTo>
                    <a:pt x="13303" y="8898"/>
                  </a:lnTo>
                  <a:lnTo>
                    <a:pt x="14822" y="9900"/>
                  </a:lnTo>
                  <a:lnTo>
                    <a:pt x="15835" y="11561"/>
                  </a:lnTo>
                  <a:lnTo>
                    <a:pt x="17825" y="17750"/>
                  </a:lnTo>
                  <a:lnTo>
                    <a:pt x="26421" y="17857"/>
                  </a:lnTo>
                  <a:lnTo>
                    <a:pt x="35719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2466"/>
            <p:cNvSpPr/>
            <p:nvPr>
              <p:custDataLst>
                <p:tags r:id="rId121"/>
              </p:custDataLst>
            </p:nvPr>
          </p:nvSpPr>
          <p:spPr bwMode="auto">
            <a:xfrm>
              <a:off x="3187898" y="1482328"/>
              <a:ext cx="1580546" cy="543471"/>
            </a:xfrm>
            <a:custGeom>
              <a:avLst/>
              <a:gdLst/>
              <a:ahLst/>
              <a:cxnLst/>
              <a:rect l="0" t="0" r="0" b="0"/>
              <a:pathLst>
                <a:path w="1580546" h="543471">
                  <a:moveTo>
                    <a:pt x="0" y="535781"/>
                  </a:moveTo>
                  <a:lnTo>
                    <a:pt x="0" y="535781"/>
                  </a:lnTo>
                  <a:lnTo>
                    <a:pt x="8562" y="535781"/>
                  </a:lnTo>
                  <a:lnTo>
                    <a:pt x="8821" y="540522"/>
                  </a:lnTo>
                  <a:lnTo>
                    <a:pt x="9849" y="541918"/>
                  </a:lnTo>
                  <a:lnTo>
                    <a:pt x="13638" y="543470"/>
                  </a:lnTo>
                  <a:lnTo>
                    <a:pt x="15045" y="542891"/>
                  </a:lnTo>
                  <a:lnTo>
                    <a:pt x="15984" y="541514"/>
                  </a:lnTo>
                  <a:lnTo>
                    <a:pt x="16609" y="539603"/>
                  </a:lnTo>
                  <a:lnTo>
                    <a:pt x="18018" y="538329"/>
                  </a:lnTo>
                  <a:lnTo>
                    <a:pt x="25438" y="536117"/>
                  </a:lnTo>
                  <a:lnTo>
                    <a:pt x="48079" y="534809"/>
                  </a:lnTo>
                  <a:lnTo>
                    <a:pt x="64656" y="528717"/>
                  </a:lnTo>
                  <a:lnTo>
                    <a:pt x="98415" y="524370"/>
                  </a:lnTo>
                  <a:lnTo>
                    <a:pt x="116143" y="519832"/>
                  </a:lnTo>
                  <a:lnTo>
                    <a:pt x="152988" y="512037"/>
                  </a:lnTo>
                  <a:lnTo>
                    <a:pt x="196609" y="504653"/>
                  </a:lnTo>
                  <a:lnTo>
                    <a:pt x="233195" y="499977"/>
                  </a:lnTo>
                  <a:lnTo>
                    <a:pt x="274965" y="490528"/>
                  </a:lnTo>
                  <a:lnTo>
                    <a:pt x="316913" y="479107"/>
                  </a:lnTo>
                  <a:lnTo>
                    <a:pt x="356390" y="465521"/>
                  </a:lnTo>
                  <a:lnTo>
                    <a:pt x="394765" y="453668"/>
                  </a:lnTo>
                  <a:lnTo>
                    <a:pt x="436011" y="439132"/>
                  </a:lnTo>
                  <a:lnTo>
                    <a:pt x="479651" y="422257"/>
                  </a:lnTo>
                  <a:lnTo>
                    <a:pt x="524001" y="399949"/>
                  </a:lnTo>
                  <a:lnTo>
                    <a:pt x="568561" y="379229"/>
                  </a:lnTo>
                  <a:lnTo>
                    <a:pt x="600952" y="364007"/>
                  </a:lnTo>
                  <a:lnTo>
                    <a:pt x="634199" y="348312"/>
                  </a:lnTo>
                  <a:lnTo>
                    <a:pt x="665513" y="334722"/>
                  </a:lnTo>
                  <a:lnTo>
                    <a:pt x="695966" y="322067"/>
                  </a:lnTo>
                  <a:lnTo>
                    <a:pt x="727029" y="308837"/>
                  </a:lnTo>
                  <a:lnTo>
                    <a:pt x="760679" y="293034"/>
                  </a:lnTo>
                  <a:lnTo>
                    <a:pt x="792832" y="278735"/>
                  </a:lnTo>
                  <a:lnTo>
                    <a:pt x="823659" y="265765"/>
                  </a:lnTo>
                  <a:lnTo>
                    <a:pt x="853896" y="253386"/>
                  </a:lnTo>
                  <a:lnTo>
                    <a:pt x="883872" y="241270"/>
                  </a:lnTo>
                  <a:lnTo>
                    <a:pt x="913731" y="229270"/>
                  </a:lnTo>
                  <a:lnTo>
                    <a:pt x="943537" y="217322"/>
                  </a:lnTo>
                  <a:lnTo>
                    <a:pt x="973321" y="208043"/>
                  </a:lnTo>
                  <a:lnTo>
                    <a:pt x="1003095" y="199620"/>
                  </a:lnTo>
                  <a:lnTo>
                    <a:pt x="1046756" y="183721"/>
                  </a:lnTo>
                  <a:lnTo>
                    <a:pt x="1086261" y="166443"/>
                  </a:lnTo>
                  <a:lnTo>
                    <a:pt x="1127953" y="148756"/>
                  </a:lnTo>
                  <a:lnTo>
                    <a:pt x="1166874" y="131940"/>
                  </a:lnTo>
                  <a:lnTo>
                    <a:pt x="1208393" y="119240"/>
                  </a:lnTo>
                  <a:lnTo>
                    <a:pt x="1245279" y="104343"/>
                  </a:lnTo>
                  <a:lnTo>
                    <a:pt x="1287558" y="87271"/>
                  </a:lnTo>
                  <a:lnTo>
                    <a:pt x="1322093" y="73483"/>
                  </a:lnTo>
                  <a:lnTo>
                    <a:pt x="1357461" y="63114"/>
                  </a:lnTo>
                  <a:lnTo>
                    <a:pt x="1395486" y="50721"/>
                  </a:lnTo>
                  <a:lnTo>
                    <a:pt x="1438003" y="35735"/>
                  </a:lnTo>
                  <a:lnTo>
                    <a:pt x="1481379" y="21830"/>
                  </a:lnTo>
                  <a:lnTo>
                    <a:pt x="1524101" y="11024"/>
                  </a:lnTo>
                  <a:lnTo>
                    <a:pt x="1561295" y="8933"/>
                  </a:lnTo>
                  <a:lnTo>
                    <a:pt x="1561762" y="7940"/>
                  </a:lnTo>
                  <a:lnTo>
                    <a:pt x="1562419" y="3786"/>
                  </a:lnTo>
                  <a:lnTo>
                    <a:pt x="1562573" y="5982"/>
                  </a:lnTo>
                  <a:lnTo>
                    <a:pt x="1563606" y="6965"/>
                  </a:lnTo>
                  <a:lnTo>
                    <a:pt x="1571593" y="8923"/>
                  </a:lnTo>
                  <a:lnTo>
                    <a:pt x="1580545" y="8930"/>
                  </a:lnTo>
                  <a:lnTo>
                    <a:pt x="1572866" y="8930"/>
                  </a:lnTo>
                  <a:lnTo>
                    <a:pt x="1572453" y="7938"/>
                  </a:lnTo>
                  <a:lnTo>
                    <a:pt x="15716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9" name="SMARTInkShape-Group646"/>
          <p:cNvGrpSpPr/>
          <p:nvPr/>
        </p:nvGrpSpPr>
        <p:grpSpPr>
          <a:xfrm>
            <a:off x="4857750" y="759061"/>
            <a:ext cx="1113002" cy="1142963"/>
            <a:chOff x="4857750" y="759061"/>
            <a:chExt cx="1113002" cy="1142963"/>
          </a:xfrm>
        </p:grpSpPr>
        <p:sp>
          <p:nvSpPr>
            <p:cNvPr id="27" name="SMARTInkShape-2467"/>
            <p:cNvSpPr/>
            <p:nvPr>
              <p:custDataLst>
                <p:tags r:id="rId115"/>
              </p:custDataLst>
            </p:nvPr>
          </p:nvSpPr>
          <p:spPr bwMode="auto">
            <a:xfrm>
              <a:off x="4929188" y="759061"/>
              <a:ext cx="1041564" cy="1142963"/>
            </a:xfrm>
            <a:custGeom>
              <a:avLst/>
              <a:gdLst/>
              <a:ahLst/>
              <a:cxnLst/>
              <a:rect l="0" t="0" r="0" b="0"/>
              <a:pathLst>
                <a:path w="1041564" h="1142963">
                  <a:moveTo>
                    <a:pt x="0" y="303572"/>
                  </a:moveTo>
                  <a:lnTo>
                    <a:pt x="0" y="303572"/>
                  </a:lnTo>
                  <a:lnTo>
                    <a:pt x="0" y="295883"/>
                  </a:lnTo>
                  <a:lnTo>
                    <a:pt x="992" y="295470"/>
                  </a:lnTo>
                  <a:lnTo>
                    <a:pt x="21367" y="293723"/>
                  </a:lnTo>
                  <a:lnTo>
                    <a:pt x="63932" y="273909"/>
                  </a:lnTo>
                  <a:lnTo>
                    <a:pt x="103248" y="252402"/>
                  </a:lnTo>
                  <a:lnTo>
                    <a:pt x="142268" y="234943"/>
                  </a:lnTo>
                  <a:lnTo>
                    <a:pt x="173363" y="223130"/>
                  </a:lnTo>
                  <a:lnTo>
                    <a:pt x="207026" y="211265"/>
                  </a:lnTo>
                  <a:lnTo>
                    <a:pt x="241832" y="199377"/>
                  </a:lnTo>
                  <a:lnTo>
                    <a:pt x="277145" y="190125"/>
                  </a:lnTo>
                  <a:lnTo>
                    <a:pt x="313675" y="181714"/>
                  </a:lnTo>
                  <a:lnTo>
                    <a:pt x="353062" y="171361"/>
                  </a:lnTo>
                  <a:lnTo>
                    <a:pt x="391073" y="162790"/>
                  </a:lnTo>
                  <a:lnTo>
                    <a:pt x="428802" y="154682"/>
                  </a:lnTo>
                  <a:lnTo>
                    <a:pt x="468721" y="144464"/>
                  </a:lnTo>
                  <a:lnTo>
                    <a:pt x="506969" y="135953"/>
                  </a:lnTo>
                  <a:lnTo>
                    <a:pt x="543812" y="127872"/>
                  </a:lnTo>
                  <a:lnTo>
                    <a:pt x="580030" y="117665"/>
                  </a:lnTo>
                  <a:lnTo>
                    <a:pt x="618616" y="109160"/>
                  </a:lnTo>
                  <a:lnTo>
                    <a:pt x="656933" y="101081"/>
                  </a:lnTo>
                  <a:lnTo>
                    <a:pt x="690498" y="90875"/>
                  </a:lnTo>
                  <a:lnTo>
                    <a:pt x="724599" y="79725"/>
                  </a:lnTo>
                  <a:lnTo>
                    <a:pt x="758606" y="68155"/>
                  </a:lnTo>
                  <a:lnTo>
                    <a:pt x="790257" y="56398"/>
                  </a:lnTo>
                  <a:lnTo>
                    <a:pt x="820860" y="47204"/>
                  </a:lnTo>
                  <a:lnTo>
                    <a:pt x="863334" y="33804"/>
                  </a:lnTo>
                  <a:lnTo>
                    <a:pt x="903761" y="16238"/>
                  </a:lnTo>
                  <a:lnTo>
                    <a:pt x="948291" y="3185"/>
                  </a:lnTo>
                  <a:lnTo>
                    <a:pt x="964940" y="46"/>
                  </a:lnTo>
                  <a:lnTo>
                    <a:pt x="968943" y="0"/>
                  </a:lnTo>
                  <a:lnTo>
                    <a:pt x="970407" y="979"/>
                  </a:lnTo>
                  <a:lnTo>
                    <a:pt x="971383" y="2625"/>
                  </a:lnTo>
                  <a:lnTo>
                    <a:pt x="972950" y="7654"/>
                  </a:lnTo>
                  <a:lnTo>
                    <a:pt x="986628" y="26903"/>
                  </a:lnTo>
                  <a:lnTo>
                    <a:pt x="997064" y="66622"/>
                  </a:lnTo>
                  <a:lnTo>
                    <a:pt x="999721" y="107665"/>
                  </a:lnTo>
                  <a:lnTo>
                    <a:pt x="1000045" y="151067"/>
                  </a:lnTo>
                  <a:lnTo>
                    <a:pt x="1000100" y="192019"/>
                  </a:lnTo>
                  <a:lnTo>
                    <a:pt x="1000118" y="235572"/>
                  </a:lnTo>
                  <a:lnTo>
                    <a:pt x="1000122" y="279896"/>
                  </a:lnTo>
                  <a:lnTo>
                    <a:pt x="1000124" y="324448"/>
                  </a:lnTo>
                  <a:lnTo>
                    <a:pt x="1001116" y="369068"/>
                  </a:lnTo>
                  <a:lnTo>
                    <a:pt x="1006261" y="413708"/>
                  </a:lnTo>
                  <a:lnTo>
                    <a:pt x="1008227" y="457362"/>
                  </a:lnTo>
                  <a:lnTo>
                    <a:pt x="1009801" y="495873"/>
                  </a:lnTo>
                  <a:lnTo>
                    <a:pt x="1015118" y="531427"/>
                  </a:lnTo>
                  <a:lnTo>
                    <a:pt x="1020064" y="573255"/>
                  </a:lnTo>
                  <a:lnTo>
                    <a:pt x="1025561" y="614701"/>
                  </a:lnTo>
                  <a:lnTo>
                    <a:pt x="1034483" y="657136"/>
                  </a:lnTo>
                  <a:lnTo>
                    <a:pt x="1036566" y="680475"/>
                  </a:lnTo>
                  <a:lnTo>
                    <a:pt x="1040465" y="688704"/>
                  </a:lnTo>
                  <a:lnTo>
                    <a:pt x="1040909" y="693280"/>
                  </a:lnTo>
                  <a:lnTo>
                    <a:pt x="1038777" y="708208"/>
                  </a:lnTo>
                  <a:lnTo>
                    <a:pt x="1041563" y="719357"/>
                  </a:lnTo>
                  <a:lnTo>
                    <a:pt x="1035484" y="738068"/>
                  </a:lnTo>
                  <a:lnTo>
                    <a:pt x="1029894" y="747055"/>
                  </a:lnTo>
                  <a:lnTo>
                    <a:pt x="1028238" y="753022"/>
                  </a:lnTo>
                  <a:lnTo>
                    <a:pt x="1022210" y="758981"/>
                  </a:lnTo>
                  <a:lnTo>
                    <a:pt x="979085" y="788935"/>
                  </a:lnTo>
                  <a:lnTo>
                    <a:pt x="936400" y="805728"/>
                  </a:lnTo>
                  <a:lnTo>
                    <a:pt x="898892" y="819468"/>
                  </a:lnTo>
                  <a:lnTo>
                    <a:pt x="856358" y="832469"/>
                  </a:lnTo>
                  <a:lnTo>
                    <a:pt x="826096" y="844231"/>
                  </a:lnTo>
                  <a:lnTo>
                    <a:pt x="792801" y="859380"/>
                  </a:lnTo>
                  <a:lnTo>
                    <a:pt x="752869" y="873390"/>
                  </a:lnTo>
                  <a:lnTo>
                    <a:pt x="709655" y="887223"/>
                  </a:lnTo>
                  <a:lnTo>
                    <a:pt x="667298" y="903293"/>
                  </a:lnTo>
                  <a:lnTo>
                    <a:pt x="622675" y="920356"/>
                  </a:lnTo>
                  <a:lnTo>
                    <a:pt x="599664" y="929074"/>
                  </a:lnTo>
                  <a:lnTo>
                    <a:pt x="576385" y="936870"/>
                  </a:lnTo>
                  <a:lnTo>
                    <a:pt x="552929" y="944052"/>
                  </a:lnTo>
                  <a:lnTo>
                    <a:pt x="529353" y="950824"/>
                  </a:lnTo>
                  <a:lnTo>
                    <a:pt x="506691" y="958316"/>
                  </a:lnTo>
                  <a:lnTo>
                    <a:pt x="462990" y="974577"/>
                  </a:lnTo>
                  <a:lnTo>
                    <a:pt x="440621" y="983080"/>
                  </a:lnTo>
                  <a:lnTo>
                    <a:pt x="417771" y="991726"/>
                  </a:lnTo>
                  <a:lnTo>
                    <a:pt x="394599" y="1000466"/>
                  </a:lnTo>
                  <a:lnTo>
                    <a:pt x="350333" y="1018115"/>
                  </a:lnTo>
                  <a:lnTo>
                    <a:pt x="308500" y="1035881"/>
                  </a:lnTo>
                  <a:lnTo>
                    <a:pt x="270064" y="1053699"/>
                  </a:lnTo>
                  <a:lnTo>
                    <a:pt x="233138" y="1071540"/>
                  </a:lnTo>
                  <a:lnTo>
                    <a:pt x="197874" y="1089391"/>
                  </a:lnTo>
                  <a:lnTo>
                    <a:pt x="165665" y="1107247"/>
                  </a:lnTo>
                  <a:lnTo>
                    <a:pt x="134813" y="1122458"/>
                  </a:lnTo>
                  <a:lnTo>
                    <a:pt x="89296" y="11429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2468"/>
            <p:cNvSpPr/>
            <p:nvPr>
              <p:custDataLst>
                <p:tags r:id="rId116"/>
              </p:custDataLst>
            </p:nvPr>
          </p:nvSpPr>
          <p:spPr bwMode="auto">
            <a:xfrm>
              <a:off x="4857750" y="1143000"/>
              <a:ext cx="17856" cy="732235"/>
            </a:xfrm>
            <a:custGeom>
              <a:avLst/>
              <a:gdLst/>
              <a:ahLst/>
              <a:cxnLst/>
              <a:rect l="0" t="0" r="0" b="0"/>
              <a:pathLst>
                <a:path w="17856" h="732235">
                  <a:moveTo>
                    <a:pt x="8930" y="0"/>
                  </a:moveTo>
                  <a:lnTo>
                    <a:pt x="8930" y="0"/>
                  </a:lnTo>
                  <a:lnTo>
                    <a:pt x="8930" y="4740"/>
                  </a:lnTo>
                  <a:lnTo>
                    <a:pt x="6284" y="9714"/>
                  </a:lnTo>
                  <a:lnTo>
                    <a:pt x="4189" y="12429"/>
                  </a:lnTo>
                  <a:lnTo>
                    <a:pt x="1862" y="20737"/>
                  </a:lnTo>
                  <a:lnTo>
                    <a:pt x="164" y="59122"/>
                  </a:lnTo>
                  <a:lnTo>
                    <a:pt x="32" y="102298"/>
                  </a:lnTo>
                  <a:lnTo>
                    <a:pt x="10" y="141987"/>
                  </a:lnTo>
                  <a:lnTo>
                    <a:pt x="4743" y="185166"/>
                  </a:lnTo>
                  <a:lnTo>
                    <a:pt x="7069" y="219879"/>
                  </a:lnTo>
                  <a:lnTo>
                    <a:pt x="9095" y="257466"/>
                  </a:lnTo>
                  <a:lnTo>
                    <a:pt x="13302" y="294015"/>
                  </a:lnTo>
                  <a:lnTo>
                    <a:pt x="15834" y="332749"/>
                  </a:lnTo>
                  <a:lnTo>
                    <a:pt x="16959" y="373115"/>
                  </a:lnTo>
                  <a:lnTo>
                    <a:pt x="17459" y="414207"/>
                  </a:lnTo>
                  <a:lnTo>
                    <a:pt x="17681" y="452975"/>
                  </a:lnTo>
                  <a:lnTo>
                    <a:pt x="17780" y="490049"/>
                  </a:lnTo>
                  <a:lnTo>
                    <a:pt x="17824" y="526370"/>
                  </a:lnTo>
                  <a:lnTo>
                    <a:pt x="17844" y="559710"/>
                  </a:lnTo>
                  <a:lnTo>
                    <a:pt x="17855" y="603726"/>
                  </a:lnTo>
                  <a:lnTo>
                    <a:pt x="15212" y="641902"/>
                  </a:lnTo>
                  <a:lnTo>
                    <a:pt x="10171" y="680877"/>
                  </a:lnTo>
                  <a:lnTo>
                    <a:pt x="8182" y="712829"/>
                  </a:lnTo>
                  <a:lnTo>
                    <a:pt x="0" y="7322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0" name="SMARTInkShape-2469"/>
          <p:cNvSpPr/>
          <p:nvPr>
            <p:custDataLst>
              <p:tags r:id="rId2"/>
            </p:custDataLst>
          </p:nvPr>
        </p:nvSpPr>
        <p:spPr bwMode="auto">
          <a:xfrm>
            <a:off x="2080617" y="4348758"/>
            <a:ext cx="651868" cy="330399"/>
          </a:xfrm>
          <a:custGeom>
            <a:avLst/>
            <a:gdLst/>
            <a:ahLst/>
            <a:cxnLst/>
            <a:rect l="0" t="0" r="0" b="0"/>
            <a:pathLst>
              <a:path w="651868" h="330399">
                <a:moveTo>
                  <a:pt x="0" y="330398"/>
                </a:moveTo>
                <a:lnTo>
                  <a:pt x="0" y="330398"/>
                </a:lnTo>
                <a:lnTo>
                  <a:pt x="12429" y="330398"/>
                </a:lnTo>
                <a:lnTo>
                  <a:pt x="18092" y="327753"/>
                </a:lnTo>
                <a:lnTo>
                  <a:pt x="53391" y="309661"/>
                </a:lnTo>
                <a:lnTo>
                  <a:pt x="96426" y="292898"/>
                </a:lnTo>
                <a:lnTo>
                  <a:pt x="129223" y="273647"/>
                </a:lnTo>
                <a:lnTo>
                  <a:pt x="168816" y="253831"/>
                </a:lnTo>
                <a:lnTo>
                  <a:pt x="207226" y="235392"/>
                </a:lnTo>
                <a:lnTo>
                  <a:pt x="248483" y="212621"/>
                </a:lnTo>
                <a:lnTo>
                  <a:pt x="292127" y="191763"/>
                </a:lnTo>
                <a:lnTo>
                  <a:pt x="334886" y="168571"/>
                </a:lnTo>
                <a:lnTo>
                  <a:pt x="360179" y="154052"/>
                </a:lnTo>
                <a:lnTo>
                  <a:pt x="401512" y="132629"/>
                </a:lnTo>
                <a:lnTo>
                  <a:pt x="435427" y="116493"/>
                </a:lnTo>
                <a:lnTo>
                  <a:pt x="476832" y="96252"/>
                </a:lnTo>
                <a:lnTo>
                  <a:pt x="514236" y="77687"/>
                </a:lnTo>
                <a:lnTo>
                  <a:pt x="549462" y="60611"/>
                </a:lnTo>
                <a:lnTo>
                  <a:pt x="585888" y="42804"/>
                </a:lnTo>
                <a:lnTo>
                  <a:pt x="627419" y="15835"/>
                </a:lnTo>
                <a:lnTo>
                  <a:pt x="65186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9" name="SMARTInkShape-Group648"/>
          <p:cNvGrpSpPr/>
          <p:nvPr/>
        </p:nvGrpSpPr>
        <p:grpSpPr>
          <a:xfrm>
            <a:off x="4009710" y="2562820"/>
            <a:ext cx="1017523" cy="1178100"/>
            <a:chOff x="4009710" y="2562820"/>
            <a:chExt cx="1017523" cy="1178100"/>
          </a:xfrm>
        </p:grpSpPr>
        <p:sp>
          <p:nvSpPr>
            <p:cNvPr id="31" name="SMARTInkShape-2470"/>
            <p:cNvSpPr/>
            <p:nvPr>
              <p:custDataLst>
                <p:tags r:id="rId107"/>
              </p:custDataLst>
            </p:nvPr>
          </p:nvSpPr>
          <p:spPr bwMode="auto">
            <a:xfrm>
              <a:off x="4009710" y="3232669"/>
              <a:ext cx="249752" cy="508251"/>
            </a:xfrm>
            <a:custGeom>
              <a:avLst/>
              <a:gdLst/>
              <a:ahLst/>
              <a:cxnLst/>
              <a:rect l="0" t="0" r="0" b="0"/>
              <a:pathLst>
                <a:path w="249752" h="508251">
                  <a:moveTo>
                    <a:pt x="169384" y="62386"/>
                  </a:moveTo>
                  <a:lnTo>
                    <a:pt x="169384" y="62386"/>
                  </a:lnTo>
                  <a:lnTo>
                    <a:pt x="169384" y="32574"/>
                  </a:lnTo>
                  <a:lnTo>
                    <a:pt x="166738" y="26647"/>
                  </a:lnTo>
                  <a:lnTo>
                    <a:pt x="163247" y="20705"/>
                  </a:lnTo>
                  <a:lnTo>
                    <a:pt x="161695" y="14757"/>
                  </a:lnTo>
                  <a:lnTo>
                    <a:pt x="160289" y="12774"/>
                  </a:lnTo>
                  <a:lnTo>
                    <a:pt x="158360" y="11452"/>
                  </a:lnTo>
                  <a:lnTo>
                    <a:pt x="153570" y="8990"/>
                  </a:lnTo>
                  <a:lnTo>
                    <a:pt x="145295" y="3019"/>
                  </a:lnTo>
                  <a:lnTo>
                    <a:pt x="139496" y="1274"/>
                  </a:lnTo>
                  <a:lnTo>
                    <a:pt x="114060" y="0"/>
                  </a:lnTo>
                  <a:lnTo>
                    <a:pt x="99524" y="4655"/>
                  </a:lnTo>
                  <a:lnTo>
                    <a:pt x="60341" y="33301"/>
                  </a:lnTo>
                  <a:lnTo>
                    <a:pt x="39620" y="55422"/>
                  </a:lnTo>
                  <a:lnTo>
                    <a:pt x="15876" y="98363"/>
                  </a:lnTo>
                  <a:lnTo>
                    <a:pt x="6900" y="117071"/>
                  </a:lnTo>
                  <a:lnTo>
                    <a:pt x="1138" y="158773"/>
                  </a:lnTo>
                  <a:lnTo>
                    <a:pt x="0" y="191227"/>
                  </a:lnTo>
                  <a:lnTo>
                    <a:pt x="5136" y="204315"/>
                  </a:lnTo>
                  <a:lnTo>
                    <a:pt x="14033" y="215755"/>
                  </a:lnTo>
                  <a:lnTo>
                    <a:pt x="24602" y="224146"/>
                  </a:lnTo>
                  <a:lnTo>
                    <a:pt x="35914" y="228537"/>
                  </a:lnTo>
                  <a:lnTo>
                    <a:pt x="41709" y="229708"/>
                  </a:lnTo>
                  <a:lnTo>
                    <a:pt x="53439" y="228363"/>
                  </a:lnTo>
                  <a:lnTo>
                    <a:pt x="96097" y="218289"/>
                  </a:lnTo>
                  <a:lnTo>
                    <a:pt x="139510" y="181165"/>
                  </a:lnTo>
                  <a:lnTo>
                    <a:pt x="152705" y="163505"/>
                  </a:lnTo>
                  <a:lnTo>
                    <a:pt x="166137" y="127057"/>
                  </a:lnTo>
                  <a:lnTo>
                    <a:pt x="167941" y="112956"/>
                  </a:lnTo>
                  <a:lnTo>
                    <a:pt x="161197" y="68511"/>
                  </a:lnTo>
                  <a:lnTo>
                    <a:pt x="159527" y="34619"/>
                  </a:lnTo>
                  <a:lnTo>
                    <a:pt x="157852" y="31969"/>
                  </a:lnTo>
                  <a:lnTo>
                    <a:pt x="151634" y="26759"/>
                  </a:lnTo>
                  <a:lnTo>
                    <a:pt x="156297" y="31434"/>
                  </a:lnTo>
                  <a:lnTo>
                    <a:pt x="158607" y="39038"/>
                  </a:lnTo>
                  <a:lnTo>
                    <a:pt x="162553" y="54476"/>
                  </a:lnTo>
                  <a:lnTo>
                    <a:pt x="166348" y="66808"/>
                  </a:lnTo>
                  <a:lnTo>
                    <a:pt x="171429" y="101624"/>
                  </a:lnTo>
                  <a:lnTo>
                    <a:pt x="176274" y="134866"/>
                  </a:lnTo>
                  <a:lnTo>
                    <a:pt x="177710" y="172497"/>
                  </a:lnTo>
                  <a:lnTo>
                    <a:pt x="180780" y="215066"/>
                  </a:lnTo>
                  <a:lnTo>
                    <a:pt x="185328" y="259098"/>
                  </a:lnTo>
                  <a:lnTo>
                    <a:pt x="186392" y="289712"/>
                  </a:lnTo>
                  <a:lnTo>
                    <a:pt x="186865" y="323162"/>
                  </a:lnTo>
                  <a:lnTo>
                    <a:pt x="189720" y="355226"/>
                  </a:lnTo>
                  <a:lnTo>
                    <a:pt x="194261" y="398523"/>
                  </a:lnTo>
                  <a:lnTo>
                    <a:pt x="195607" y="433841"/>
                  </a:lnTo>
                  <a:lnTo>
                    <a:pt x="196061" y="472442"/>
                  </a:lnTo>
                  <a:lnTo>
                    <a:pt x="196139" y="490249"/>
                  </a:lnTo>
                  <a:lnTo>
                    <a:pt x="198804" y="498279"/>
                  </a:lnTo>
                  <a:lnTo>
                    <a:pt x="204734" y="508250"/>
                  </a:lnTo>
                  <a:lnTo>
                    <a:pt x="205099" y="466625"/>
                  </a:lnTo>
                  <a:lnTo>
                    <a:pt x="205102" y="429014"/>
                  </a:lnTo>
                  <a:lnTo>
                    <a:pt x="206095" y="394038"/>
                  </a:lnTo>
                  <a:lnTo>
                    <a:pt x="211239" y="352697"/>
                  </a:lnTo>
                  <a:lnTo>
                    <a:pt x="214197" y="310020"/>
                  </a:lnTo>
                  <a:lnTo>
                    <a:pt x="219924" y="271798"/>
                  </a:lnTo>
                  <a:lnTo>
                    <a:pt x="225007" y="231265"/>
                  </a:lnTo>
                  <a:lnTo>
                    <a:pt x="230532" y="212823"/>
                  </a:lnTo>
                  <a:lnTo>
                    <a:pt x="231488" y="202761"/>
                  </a:lnTo>
                  <a:lnTo>
                    <a:pt x="232616" y="200618"/>
                  </a:lnTo>
                  <a:lnTo>
                    <a:pt x="234358" y="199188"/>
                  </a:lnTo>
                  <a:lnTo>
                    <a:pt x="236513" y="198236"/>
                  </a:lnTo>
                  <a:lnTo>
                    <a:pt x="237949" y="195616"/>
                  </a:lnTo>
                  <a:lnTo>
                    <a:pt x="239545" y="187414"/>
                  </a:lnTo>
                  <a:lnTo>
                    <a:pt x="240962" y="185425"/>
                  </a:lnTo>
                  <a:lnTo>
                    <a:pt x="242899" y="185092"/>
                  </a:lnTo>
                  <a:lnTo>
                    <a:pt x="249751" y="1874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SMARTInkShape-2471"/>
            <p:cNvSpPr/>
            <p:nvPr>
              <p:custDataLst>
                <p:tags r:id="rId108"/>
              </p:custDataLst>
            </p:nvPr>
          </p:nvSpPr>
          <p:spPr bwMode="auto">
            <a:xfrm>
              <a:off x="4563070" y="2562820"/>
              <a:ext cx="26790" cy="5146"/>
            </a:xfrm>
            <a:custGeom>
              <a:avLst/>
              <a:gdLst/>
              <a:ahLst/>
              <a:cxnLst/>
              <a:rect l="0" t="0" r="0" b="0"/>
              <a:pathLst>
                <a:path w="26790" h="5146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4" y="2646"/>
                  </a:lnTo>
                  <a:lnTo>
                    <a:pt x="12429" y="4741"/>
                  </a:lnTo>
                  <a:lnTo>
                    <a:pt x="15232" y="5145"/>
                  </a:lnTo>
                  <a:lnTo>
                    <a:pt x="267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" name="SMARTInkShape-2472"/>
            <p:cNvSpPr/>
            <p:nvPr>
              <p:custDataLst>
                <p:tags r:id="rId109"/>
              </p:custDataLst>
            </p:nvPr>
          </p:nvSpPr>
          <p:spPr bwMode="auto">
            <a:xfrm>
              <a:off x="4545243" y="2734051"/>
              <a:ext cx="375016" cy="324342"/>
            </a:xfrm>
            <a:custGeom>
              <a:avLst/>
              <a:gdLst/>
              <a:ahLst/>
              <a:cxnLst/>
              <a:rect l="0" t="0" r="0" b="0"/>
              <a:pathLst>
                <a:path w="375016" h="324342">
                  <a:moveTo>
                    <a:pt x="8898" y="78801"/>
                  </a:moveTo>
                  <a:lnTo>
                    <a:pt x="8898" y="78801"/>
                  </a:lnTo>
                  <a:lnTo>
                    <a:pt x="8898" y="118093"/>
                  </a:lnTo>
                  <a:lnTo>
                    <a:pt x="1830" y="159638"/>
                  </a:lnTo>
                  <a:lnTo>
                    <a:pt x="213" y="203878"/>
                  </a:lnTo>
                  <a:lnTo>
                    <a:pt x="0" y="248473"/>
                  </a:lnTo>
                  <a:lnTo>
                    <a:pt x="7659" y="289614"/>
                  </a:lnTo>
                  <a:lnTo>
                    <a:pt x="13271" y="307841"/>
                  </a:lnTo>
                  <a:lnTo>
                    <a:pt x="15782" y="311861"/>
                  </a:lnTo>
                  <a:lnTo>
                    <a:pt x="29856" y="323584"/>
                  </a:lnTo>
                  <a:lnTo>
                    <a:pt x="32792" y="324341"/>
                  </a:lnTo>
                  <a:lnTo>
                    <a:pt x="35741" y="323853"/>
                  </a:lnTo>
                  <a:lnTo>
                    <a:pt x="41664" y="320666"/>
                  </a:lnTo>
                  <a:lnTo>
                    <a:pt x="70193" y="294239"/>
                  </a:lnTo>
                  <a:lnTo>
                    <a:pt x="82071" y="277682"/>
                  </a:lnTo>
                  <a:lnTo>
                    <a:pt x="90963" y="238679"/>
                  </a:lnTo>
                  <a:lnTo>
                    <a:pt x="103379" y="194774"/>
                  </a:lnTo>
                  <a:lnTo>
                    <a:pt x="109030" y="156500"/>
                  </a:lnTo>
                  <a:lnTo>
                    <a:pt x="113973" y="122658"/>
                  </a:lnTo>
                  <a:lnTo>
                    <a:pt x="120383" y="80408"/>
                  </a:lnTo>
                  <a:lnTo>
                    <a:pt x="124864" y="45197"/>
                  </a:lnTo>
                  <a:lnTo>
                    <a:pt x="125896" y="44492"/>
                  </a:lnTo>
                  <a:lnTo>
                    <a:pt x="132661" y="43267"/>
                  </a:lnTo>
                  <a:lnTo>
                    <a:pt x="133079" y="44198"/>
                  </a:lnTo>
                  <a:lnTo>
                    <a:pt x="133542" y="47877"/>
                  </a:lnTo>
                  <a:lnTo>
                    <a:pt x="136394" y="52820"/>
                  </a:lnTo>
                  <a:lnTo>
                    <a:pt x="139977" y="58324"/>
                  </a:lnTo>
                  <a:lnTo>
                    <a:pt x="151863" y="99994"/>
                  </a:lnTo>
                  <a:lnTo>
                    <a:pt x="162744" y="141329"/>
                  </a:lnTo>
                  <a:lnTo>
                    <a:pt x="168271" y="160385"/>
                  </a:lnTo>
                  <a:lnTo>
                    <a:pt x="169632" y="203767"/>
                  </a:lnTo>
                  <a:lnTo>
                    <a:pt x="164891" y="199061"/>
                  </a:lnTo>
                  <a:lnTo>
                    <a:pt x="162564" y="194096"/>
                  </a:lnTo>
                  <a:lnTo>
                    <a:pt x="160811" y="161575"/>
                  </a:lnTo>
                  <a:lnTo>
                    <a:pt x="168400" y="121635"/>
                  </a:lnTo>
                  <a:lnTo>
                    <a:pt x="175525" y="81235"/>
                  </a:lnTo>
                  <a:lnTo>
                    <a:pt x="179647" y="53725"/>
                  </a:lnTo>
                  <a:lnTo>
                    <a:pt x="201816" y="15712"/>
                  </a:lnTo>
                  <a:lnTo>
                    <a:pt x="220184" y="1959"/>
                  </a:lnTo>
                  <a:lnTo>
                    <a:pt x="226165" y="0"/>
                  </a:lnTo>
                  <a:lnTo>
                    <a:pt x="229149" y="470"/>
                  </a:lnTo>
                  <a:lnTo>
                    <a:pt x="241066" y="5708"/>
                  </a:lnTo>
                  <a:lnTo>
                    <a:pt x="244044" y="6259"/>
                  </a:lnTo>
                  <a:lnTo>
                    <a:pt x="246029" y="8611"/>
                  </a:lnTo>
                  <a:lnTo>
                    <a:pt x="251861" y="23999"/>
                  </a:lnTo>
                  <a:lnTo>
                    <a:pt x="265127" y="48065"/>
                  </a:lnTo>
                  <a:lnTo>
                    <a:pt x="274191" y="77139"/>
                  </a:lnTo>
                  <a:lnTo>
                    <a:pt x="278664" y="96168"/>
                  </a:lnTo>
                  <a:lnTo>
                    <a:pt x="297734" y="138303"/>
                  </a:lnTo>
                  <a:lnTo>
                    <a:pt x="321255" y="182631"/>
                  </a:lnTo>
                  <a:lnTo>
                    <a:pt x="325655" y="188778"/>
                  </a:lnTo>
                  <a:lnTo>
                    <a:pt x="330919" y="192172"/>
                  </a:lnTo>
                  <a:lnTo>
                    <a:pt x="346494" y="194728"/>
                  </a:lnTo>
                  <a:lnTo>
                    <a:pt x="357712" y="185152"/>
                  </a:lnTo>
                  <a:lnTo>
                    <a:pt x="362364" y="179646"/>
                  </a:lnTo>
                  <a:lnTo>
                    <a:pt x="375015" y="1502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SMARTInkShape-2473"/>
            <p:cNvSpPr/>
            <p:nvPr>
              <p:custDataLst>
                <p:tags r:id="rId110"/>
              </p:custDataLst>
            </p:nvPr>
          </p:nvSpPr>
          <p:spPr bwMode="auto">
            <a:xfrm>
              <a:off x="4232672" y="2875362"/>
              <a:ext cx="258962" cy="249489"/>
            </a:xfrm>
            <a:custGeom>
              <a:avLst/>
              <a:gdLst/>
              <a:ahLst/>
              <a:cxnLst/>
              <a:rect l="0" t="0" r="0" b="0"/>
              <a:pathLst>
                <a:path w="258962" h="249489">
                  <a:moveTo>
                    <a:pt x="0" y="8927"/>
                  </a:moveTo>
                  <a:lnTo>
                    <a:pt x="0" y="8927"/>
                  </a:lnTo>
                  <a:lnTo>
                    <a:pt x="0" y="0"/>
                  </a:lnTo>
                  <a:lnTo>
                    <a:pt x="4740" y="4739"/>
                  </a:lnTo>
                  <a:lnTo>
                    <a:pt x="7068" y="12357"/>
                  </a:lnTo>
                  <a:lnTo>
                    <a:pt x="11024" y="27803"/>
                  </a:lnTo>
                  <a:lnTo>
                    <a:pt x="14821" y="40136"/>
                  </a:lnTo>
                  <a:lnTo>
                    <a:pt x="17459" y="80947"/>
                  </a:lnTo>
                  <a:lnTo>
                    <a:pt x="20453" y="125089"/>
                  </a:lnTo>
                  <a:lnTo>
                    <a:pt x="25537" y="160747"/>
                  </a:lnTo>
                  <a:lnTo>
                    <a:pt x="19556" y="202737"/>
                  </a:lnTo>
                  <a:lnTo>
                    <a:pt x="19606" y="215119"/>
                  </a:lnTo>
                  <a:lnTo>
                    <a:pt x="26281" y="240798"/>
                  </a:lnTo>
                  <a:lnTo>
                    <a:pt x="26759" y="249488"/>
                  </a:lnTo>
                  <a:lnTo>
                    <a:pt x="26789" y="207784"/>
                  </a:lnTo>
                  <a:lnTo>
                    <a:pt x="33857" y="168802"/>
                  </a:lnTo>
                  <a:lnTo>
                    <a:pt x="40091" y="129032"/>
                  </a:lnTo>
                  <a:lnTo>
                    <a:pt x="44741" y="90088"/>
                  </a:lnTo>
                  <a:lnTo>
                    <a:pt x="53664" y="50044"/>
                  </a:lnTo>
                  <a:lnTo>
                    <a:pt x="61600" y="36112"/>
                  </a:lnTo>
                  <a:lnTo>
                    <a:pt x="62388" y="28210"/>
                  </a:lnTo>
                  <a:lnTo>
                    <a:pt x="62472" y="31949"/>
                  </a:lnTo>
                  <a:lnTo>
                    <a:pt x="63476" y="33205"/>
                  </a:lnTo>
                  <a:lnTo>
                    <a:pt x="67238" y="34600"/>
                  </a:lnTo>
                  <a:lnTo>
                    <a:pt x="68638" y="35964"/>
                  </a:lnTo>
                  <a:lnTo>
                    <a:pt x="73530" y="45283"/>
                  </a:lnTo>
                  <a:lnTo>
                    <a:pt x="107172" y="89136"/>
                  </a:lnTo>
                  <a:lnTo>
                    <a:pt x="110144" y="92165"/>
                  </a:lnTo>
                  <a:lnTo>
                    <a:pt x="113445" y="100823"/>
                  </a:lnTo>
                  <a:lnTo>
                    <a:pt x="115904" y="110293"/>
                  </a:lnTo>
                  <a:lnTo>
                    <a:pt x="125568" y="124457"/>
                  </a:lnTo>
                  <a:lnTo>
                    <a:pt x="130222" y="130719"/>
                  </a:lnTo>
                  <a:lnTo>
                    <a:pt x="135856" y="142824"/>
                  </a:lnTo>
                  <a:lnTo>
                    <a:pt x="138195" y="145816"/>
                  </a:lnTo>
                  <a:lnTo>
                    <a:pt x="138763" y="148804"/>
                  </a:lnTo>
                  <a:lnTo>
                    <a:pt x="138149" y="151788"/>
                  </a:lnTo>
                  <a:lnTo>
                    <a:pt x="135814" y="157749"/>
                  </a:lnTo>
                  <a:lnTo>
                    <a:pt x="134191" y="167897"/>
                  </a:lnTo>
                  <a:lnTo>
                    <a:pt x="133117" y="168485"/>
                  </a:lnTo>
                  <a:lnTo>
                    <a:pt x="125390" y="169616"/>
                  </a:lnTo>
                  <a:lnTo>
                    <a:pt x="125019" y="127420"/>
                  </a:lnTo>
                  <a:lnTo>
                    <a:pt x="132145" y="104065"/>
                  </a:lnTo>
                  <a:lnTo>
                    <a:pt x="150087" y="61288"/>
                  </a:lnTo>
                  <a:lnTo>
                    <a:pt x="160799" y="39788"/>
                  </a:lnTo>
                  <a:lnTo>
                    <a:pt x="162761" y="38430"/>
                  </a:lnTo>
                  <a:lnTo>
                    <a:pt x="165062" y="37526"/>
                  </a:lnTo>
                  <a:lnTo>
                    <a:pt x="166596" y="35930"/>
                  </a:lnTo>
                  <a:lnTo>
                    <a:pt x="168300" y="31512"/>
                  </a:lnTo>
                  <a:lnTo>
                    <a:pt x="169747" y="30929"/>
                  </a:lnTo>
                  <a:lnTo>
                    <a:pt x="171704" y="31532"/>
                  </a:lnTo>
                  <a:lnTo>
                    <a:pt x="176524" y="33857"/>
                  </a:lnTo>
                  <a:lnTo>
                    <a:pt x="185878" y="35471"/>
                  </a:lnTo>
                  <a:lnTo>
                    <a:pt x="195067" y="43383"/>
                  </a:lnTo>
                  <a:lnTo>
                    <a:pt x="211844" y="71066"/>
                  </a:lnTo>
                  <a:lnTo>
                    <a:pt x="216742" y="96329"/>
                  </a:lnTo>
                  <a:lnTo>
                    <a:pt x="220353" y="104327"/>
                  </a:lnTo>
                  <a:lnTo>
                    <a:pt x="223167" y="147731"/>
                  </a:lnTo>
                  <a:lnTo>
                    <a:pt x="223232" y="163564"/>
                  </a:lnTo>
                  <a:lnTo>
                    <a:pt x="225883" y="169597"/>
                  </a:lnTo>
                  <a:lnTo>
                    <a:pt x="227980" y="172595"/>
                  </a:lnTo>
                  <a:lnTo>
                    <a:pt x="232954" y="175926"/>
                  </a:lnTo>
                  <a:lnTo>
                    <a:pt x="241333" y="177801"/>
                  </a:lnTo>
                  <a:lnTo>
                    <a:pt x="244233" y="178065"/>
                  </a:lnTo>
                  <a:lnTo>
                    <a:pt x="250100" y="175711"/>
                  </a:lnTo>
                  <a:lnTo>
                    <a:pt x="258961" y="1696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SMARTInkShape-2474"/>
            <p:cNvSpPr/>
            <p:nvPr>
              <p:custDataLst>
                <p:tags r:id="rId111"/>
              </p:custDataLst>
            </p:nvPr>
          </p:nvSpPr>
          <p:spPr bwMode="auto">
            <a:xfrm>
              <a:off x="4393929" y="3232579"/>
              <a:ext cx="97705" cy="303408"/>
            </a:xfrm>
            <a:custGeom>
              <a:avLst/>
              <a:gdLst/>
              <a:ahLst/>
              <a:cxnLst/>
              <a:rect l="0" t="0" r="0" b="0"/>
              <a:pathLst>
                <a:path w="97705" h="303408">
                  <a:moveTo>
                    <a:pt x="79844" y="8898"/>
                  </a:moveTo>
                  <a:lnTo>
                    <a:pt x="79844" y="8898"/>
                  </a:lnTo>
                  <a:lnTo>
                    <a:pt x="79844" y="1209"/>
                  </a:lnTo>
                  <a:lnTo>
                    <a:pt x="78852" y="795"/>
                  </a:lnTo>
                  <a:lnTo>
                    <a:pt x="63594" y="0"/>
                  </a:lnTo>
                  <a:lnTo>
                    <a:pt x="49697" y="12399"/>
                  </a:lnTo>
                  <a:lnTo>
                    <a:pt x="26251" y="53799"/>
                  </a:lnTo>
                  <a:lnTo>
                    <a:pt x="11382" y="91466"/>
                  </a:lnTo>
                  <a:lnTo>
                    <a:pt x="2122" y="132290"/>
                  </a:lnTo>
                  <a:lnTo>
                    <a:pt x="0" y="174052"/>
                  </a:lnTo>
                  <a:lnTo>
                    <a:pt x="573" y="213389"/>
                  </a:lnTo>
                  <a:lnTo>
                    <a:pt x="7179" y="254071"/>
                  </a:lnTo>
                  <a:lnTo>
                    <a:pt x="17429" y="290385"/>
                  </a:lnTo>
                  <a:lnTo>
                    <a:pt x="21677" y="297053"/>
                  </a:lnTo>
                  <a:lnTo>
                    <a:pt x="26873" y="300677"/>
                  </a:lnTo>
                  <a:lnTo>
                    <a:pt x="35376" y="302718"/>
                  </a:lnTo>
                  <a:lnTo>
                    <a:pt x="47138" y="303407"/>
                  </a:lnTo>
                  <a:lnTo>
                    <a:pt x="53071" y="300856"/>
                  </a:lnTo>
                  <a:lnTo>
                    <a:pt x="60224" y="295874"/>
                  </a:lnTo>
                  <a:lnTo>
                    <a:pt x="80008" y="252780"/>
                  </a:lnTo>
                  <a:lnTo>
                    <a:pt x="82930" y="248876"/>
                  </a:lnTo>
                  <a:lnTo>
                    <a:pt x="86177" y="239247"/>
                  </a:lnTo>
                  <a:lnTo>
                    <a:pt x="91192" y="202545"/>
                  </a:lnTo>
                  <a:lnTo>
                    <a:pt x="97704" y="1785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SMARTInkShape-2475"/>
            <p:cNvSpPr/>
            <p:nvPr>
              <p:custDataLst>
                <p:tags r:id="rId112"/>
              </p:custDataLst>
            </p:nvPr>
          </p:nvSpPr>
          <p:spPr bwMode="auto">
            <a:xfrm>
              <a:off x="4375547" y="3330773"/>
              <a:ext cx="151806" cy="80359"/>
            </a:xfrm>
            <a:custGeom>
              <a:avLst/>
              <a:gdLst/>
              <a:ahLst/>
              <a:cxnLst/>
              <a:rect l="0" t="0" r="0" b="0"/>
              <a:pathLst>
                <a:path w="151806" h="80359">
                  <a:moveTo>
                    <a:pt x="0" y="71438"/>
                  </a:moveTo>
                  <a:lnTo>
                    <a:pt x="0" y="71438"/>
                  </a:lnTo>
                  <a:lnTo>
                    <a:pt x="0" y="80259"/>
                  </a:lnTo>
                  <a:lnTo>
                    <a:pt x="12429" y="80358"/>
                  </a:lnTo>
                  <a:lnTo>
                    <a:pt x="25731" y="75625"/>
                  </a:lnTo>
                  <a:lnTo>
                    <a:pt x="68879" y="50556"/>
                  </a:lnTo>
                  <a:lnTo>
                    <a:pt x="110157" y="28771"/>
                  </a:lnTo>
                  <a:lnTo>
                    <a:pt x="1518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SMARTInkShape-2476"/>
            <p:cNvSpPr/>
            <p:nvPr>
              <p:custDataLst>
                <p:tags r:id="rId113"/>
              </p:custDataLst>
            </p:nvPr>
          </p:nvSpPr>
          <p:spPr bwMode="auto">
            <a:xfrm>
              <a:off x="4572003" y="3082029"/>
              <a:ext cx="125014" cy="396392"/>
            </a:xfrm>
            <a:custGeom>
              <a:avLst/>
              <a:gdLst/>
              <a:ahLst/>
              <a:cxnLst/>
              <a:rect l="0" t="0" r="0" b="0"/>
              <a:pathLst>
                <a:path w="125014" h="396392">
                  <a:moveTo>
                    <a:pt x="98224" y="43362"/>
                  </a:moveTo>
                  <a:lnTo>
                    <a:pt x="98224" y="43362"/>
                  </a:lnTo>
                  <a:lnTo>
                    <a:pt x="98224" y="22371"/>
                  </a:lnTo>
                  <a:lnTo>
                    <a:pt x="95578" y="16504"/>
                  </a:lnTo>
                  <a:lnTo>
                    <a:pt x="90535" y="9393"/>
                  </a:lnTo>
                  <a:lnTo>
                    <a:pt x="87199" y="8421"/>
                  </a:lnTo>
                  <a:lnTo>
                    <a:pt x="84921" y="8161"/>
                  </a:lnTo>
                  <a:lnTo>
                    <a:pt x="83402" y="6996"/>
                  </a:lnTo>
                  <a:lnTo>
                    <a:pt x="80765" y="0"/>
                  </a:lnTo>
                  <a:lnTo>
                    <a:pt x="77896" y="1931"/>
                  </a:lnTo>
                  <a:lnTo>
                    <a:pt x="72711" y="6514"/>
                  </a:lnTo>
                  <a:lnTo>
                    <a:pt x="70694" y="14549"/>
                  </a:lnTo>
                  <a:lnTo>
                    <a:pt x="65372" y="23800"/>
                  </a:lnTo>
                  <a:lnTo>
                    <a:pt x="62362" y="37676"/>
                  </a:lnTo>
                  <a:lnTo>
                    <a:pt x="55605" y="51756"/>
                  </a:lnTo>
                  <a:lnTo>
                    <a:pt x="52662" y="92306"/>
                  </a:lnTo>
                  <a:lnTo>
                    <a:pt x="44488" y="127707"/>
                  </a:lnTo>
                  <a:lnTo>
                    <a:pt x="38756" y="139019"/>
                  </a:lnTo>
                  <a:lnTo>
                    <a:pt x="26700" y="182172"/>
                  </a:lnTo>
                  <a:lnTo>
                    <a:pt x="17771" y="194887"/>
                  </a:lnTo>
                  <a:lnTo>
                    <a:pt x="9330" y="203679"/>
                  </a:lnTo>
                  <a:lnTo>
                    <a:pt x="1274" y="204060"/>
                  </a:lnTo>
                  <a:lnTo>
                    <a:pt x="848" y="203079"/>
                  </a:lnTo>
                  <a:lnTo>
                    <a:pt x="0" y="186637"/>
                  </a:lnTo>
                  <a:lnTo>
                    <a:pt x="4738" y="181614"/>
                  </a:lnTo>
                  <a:lnTo>
                    <a:pt x="6135" y="181171"/>
                  </a:lnTo>
                  <a:lnTo>
                    <a:pt x="7066" y="181867"/>
                  </a:lnTo>
                  <a:lnTo>
                    <a:pt x="9091" y="185287"/>
                  </a:lnTo>
                  <a:lnTo>
                    <a:pt x="14819" y="192790"/>
                  </a:lnTo>
                  <a:lnTo>
                    <a:pt x="17949" y="201297"/>
                  </a:lnTo>
                  <a:lnTo>
                    <a:pt x="30166" y="220766"/>
                  </a:lnTo>
                  <a:lnTo>
                    <a:pt x="34071" y="237368"/>
                  </a:lnTo>
                  <a:lnTo>
                    <a:pt x="36612" y="279533"/>
                  </a:lnTo>
                  <a:lnTo>
                    <a:pt x="44802" y="322334"/>
                  </a:lnTo>
                  <a:lnTo>
                    <a:pt x="57915" y="363063"/>
                  </a:lnTo>
                  <a:lnTo>
                    <a:pt x="68968" y="382065"/>
                  </a:lnTo>
                  <a:lnTo>
                    <a:pt x="69790" y="385250"/>
                  </a:lnTo>
                  <a:lnTo>
                    <a:pt x="71331" y="387373"/>
                  </a:lnTo>
                  <a:lnTo>
                    <a:pt x="73349" y="388788"/>
                  </a:lnTo>
                  <a:lnTo>
                    <a:pt x="78239" y="391353"/>
                  </a:lnTo>
                  <a:lnTo>
                    <a:pt x="83719" y="395801"/>
                  </a:lnTo>
                  <a:lnTo>
                    <a:pt x="86569" y="396391"/>
                  </a:lnTo>
                  <a:lnTo>
                    <a:pt x="89462" y="395793"/>
                  </a:lnTo>
                  <a:lnTo>
                    <a:pt x="98274" y="390210"/>
                  </a:lnTo>
                  <a:lnTo>
                    <a:pt x="125013" y="3648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SMARTInkShape-2477"/>
            <p:cNvSpPr/>
            <p:nvPr>
              <p:custDataLst>
                <p:tags r:id="rId114"/>
              </p:custDataLst>
            </p:nvPr>
          </p:nvSpPr>
          <p:spPr bwMode="auto">
            <a:xfrm>
              <a:off x="4857750" y="3036498"/>
              <a:ext cx="169483" cy="535221"/>
            </a:xfrm>
            <a:custGeom>
              <a:avLst/>
              <a:gdLst/>
              <a:ahLst/>
              <a:cxnLst/>
              <a:rect l="0" t="0" r="0" b="0"/>
              <a:pathLst>
                <a:path w="169483" h="535221">
                  <a:moveTo>
                    <a:pt x="0" y="35315"/>
                  </a:moveTo>
                  <a:lnTo>
                    <a:pt x="0" y="35315"/>
                  </a:lnTo>
                  <a:lnTo>
                    <a:pt x="4740" y="30574"/>
                  </a:lnTo>
                  <a:lnTo>
                    <a:pt x="7068" y="25601"/>
                  </a:lnTo>
                  <a:lnTo>
                    <a:pt x="7689" y="22886"/>
                  </a:lnTo>
                  <a:lnTo>
                    <a:pt x="9094" y="21075"/>
                  </a:lnTo>
                  <a:lnTo>
                    <a:pt x="26974" y="10599"/>
                  </a:lnTo>
                  <a:lnTo>
                    <a:pt x="29888" y="9908"/>
                  </a:lnTo>
                  <a:lnTo>
                    <a:pt x="44664" y="1639"/>
                  </a:lnTo>
                  <a:lnTo>
                    <a:pt x="51817" y="0"/>
                  </a:lnTo>
                  <a:lnTo>
                    <a:pt x="63060" y="6717"/>
                  </a:lnTo>
                  <a:lnTo>
                    <a:pt x="65853" y="7319"/>
                  </a:lnTo>
                  <a:lnTo>
                    <a:pt x="74523" y="12909"/>
                  </a:lnTo>
                  <a:lnTo>
                    <a:pt x="77770" y="20726"/>
                  </a:lnTo>
                  <a:lnTo>
                    <a:pt x="80215" y="59318"/>
                  </a:lnTo>
                  <a:lnTo>
                    <a:pt x="79345" y="89114"/>
                  </a:lnTo>
                  <a:lnTo>
                    <a:pt x="72675" y="126012"/>
                  </a:lnTo>
                  <a:lnTo>
                    <a:pt x="71600" y="166798"/>
                  </a:lnTo>
                  <a:lnTo>
                    <a:pt x="71459" y="204838"/>
                  </a:lnTo>
                  <a:lnTo>
                    <a:pt x="71441" y="232570"/>
                  </a:lnTo>
                  <a:lnTo>
                    <a:pt x="74085" y="239731"/>
                  </a:lnTo>
                  <a:lnTo>
                    <a:pt x="87688" y="256736"/>
                  </a:lnTo>
                  <a:lnTo>
                    <a:pt x="91228" y="257747"/>
                  </a:lnTo>
                  <a:lnTo>
                    <a:pt x="101584" y="258397"/>
                  </a:lnTo>
                  <a:lnTo>
                    <a:pt x="107326" y="255840"/>
                  </a:lnTo>
                  <a:lnTo>
                    <a:pt x="110246" y="253769"/>
                  </a:lnTo>
                  <a:lnTo>
                    <a:pt x="128002" y="229873"/>
                  </a:lnTo>
                  <a:lnTo>
                    <a:pt x="131304" y="220673"/>
                  </a:lnTo>
                  <a:lnTo>
                    <a:pt x="141479" y="178091"/>
                  </a:lnTo>
                  <a:lnTo>
                    <a:pt x="150441" y="154658"/>
                  </a:lnTo>
                  <a:lnTo>
                    <a:pt x="149903" y="153572"/>
                  </a:lnTo>
                  <a:lnTo>
                    <a:pt x="148553" y="152848"/>
                  </a:lnTo>
                  <a:lnTo>
                    <a:pt x="143208" y="151485"/>
                  </a:lnTo>
                  <a:lnTo>
                    <a:pt x="142973" y="156166"/>
                  </a:lnTo>
                  <a:lnTo>
                    <a:pt x="140273" y="161125"/>
                  </a:lnTo>
                  <a:lnTo>
                    <a:pt x="138164" y="163837"/>
                  </a:lnTo>
                  <a:lnTo>
                    <a:pt x="135820" y="172141"/>
                  </a:lnTo>
                  <a:lnTo>
                    <a:pt x="134055" y="211100"/>
                  </a:lnTo>
                  <a:lnTo>
                    <a:pt x="136606" y="243365"/>
                  </a:lnTo>
                  <a:lnTo>
                    <a:pt x="143042" y="285697"/>
                  </a:lnTo>
                  <a:lnTo>
                    <a:pt x="155195" y="330040"/>
                  </a:lnTo>
                  <a:lnTo>
                    <a:pt x="162651" y="372003"/>
                  </a:lnTo>
                  <a:lnTo>
                    <a:pt x="167586" y="394365"/>
                  </a:lnTo>
                  <a:lnTo>
                    <a:pt x="169482" y="436530"/>
                  </a:lnTo>
                  <a:lnTo>
                    <a:pt x="166964" y="457472"/>
                  </a:lnTo>
                  <a:lnTo>
                    <a:pt x="159570" y="491861"/>
                  </a:lnTo>
                  <a:lnTo>
                    <a:pt x="140725" y="510930"/>
                  </a:lnTo>
                  <a:lnTo>
                    <a:pt x="110017" y="531371"/>
                  </a:lnTo>
                  <a:lnTo>
                    <a:pt x="82936" y="534850"/>
                  </a:lnTo>
                  <a:lnTo>
                    <a:pt x="70104" y="535220"/>
                  </a:lnTo>
                  <a:lnTo>
                    <a:pt x="55277" y="530590"/>
                  </a:lnTo>
                  <a:lnTo>
                    <a:pt x="35719" y="5175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4" name="SMARTInkShape-Group649"/>
          <p:cNvGrpSpPr/>
          <p:nvPr/>
        </p:nvGrpSpPr>
        <p:grpSpPr>
          <a:xfrm>
            <a:off x="5688847" y="2277225"/>
            <a:ext cx="1026279" cy="660434"/>
            <a:chOff x="5688847" y="2277225"/>
            <a:chExt cx="1026279" cy="660434"/>
          </a:xfrm>
        </p:grpSpPr>
        <p:sp>
          <p:nvSpPr>
            <p:cNvPr id="40" name="SMARTInkShape-2478"/>
            <p:cNvSpPr/>
            <p:nvPr>
              <p:custDataLst>
                <p:tags r:id="rId103"/>
              </p:custDataLst>
            </p:nvPr>
          </p:nvSpPr>
          <p:spPr bwMode="auto">
            <a:xfrm>
              <a:off x="5688847" y="2295105"/>
              <a:ext cx="213677" cy="490753"/>
            </a:xfrm>
            <a:custGeom>
              <a:avLst/>
              <a:gdLst/>
              <a:ahLst/>
              <a:cxnLst/>
              <a:rect l="0" t="0" r="0" b="0"/>
              <a:pathLst>
                <a:path w="213677" h="490753">
                  <a:moveTo>
                    <a:pt x="160098" y="303434"/>
                  </a:moveTo>
                  <a:lnTo>
                    <a:pt x="160098" y="303434"/>
                  </a:lnTo>
                  <a:lnTo>
                    <a:pt x="155358" y="303434"/>
                  </a:lnTo>
                  <a:lnTo>
                    <a:pt x="153961" y="302442"/>
                  </a:lnTo>
                  <a:lnTo>
                    <a:pt x="153030" y="300788"/>
                  </a:lnTo>
                  <a:lnTo>
                    <a:pt x="151537" y="291005"/>
                  </a:lnTo>
                  <a:lnTo>
                    <a:pt x="151277" y="282443"/>
                  </a:lnTo>
                  <a:lnTo>
                    <a:pt x="148571" y="276576"/>
                  </a:lnTo>
                  <a:lnTo>
                    <a:pt x="136349" y="260932"/>
                  </a:lnTo>
                  <a:lnTo>
                    <a:pt x="133218" y="252586"/>
                  </a:lnTo>
                  <a:lnTo>
                    <a:pt x="128969" y="246770"/>
                  </a:lnTo>
                  <a:lnTo>
                    <a:pt x="123773" y="243523"/>
                  </a:lnTo>
                  <a:lnTo>
                    <a:pt x="109417" y="240276"/>
                  </a:lnTo>
                  <a:lnTo>
                    <a:pt x="103508" y="236338"/>
                  </a:lnTo>
                  <a:lnTo>
                    <a:pt x="99552" y="235883"/>
                  </a:lnTo>
                  <a:lnTo>
                    <a:pt x="84501" y="239983"/>
                  </a:lnTo>
                  <a:lnTo>
                    <a:pt x="67475" y="248474"/>
                  </a:lnTo>
                  <a:lnTo>
                    <a:pt x="50854" y="263116"/>
                  </a:lnTo>
                  <a:lnTo>
                    <a:pt x="23332" y="304729"/>
                  </a:lnTo>
                  <a:lnTo>
                    <a:pt x="13190" y="330607"/>
                  </a:lnTo>
                  <a:lnTo>
                    <a:pt x="4198" y="374922"/>
                  </a:lnTo>
                  <a:lnTo>
                    <a:pt x="0" y="419527"/>
                  </a:lnTo>
                  <a:lnTo>
                    <a:pt x="639" y="436390"/>
                  </a:lnTo>
                  <a:lnTo>
                    <a:pt x="14827" y="479150"/>
                  </a:lnTo>
                  <a:lnTo>
                    <a:pt x="15625" y="483085"/>
                  </a:lnTo>
                  <a:lnTo>
                    <a:pt x="17150" y="485710"/>
                  </a:lnTo>
                  <a:lnTo>
                    <a:pt x="19159" y="487459"/>
                  </a:lnTo>
                  <a:lnTo>
                    <a:pt x="21490" y="488625"/>
                  </a:lnTo>
                  <a:lnTo>
                    <a:pt x="45861" y="490752"/>
                  </a:lnTo>
                  <a:lnTo>
                    <a:pt x="52441" y="488221"/>
                  </a:lnTo>
                  <a:lnTo>
                    <a:pt x="64749" y="478511"/>
                  </a:lnTo>
                  <a:lnTo>
                    <a:pt x="82699" y="448716"/>
                  </a:lnTo>
                  <a:lnTo>
                    <a:pt x="95605" y="412094"/>
                  </a:lnTo>
                  <a:lnTo>
                    <a:pt x="113588" y="369877"/>
                  </a:lnTo>
                  <a:lnTo>
                    <a:pt x="126474" y="326097"/>
                  </a:lnTo>
                  <a:lnTo>
                    <a:pt x="135232" y="292671"/>
                  </a:lnTo>
                  <a:lnTo>
                    <a:pt x="139124" y="257971"/>
                  </a:lnTo>
                  <a:lnTo>
                    <a:pt x="143500" y="220059"/>
                  </a:lnTo>
                  <a:lnTo>
                    <a:pt x="148752" y="181050"/>
                  </a:lnTo>
                  <a:lnTo>
                    <a:pt x="154395" y="143869"/>
                  </a:lnTo>
                  <a:lnTo>
                    <a:pt x="157563" y="110147"/>
                  </a:lnTo>
                  <a:lnTo>
                    <a:pt x="159346" y="68562"/>
                  </a:lnTo>
                  <a:lnTo>
                    <a:pt x="159999" y="26626"/>
                  </a:lnTo>
                  <a:lnTo>
                    <a:pt x="160054" y="17359"/>
                  </a:lnTo>
                  <a:lnTo>
                    <a:pt x="157433" y="9933"/>
                  </a:lnTo>
                  <a:lnTo>
                    <a:pt x="151535" y="416"/>
                  </a:lnTo>
                  <a:lnTo>
                    <a:pt x="146537" y="0"/>
                  </a:lnTo>
                  <a:lnTo>
                    <a:pt x="145104" y="934"/>
                  </a:lnTo>
                  <a:lnTo>
                    <a:pt x="144149" y="2548"/>
                  </a:lnTo>
                  <a:lnTo>
                    <a:pt x="142805" y="9561"/>
                  </a:lnTo>
                  <a:lnTo>
                    <a:pt x="142272" y="46807"/>
                  </a:lnTo>
                  <a:lnTo>
                    <a:pt x="142245" y="81645"/>
                  </a:lnTo>
                  <a:lnTo>
                    <a:pt x="142240" y="125715"/>
                  </a:lnTo>
                  <a:lnTo>
                    <a:pt x="142240" y="163464"/>
                  </a:lnTo>
                  <a:lnTo>
                    <a:pt x="142239" y="206068"/>
                  </a:lnTo>
                  <a:lnTo>
                    <a:pt x="142239" y="250111"/>
                  </a:lnTo>
                  <a:lnTo>
                    <a:pt x="144885" y="294580"/>
                  </a:lnTo>
                  <a:lnTo>
                    <a:pt x="151952" y="333883"/>
                  </a:lnTo>
                  <a:lnTo>
                    <a:pt x="163230" y="373831"/>
                  </a:lnTo>
                  <a:lnTo>
                    <a:pt x="176004" y="408400"/>
                  </a:lnTo>
                  <a:lnTo>
                    <a:pt x="185688" y="418877"/>
                  </a:lnTo>
                  <a:lnTo>
                    <a:pt x="213676" y="4373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SMARTInkShape-2479"/>
            <p:cNvSpPr/>
            <p:nvPr>
              <p:custDataLst>
                <p:tags r:id="rId104"/>
              </p:custDataLst>
            </p:nvPr>
          </p:nvSpPr>
          <p:spPr bwMode="auto">
            <a:xfrm>
              <a:off x="6010346" y="2277225"/>
              <a:ext cx="151139" cy="552781"/>
            </a:xfrm>
            <a:custGeom>
              <a:avLst/>
              <a:gdLst/>
              <a:ahLst/>
              <a:cxnLst/>
              <a:rect l="0" t="0" r="0" b="0"/>
              <a:pathLst>
                <a:path w="151139" h="552781">
                  <a:moveTo>
                    <a:pt x="151138" y="44494"/>
                  </a:moveTo>
                  <a:lnTo>
                    <a:pt x="151138" y="44494"/>
                  </a:lnTo>
                  <a:lnTo>
                    <a:pt x="146398" y="39753"/>
                  </a:lnTo>
                  <a:lnTo>
                    <a:pt x="144070" y="34780"/>
                  </a:lnTo>
                  <a:lnTo>
                    <a:pt x="141461" y="20578"/>
                  </a:lnTo>
                  <a:lnTo>
                    <a:pt x="124829" y="367"/>
                  </a:lnTo>
                  <a:lnTo>
                    <a:pt x="119751" y="0"/>
                  </a:lnTo>
                  <a:lnTo>
                    <a:pt x="114699" y="2560"/>
                  </a:lnTo>
                  <a:lnTo>
                    <a:pt x="111962" y="4631"/>
                  </a:lnTo>
                  <a:lnTo>
                    <a:pt x="103371" y="17028"/>
                  </a:lnTo>
                  <a:lnTo>
                    <a:pt x="88611" y="54510"/>
                  </a:lnTo>
                  <a:lnTo>
                    <a:pt x="76720" y="98838"/>
                  </a:lnTo>
                  <a:lnTo>
                    <a:pt x="63053" y="140853"/>
                  </a:lnTo>
                  <a:lnTo>
                    <a:pt x="51176" y="184721"/>
                  </a:lnTo>
                  <a:lnTo>
                    <a:pt x="41888" y="219595"/>
                  </a:lnTo>
                  <a:lnTo>
                    <a:pt x="31145" y="258246"/>
                  </a:lnTo>
                  <a:lnTo>
                    <a:pt x="19756" y="298576"/>
                  </a:lnTo>
                  <a:lnTo>
                    <a:pt x="10725" y="337005"/>
                  </a:lnTo>
                  <a:lnTo>
                    <a:pt x="4397" y="372936"/>
                  </a:lnTo>
                  <a:lnTo>
                    <a:pt x="1584" y="405442"/>
                  </a:lnTo>
                  <a:lnTo>
                    <a:pt x="0" y="446893"/>
                  </a:lnTo>
                  <a:lnTo>
                    <a:pt x="4272" y="484310"/>
                  </a:lnTo>
                  <a:lnTo>
                    <a:pt x="11821" y="511051"/>
                  </a:lnTo>
                  <a:lnTo>
                    <a:pt x="33267" y="541418"/>
                  </a:lnTo>
                  <a:lnTo>
                    <a:pt x="36839" y="545440"/>
                  </a:lnTo>
                  <a:lnTo>
                    <a:pt x="48745" y="549910"/>
                  </a:lnTo>
                  <a:lnTo>
                    <a:pt x="75901" y="552780"/>
                  </a:lnTo>
                  <a:lnTo>
                    <a:pt x="117111" y="540995"/>
                  </a:lnTo>
                  <a:lnTo>
                    <a:pt x="133279" y="5356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SMARTInkShape-2480"/>
            <p:cNvSpPr/>
            <p:nvPr>
              <p:custDataLst>
                <p:tags r:id="rId105"/>
              </p:custDataLst>
            </p:nvPr>
          </p:nvSpPr>
          <p:spPr bwMode="auto">
            <a:xfrm>
              <a:off x="6333005" y="2402536"/>
              <a:ext cx="176461" cy="535123"/>
            </a:xfrm>
            <a:custGeom>
              <a:avLst/>
              <a:gdLst/>
              <a:ahLst/>
              <a:cxnLst/>
              <a:rect l="0" t="0" r="0" b="0"/>
              <a:pathLst>
                <a:path w="176461" h="535123">
                  <a:moveTo>
                    <a:pt x="42792" y="97777"/>
                  </a:moveTo>
                  <a:lnTo>
                    <a:pt x="42792" y="97777"/>
                  </a:lnTo>
                  <a:lnTo>
                    <a:pt x="34230" y="97777"/>
                  </a:lnTo>
                  <a:lnTo>
                    <a:pt x="29231" y="107257"/>
                  </a:lnTo>
                  <a:lnTo>
                    <a:pt x="25498" y="143673"/>
                  </a:lnTo>
                  <a:lnTo>
                    <a:pt x="25007" y="188230"/>
                  </a:lnTo>
                  <a:lnTo>
                    <a:pt x="24955" y="222032"/>
                  </a:lnTo>
                  <a:lnTo>
                    <a:pt x="24939" y="262034"/>
                  </a:lnTo>
                  <a:lnTo>
                    <a:pt x="24934" y="299463"/>
                  </a:lnTo>
                  <a:lnTo>
                    <a:pt x="25925" y="335688"/>
                  </a:lnTo>
                  <a:lnTo>
                    <a:pt x="31069" y="371557"/>
                  </a:lnTo>
                  <a:lnTo>
                    <a:pt x="33035" y="407320"/>
                  </a:lnTo>
                  <a:lnTo>
                    <a:pt x="33617" y="443052"/>
                  </a:lnTo>
                  <a:lnTo>
                    <a:pt x="33814" y="485390"/>
                  </a:lnTo>
                  <a:lnTo>
                    <a:pt x="33861" y="529980"/>
                  </a:lnTo>
                  <a:lnTo>
                    <a:pt x="33862" y="535122"/>
                  </a:lnTo>
                  <a:lnTo>
                    <a:pt x="33862" y="497154"/>
                  </a:lnTo>
                  <a:lnTo>
                    <a:pt x="31217" y="463408"/>
                  </a:lnTo>
                  <a:lnTo>
                    <a:pt x="26174" y="423338"/>
                  </a:lnTo>
                  <a:lnTo>
                    <a:pt x="20560" y="384188"/>
                  </a:lnTo>
                  <a:lnTo>
                    <a:pt x="12612" y="341169"/>
                  </a:lnTo>
                  <a:lnTo>
                    <a:pt x="8714" y="297003"/>
                  </a:lnTo>
                  <a:lnTo>
                    <a:pt x="7560" y="252498"/>
                  </a:lnTo>
                  <a:lnTo>
                    <a:pt x="7217" y="212632"/>
                  </a:lnTo>
                  <a:lnTo>
                    <a:pt x="2375" y="175685"/>
                  </a:lnTo>
                  <a:lnTo>
                    <a:pt x="5316" y="154230"/>
                  </a:lnTo>
                  <a:lnTo>
                    <a:pt x="8878" y="144342"/>
                  </a:lnTo>
                  <a:lnTo>
                    <a:pt x="9269" y="136757"/>
                  </a:lnTo>
                  <a:lnTo>
                    <a:pt x="7544" y="130709"/>
                  </a:lnTo>
                  <a:lnTo>
                    <a:pt x="2321" y="120351"/>
                  </a:lnTo>
                  <a:lnTo>
                    <a:pt x="0" y="109132"/>
                  </a:lnTo>
                  <a:lnTo>
                    <a:pt x="4261" y="94886"/>
                  </a:lnTo>
                  <a:lnTo>
                    <a:pt x="24685" y="53658"/>
                  </a:lnTo>
                  <a:lnTo>
                    <a:pt x="36790" y="34161"/>
                  </a:lnTo>
                  <a:lnTo>
                    <a:pt x="50495" y="19176"/>
                  </a:lnTo>
                  <a:lnTo>
                    <a:pt x="61429" y="13233"/>
                  </a:lnTo>
                  <a:lnTo>
                    <a:pt x="102368" y="1069"/>
                  </a:lnTo>
                  <a:lnTo>
                    <a:pt x="120196" y="0"/>
                  </a:lnTo>
                  <a:lnTo>
                    <a:pt x="138046" y="4424"/>
                  </a:lnTo>
                  <a:lnTo>
                    <a:pt x="166072" y="20552"/>
                  </a:lnTo>
                  <a:lnTo>
                    <a:pt x="169628" y="24465"/>
                  </a:lnTo>
                  <a:lnTo>
                    <a:pt x="173577" y="34105"/>
                  </a:lnTo>
                  <a:lnTo>
                    <a:pt x="176460" y="68170"/>
                  </a:lnTo>
                  <a:lnTo>
                    <a:pt x="171914" y="85917"/>
                  </a:lnTo>
                  <a:lnTo>
                    <a:pt x="150998" y="126333"/>
                  </a:lnTo>
                  <a:lnTo>
                    <a:pt x="124725" y="165870"/>
                  </a:lnTo>
                  <a:lnTo>
                    <a:pt x="86365" y="206895"/>
                  </a:lnTo>
                  <a:lnTo>
                    <a:pt x="78511" y="2227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SMARTInkShape-2481"/>
            <p:cNvSpPr/>
            <p:nvPr>
              <p:custDataLst>
                <p:tags r:id="rId106"/>
              </p:custDataLst>
            </p:nvPr>
          </p:nvSpPr>
          <p:spPr bwMode="auto">
            <a:xfrm>
              <a:off x="6599039" y="2616398"/>
              <a:ext cx="116087" cy="89298"/>
            </a:xfrm>
            <a:custGeom>
              <a:avLst/>
              <a:gdLst/>
              <a:ahLst/>
              <a:cxnLst/>
              <a:rect l="0" t="0" r="0" b="0"/>
              <a:pathLst>
                <a:path w="116087" h="89298">
                  <a:moveTo>
                    <a:pt x="116086" y="0"/>
                  </a:moveTo>
                  <a:lnTo>
                    <a:pt x="116086" y="0"/>
                  </a:lnTo>
                  <a:lnTo>
                    <a:pt x="102783" y="0"/>
                  </a:lnTo>
                  <a:lnTo>
                    <a:pt x="97606" y="2646"/>
                  </a:lnTo>
                  <a:lnTo>
                    <a:pt x="90938" y="7689"/>
                  </a:lnTo>
                  <a:lnTo>
                    <a:pt x="90026" y="11024"/>
                  </a:lnTo>
                  <a:lnTo>
                    <a:pt x="89784" y="13303"/>
                  </a:lnTo>
                  <a:lnTo>
                    <a:pt x="86868" y="18480"/>
                  </a:lnTo>
                  <a:lnTo>
                    <a:pt x="81272" y="24089"/>
                  </a:lnTo>
                  <a:lnTo>
                    <a:pt x="67957" y="33816"/>
                  </a:lnTo>
                  <a:lnTo>
                    <a:pt x="37768" y="68218"/>
                  </a:lnTo>
                  <a:lnTo>
                    <a:pt x="11064" y="87524"/>
                  </a:lnTo>
                  <a:lnTo>
                    <a:pt x="7233" y="88509"/>
                  </a:lnTo>
                  <a:lnTo>
                    <a:pt x="0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" name="SMARTInkShape-Group650"/>
          <p:cNvGrpSpPr/>
          <p:nvPr/>
        </p:nvGrpSpPr>
        <p:grpSpPr>
          <a:xfrm>
            <a:off x="6930836" y="1983632"/>
            <a:ext cx="511184" cy="793502"/>
            <a:chOff x="6930836" y="1983632"/>
            <a:chExt cx="511184" cy="793502"/>
          </a:xfrm>
        </p:grpSpPr>
        <p:sp>
          <p:nvSpPr>
            <p:cNvPr id="45" name="SMARTInkShape-2482"/>
            <p:cNvSpPr/>
            <p:nvPr>
              <p:custDataLst>
                <p:tags r:id="rId101"/>
              </p:custDataLst>
            </p:nvPr>
          </p:nvSpPr>
          <p:spPr bwMode="auto">
            <a:xfrm>
              <a:off x="6930836" y="2322287"/>
              <a:ext cx="203985" cy="436671"/>
            </a:xfrm>
            <a:custGeom>
              <a:avLst/>
              <a:gdLst/>
              <a:ahLst/>
              <a:cxnLst/>
              <a:rect l="0" t="0" r="0" b="0"/>
              <a:pathLst>
                <a:path w="203985" h="436671">
                  <a:moveTo>
                    <a:pt x="96828" y="124447"/>
                  </a:moveTo>
                  <a:lnTo>
                    <a:pt x="96828" y="124447"/>
                  </a:lnTo>
                  <a:lnTo>
                    <a:pt x="92087" y="119707"/>
                  </a:lnTo>
                  <a:lnTo>
                    <a:pt x="89760" y="112088"/>
                  </a:lnTo>
                  <a:lnTo>
                    <a:pt x="87946" y="70228"/>
                  </a:lnTo>
                  <a:lnTo>
                    <a:pt x="87901" y="29160"/>
                  </a:lnTo>
                  <a:lnTo>
                    <a:pt x="85254" y="19920"/>
                  </a:lnTo>
                  <a:lnTo>
                    <a:pt x="81762" y="12507"/>
                  </a:lnTo>
                  <a:lnTo>
                    <a:pt x="79337" y="1349"/>
                  </a:lnTo>
                  <a:lnTo>
                    <a:pt x="78221" y="710"/>
                  </a:lnTo>
                  <a:lnTo>
                    <a:pt x="74337" y="0"/>
                  </a:lnTo>
                  <a:lnTo>
                    <a:pt x="69303" y="2330"/>
                  </a:lnTo>
                  <a:lnTo>
                    <a:pt x="44420" y="25178"/>
                  </a:lnTo>
                  <a:lnTo>
                    <a:pt x="22778" y="66821"/>
                  </a:lnTo>
                  <a:lnTo>
                    <a:pt x="11571" y="98623"/>
                  </a:lnTo>
                  <a:lnTo>
                    <a:pt x="3323" y="142433"/>
                  </a:lnTo>
                  <a:lnTo>
                    <a:pt x="0" y="169133"/>
                  </a:lnTo>
                  <a:lnTo>
                    <a:pt x="3756" y="191156"/>
                  </a:lnTo>
                  <a:lnTo>
                    <a:pt x="11153" y="210248"/>
                  </a:lnTo>
                  <a:lnTo>
                    <a:pt x="19394" y="219797"/>
                  </a:lnTo>
                  <a:lnTo>
                    <a:pt x="28678" y="226356"/>
                  </a:lnTo>
                  <a:lnTo>
                    <a:pt x="39484" y="230049"/>
                  </a:lnTo>
                  <a:lnTo>
                    <a:pt x="59792" y="231399"/>
                  </a:lnTo>
                  <a:lnTo>
                    <a:pt x="63208" y="230475"/>
                  </a:lnTo>
                  <a:lnTo>
                    <a:pt x="65485" y="228867"/>
                  </a:lnTo>
                  <a:lnTo>
                    <a:pt x="90951" y="197050"/>
                  </a:lnTo>
                  <a:lnTo>
                    <a:pt x="105793" y="153503"/>
                  </a:lnTo>
                  <a:lnTo>
                    <a:pt x="108089" y="134384"/>
                  </a:lnTo>
                  <a:lnTo>
                    <a:pt x="107786" y="116958"/>
                  </a:lnTo>
                  <a:lnTo>
                    <a:pt x="114360" y="74569"/>
                  </a:lnTo>
                  <a:lnTo>
                    <a:pt x="115461" y="73336"/>
                  </a:lnTo>
                  <a:lnTo>
                    <a:pt x="119331" y="71966"/>
                  </a:lnTo>
                  <a:lnTo>
                    <a:pt x="120760" y="72592"/>
                  </a:lnTo>
                  <a:lnTo>
                    <a:pt x="121712" y="74002"/>
                  </a:lnTo>
                  <a:lnTo>
                    <a:pt x="122347" y="75934"/>
                  </a:lnTo>
                  <a:lnTo>
                    <a:pt x="121778" y="78215"/>
                  </a:lnTo>
                  <a:lnTo>
                    <a:pt x="117229" y="87157"/>
                  </a:lnTo>
                  <a:lnTo>
                    <a:pt x="114911" y="126008"/>
                  </a:lnTo>
                  <a:lnTo>
                    <a:pt x="114717" y="169301"/>
                  </a:lnTo>
                  <a:lnTo>
                    <a:pt x="114694" y="205847"/>
                  </a:lnTo>
                  <a:lnTo>
                    <a:pt x="112043" y="250255"/>
                  </a:lnTo>
                  <a:lnTo>
                    <a:pt x="107620" y="285416"/>
                  </a:lnTo>
                  <a:lnTo>
                    <a:pt x="106126" y="328112"/>
                  </a:lnTo>
                  <a:lnTo>
                    <a:pt x="105831" y="370354"/>
                  </a:lnTo>
                  <a:lnTo>
                    <a:pt x="105764" y="412550"/>
                  </a:lnTo>
                  <a:lnTo>
                    <a:pt x="105761" y="424803"/>
                  </a:lnTo>
                  <a:lnTo>
                    <a:pt x="106751" y="428864"/>
                  </a:lnTo>
                  <a:lnTo>
                    <a:pt x="108405" y="431571"/>
                  </a:lnTo>
                  <a:lnTo>
                    <a:pt x="114320" y="436670"/>
                  </a:lnTo>
                  <a:lnTo>
                    <a:pt x="114579" y="432152"/>
                  </a:lnTo>
                  <a:lnTo>
                    <a:pt x="117284" y="427231"/>
                  </a:lnTo>
                  <a:lnTo>
                    <a:pt x="119396" y="424530"/>
                  </a:lnTo>
                  <a:lnTo>
                    <a:pt x="121740" y="416237"/>
                  </a:lnTo>
                  <a:lnTo>
                    <a:pt x="125707" y="400411"/>
                  </a:lnTo>
                  <a:lnTo>
                    <a:pt x="129507" y="387989"/>
                  </a:lnTo>
                  <a:lnTo>
                    <a:pt x="136887" y="347117"/>
                  </a:lnTo>
                  <a:lnTo>
                    <a:pt x="148692" y="305721"/>
                  </a:lnTo>
                  <a:lnTo>
                    <a:pt x="166457" y="265206"/>
                  </a:lnTo>
                  <a:lnTo>
                    <a:pt x="179814" y="224020"/>
                  </a:lnTo>
                  <a:lnTo>
                    <a:pt x="197152" y="184061"/>
                  </a:lnTo>
                  <a:lnTo>
                    <a:pt x="203984" y="1690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" name="SMARTInkShape-2483"/>
            <p:cNvSpPr/>
            <p:nvPr>
              <p:custDataLst>
                <p:tags r:id="rId102"/>
              </p:custDataLst>
            </p:nvPr>
          </p:nvSpPr>
          <p:spPr bwMode="auto">
            <a:xfrm>
              <a:off x="7206258" y="1983632"/>
              <a:ext cx="235762" cy="793502"/>
            </a:xfrm>
            <a:custGeom>
              <a:avLst/>
              <a:gdLst/>
              <a:ahLst/>
              <a:cxnLst/>
              <a:rect l="0" t="0" r="0" b="0"/>
              <a:pathLst>
                <a:path w="235762" h="793502">
                  <a:moveTo>
                    <a:pt x="8930" y="7688"/>
                  </a:moveTo>
                  <a:lnTo>
                    <a:pt x="8930" y="7688"/>
                  </a:lnTo>
                  <a:lnTo>
                    <a:pt x="1241" y="0"/>
                  </a:lnTo>
                  <a:lnTo>
                    <a:pt x="827" y="578"/>
                  </a:lnTo>
                  <a:lnTo>
                    <a:pt x="3" y="20088"/>
                  </a:lnTo>
                  <a:lnTo>
                    <a:pt x="12429" y="49926"/>
                  </a:lnTo>
                  <a:lnTo>
                    <a:pt x="36571" y="88914"/>
                  </a:lnTo>
                  <a:lnTo>
                    <a:pt x="64440" y="123944"/>
                  </a:lnTo>
                  <a:lnTo>
                    <a:pt x="98609" y="166656"/>
                  </a:lnTo>
                  <a:lnTo>
                    <a:pt x="125129" y="202515"/>
                  </a:lnTo>
                  <a:lnTo>
                    <a:pt x="151839" y="243127"/>
                  </a:lnTo>
                  <a:lnTo>
                    <a:pt x="177611" y="281728"/>
                  </a:lnTo>
                  <a:lnTo>
                    <a:pt x="198256" y="324144"/>
                  </a:lnTo>
                  <a:lnTo>
                    <a:pt x="215949" y="368131"/>
                  </a:lnTo>
                  <a:lnTo>
                    <a:pt x="227916" y="412583"/>
                  </a:lnTo>
                  <a:lnTo>
                    <a:pt x="235761" y="456181"/>
                  </a:lnTo>
                  <a:lnTo>
                    <a:pt x="232684" y="495668"/>
                  </a:lnTo>
                  <a:lnTo>
                    <a:pt x="224496" y="538346"/>
                  </a:lnTo>
                  <a:lnTo>
                    <a:pt x="208951" y="581418"/>
                  </a:lnTo>
                  <a:lnTo>
                    <a:pt x="184943" y="619757"/>
                  </a:lnTo>
                  <a:lnTo>
                    <a:pt x="153135" y="657244"/>
                  </a:lnTo>
                  <a:lnTo>
                    <a:pt x="116590" y="698338"/>
                  </a:lnTo>
                  <a:lnTo>
                    <a:pt x="85552" y="723755"/>
                  </a:lnTo>
                  <a:lnTo>
                    <a:pt x="51914" y="750927"/>
                  </a:lnTo>
                  <a:lnTo>
                    <a:pt x="0" y="7935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SMARTInkShape-Group651"/>
          <p:cNvGrpSpPr/>
          <p:nvPr/>
        </p:nvGrpSpPr>
        <p:grpSpPr>
          <a:xfrm>
            <a:off x="2812953" y="1840034"/>
            <a:ext cx="214212" cy="552963"/>
            <a:chOff x="2812953" y="1840034"/>
            <a:chExt cx="214212" cy="552963"/>
          </a:xfrm>
        </p:grpSpPr>
        <p:sp>
          <p:nvSpPr>
            <p:cNvPr id="48" name="SMARTInkShape-2484"/>
            <p:cNvSpPr/>
            <p:nvPr>
              <p:custDataLst>
                <p:tags r:id="rId97"/>
              </p:custDataLst>
            </p:nvPr>
          </p:nvSpPr>
          <p:spPr bwMode="auto">
            <a:xfrm>
              <a:off x="2812953" y="2045476"/>
              <a:ext cx="169564" cy="347521"/>
            </a:xfrm>
            <a:custGeom>
              <a:avLst/>
              <a:gdLst/>
              <a:ahLst/>
              <a:cxnLst/>
              <a:rect l="0" t="0" r="0" b="0"/>
              <a:pathLst>
                <a:path w="169564" h="347521">
                  <a:moveTo>
                    <a:pt x="71336" y="17282"/>
                  </a:moveTo>
                  <a:lnTo>
                    <a:pt x="71336" y="17282"/>
                  </a:lnTo>
                  <a:lnTo>
                    <a:pt x="63648" y="17282"/>
                  </a:lnTo>
                  <a:lnTo>
                    <a:pt x="54827" y="9593"/>
                  </a:lnTo>
                  <a:lnTo>
                    <a:pt x="49137" y="8720"/>
                  </a:lnTo>
                  <a:lnTo>
                    <a:pt x="41166" y="8461"/>
                  </a:lnTo>
                  <a:lnTo>
                    <a:pt x="35438" y="11047"/>
                  </a:lnTo>
                  <a:lnTo>
                    <a:pt x="22459" y="21657"/>
                  </a:lnTo>
                  <a:lnTo>
                    <a:pt x="5742" y="50670"/>
                  </a:lnTo>
                  <a:lnTo>
                    <a:pt x="1630" y="68074"/>
                  </a:lnTo>
                  <a:lnTo>
                    <a:pt x="0" y="110558"/>
                  </a:lnTo>
                  <a:lnTo>
                    <a:pt x="921" y="133555"/>
                  </a:lnTo>
                  <a:lnTo>
                    <a:pt x="8996" y="164689"/>
                  </a:lnTo>
                  <a:lnTo>
                    <a:pt x="18379" y="177735"/>
                  </a:lnTo>
                  <a:lnTo>
                    <a:pt x="21149" y="180806"/>
                  </a:lnTo>
                  <a:lnTo>
                    <a:pt x="24979" y="181860"/>
                  </a:lnTo>
                  <a:lnTo>
                    <a:pt x="34527" y="180386"/>
                  </a:lnTo>
                  <a:lnTo>
                    <a:pt x="37867" y="178604"/>
                  </a:lnTo>
                  <a:lnTo>
                    <a:pt x="40094" y="176423"/>
                  </a:lnTo>
                  <a:lnTo>
                    <a:pt x="58612" y="147012"/>
                  </a:lnTo>
                  <a:lnTo>
                    <a:pt x="62274" y="131017"/>
                  </a:lnTo>
                  <a:lnTo>
                    <a:pt x="68210" y="118560"/>
                  </a:lnTo>
                  <a:lnTo>
                    <a:pt x="71153" y="79620"/>
                  </a:lnTo>
                  <a:lnTo>
                    <a:pt x="71320" y="36988"/>
                  </a:lnTo>
                  <a:lnTo>
                    <a:pt x="71336" y="1373"/>
                  </a:lnTo>
                  <a:lnTo>
                    <a:pt x="72328" y="723"/>
                  </a:lnTo>
                  <a:lnTo>
                    <a:pt x="76076" y="0"/>
                  </a:lnTo>
                  <a:lnTo>
                    <a:pt x="77473" y="800"/>
                  </a:lnTo>
                  <a:lnTo>
                    <a:pt x="78404" y="2325"/>
                  </a:lnTo>
                  <a:lnTo>
                    <a:pt x="79025" y="4334"/>
                  </a:lnTo>
                  <a:lnTo>
                    <a:pt x="94432" y="30477"/>
                  </a:lnTo>
                  <a:lnTo>
                    <a:pt x="104930" y="72149"/>
                  </a:lnTo>
                  <a:lnTo>
                    <a:pt x="119073" y="115678"/>
                  </a:lnTo>
                  <a:lnTo>
                    <a:pt x="126791" y="160179"/>
                  </a:lnTo>
                  <a:lnTo>
                    <a:pt x="137191" y="200620"/>
                  </a:lnTo>
                  <a:lnTo>
                    <a:pt x="148800" y="239697"/>
                  </a:lnTo>
                  <a:lnTo>
                    <a:pt x="158002" y="276079"/>
                  </a:lnTo>
                  <a:lnTo>
                    <a:pt x="162499" y="300338"/>
                  </a:lnTo>
                  <a:lnTo>
                    <a:pt x="168632" y="325314"/>
                  </a:lnTo>
                  <a:lnTo>
                    <a:pt x="169560" y="347520"/>
                  </a:lnTo>
                  <a:lnTo>
                    <a:pt x="169562" y="342892"/>
                  </a:lnTo>
                  <a:lnTo>
                    <a:pt x="166917" y="337946"/>
                  </a:lnTo>
                  <a:lnTo>
                    <a:pt x="164822" y="335237"/>
                  </a:lnTo>
                  <a:lnTo>
                    <a:pt x="156260" y="293010"/>
                  </a:lnTo>
                  <a:lnTo>
                    <a:pt x="152604" y="251038"/>
                  </a:lnTo>
                  <a:lnTo>
                    <a:pt x="150978" y="215307"/>
                  </a:lnTo>
                  <a:lnTo>
                    <a:pt x="145645" y="174734"/>
                  </a:lnTo>
                  <a:lnTo>
                    <a:pt x="144617" y="138128"/>
                  </a:lnTo>
                  <a:lnTo>
                    <a:pt x="150010" y="98589"/>
                  </a:lnTo>
                  <a:lnTo>
                    <a:pt x="151943" y="82192"/>
                  </a:lnTo>
                  <a:lnTo>
                    <a:pt x="159739" y="56710"/>
                  </a:lnTo>
                  <a:lnTo>
                    <a:pt x="160515" y="41191"/>
                  </a:lnTo>
                  <a:lnTo>
                    <a:pt x="161546" y="39174"/>
                  </a:lnTo>
                  <a:lnTo>
                    <a:pt x="163227" y="37830"/>
                  </a:lnTo>
                  <a:lnTo>
                    <a:pt x="169563" y="351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" name="SMARTInkShape-2485"/>
            <p:cNvSpPr/>
            <p:nvPr>
              <p:custDataLst>
                <p:tags r:id="rId98"/>
              </p:custDataLst>
            </p:nvPr>
          </p:nvSpPr>
          <p:spPr bwMode="auto">
            <a:xfrm>
              <a:off x="2955727" y="1919883"/>
              <a:ext cx="71438" cy="53543"/>
            </a:xfrm>
            <a:custGeom>
              <a:avLst/>
              <a:gdLst/>
              <a:ahLst/>
              <a:cxnLst/>
              <a:rect l="0" t="0" r="0" b="0"/>
              <a:pathLst>
                <a:path w="71438" h="53543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6"/>
                  </a:lnTo>
                  <a:lnTo>
                    <a:pt x="53416" y="44487"/>
                  </a:lnTo>
                  <a:lnTo>
                    <a:pt x="62471" y="53542"/>
                  </a:lnTo>
                  <a:lnTo>
                    <a:pt x="67237" y="48827"/>
                  </a:lnTo>
                  <a:lnTo>
                    <a:pt x="69570" y="43860"/>
                  </a:lnTo>
                  <a:lnTo>
                    <a:pt x="71437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" name="SMARTInkShape-2486"/>
            <p:cNvSpPr/>
            <p:nvPr>
              <p:custDataLst>
                <p:tags r:id="rId99"/>
              </p:custDataLst>
            </p:nvPr>
          </p:nvSpPr>
          <p:spPr bwMode="auto">
            <a:xfrm>
              <a:off x="2946797" y="1914738"/>
              <a:ext cx="71438" cy="103372"/>
            </a:xfrm>
            <a:custGeom>
              <a:avLst/>
              <a:gdLst/>
              <a:ahLst/>
              <a:cxnLst/>
              <a:rect l="0" t="0" r="0" b="0"/>
              <a:pathLst>
                <a:path w="71438" h="103372">
                  <a:moveTo>
                    <a:pt x="71437" y="5145"/>
                  </a:moveTo>
                  <a:lnTo>
                    <a:pt x="71437" y="5145"/>
                  </a:lnTo>
                  <a:lnTo>
                    <a:pt x="66697" y="5145"/>
                  </a:lnTo>
                  <a:lnTo>
                    <a:pt x="65301" y="4153"/>
                  </a:lnTo>
                  <a:lnTo>
                    <a:pt x="64370" y="2499"/>
                  </a:lnTo>
                  <a:lnTo>
                    <a:pt x="63749" y="404"/>
                  </a:lnTo>
                  <a:lnTo>
                    <a:pt x="63335" y="0"/>
                  </a:lnTo>
                  <a:lnTo>
                    <a:pt x="63059" y="723"/>
                  </a:lnTo>
                  <a:lnTo>
                    <a:pt x="62875" y="2197"/>
                  </a:lnTo>
                  <a:lnTo>
                    <a:pt x="61761" y="3179"/>
                  </a:lnTo>
                  <a:lnTo>
                    <a:pt x="54852" y="4886"/>
                  </a:lnTo>
                  <a:lnTo>
                    <a:pt x="49215" y="9808"/>
                  </a:lnTo>
                  <a:lnTo>
                    <a:pt x="46678" y="14824"/>
                  </a:lnTo>
                  <a:lnTo>
                    <a:pt x="46001" y="17551"/>
                  </a:lnTo>
                  <a:lnTo>
                    <a:pt x="37759" y="32000"/>
                  </a:lnTo>
                  <a:lnTo>
                    <a:pt x="31381" y="48594"/>
                  </a:lnTo>
                  <a:lnTo>
                    <a:pt x="3945" y="90565"/>
                  </a:lnTo>
                  <a:lnTo>
                    <a:pt x="0" y="1033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" name="SMARTInkShape-2487"/>
            <p:cNvSpPr/>
            <p:nvPr>
              <p:custDataLst>
                <p:tags r:id="rId100"/>
              </p:custDataLst>
            </p:nvPr>
          </p:nvSpPr>
          <p:spPr bwMode="auto">
            <a:xfrm>
              <a:off x="2946800" y="1840034"/>
              <a:ext cx="80365" cy="115569"/>
            </a:xfrm>
            <a:custGeom>
              <a:avLst/>
              <a:gdLst/>
              <a:ahLst/>
              <a:cxnLst/>
              <a:rect l="0" t="0" r="0" b="0"/>
              <a:pathLst>
                <a:path w="80365" h="115569">
                  <a:moveTo>
                    <a:pt x="8927" y="115568"/>
                  </a:moveTo>
                  <a:lnTo>
                    <a:pt x="8927" y="115568"/>
                  </a:lnTo>
                  <a:lnTo>
                    <a:pt x="15994" y="98786"/>
                  </a:lnTo>
                  <a:lnTo>
                    <a:pt x="19950" y="86452"/>
                  </a:lnTo>
                  <a:lnTo>
                    <a:pt x="24761" y="72876"/>
                  </a:lnTo>
                  <a:lnTo>
                    <a:pt x="26386" y="59399"/>
                  </a:lnTo>
                  <a:lnTo>
                    <a:pt x="25527" y="57286"/>
                  </a:lnTo>
                  <a:lnTo>
                    <a:pt x="23962" y="55877"/>
                  </a:lnTo>
                  <a:lnTo>
                    <a:pt x="21927" y="54938"/>
                  </a:lnTo>
                  <a:lnTo>
                    <a:pt x="20570" y="53320"/>
                  </a:lnTo>
                  <a:lnTo>
                    <a:pt x="18214" y="45536"/>
                  </a:lnTo>
                  <a:lnTo>
                    <a:pt x="15369" y="44755"/>
                  </a:lnTo>
                  <a:lnTo>
                    <a:pt x="4563" y="44166"/>
                  </a:lnTo>
                  <a:lnTo>
                    <a:pt x="3041" y="43162"/>
                  </a:lnTo>
                  <a:lnTo>
                    <a:pt x="2026" y="41500"/>
                  </a:lnTo>
                  <a:lnTo>
                    <a:pt x="7" y="35233"/>
                  </a:lnTo>
                  <a:lnTo>
                    <a:pt x="0" y="30469"/>
                  </a:lnTo>
                  <a:lnTo>
                    <a:pt x="2644" y="25491"/>
                  </a:lnTo>
                  <a:lnTo>
                    <a:pt x="20988" y="5389"/>
                  </a:lnTo>
                  <a:lnTo>
                    <a:pt x="29501" y="2107"/>
                  </a:lnTo>
                  <a:lnTo>
                    <a:pt x="46394" y="0"/>
                  </a:lnTo>
                  <a:lnTo>
                    <a:pt x="53029" y="2358"/>
                  </a:lnTo>
                  <a:lnTo>
                    <a:pt x="65374" y="11956"/>
                  </a:lnTo>
                  <a:lnTo>
                    <a:pt x="68741" y="20239"/>
                  </a:lnTo>
                  <a:lnTo>
                    <a:pt x="71229" y="29543"/>
                  </a:lnTo>
                  <a:lnTo>
                    <a:pt x="78266" y="43600"/>
                  </a:lnTo>
                  <a:lnTo>
                    <a:pt x="80364" y="530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8" name="SMARTInkShape-Group652"/>
          <p:cNvGrpSpPr/>
          <p:nvPr/>
        </p:nvGrpSpPr>
        <p:grpSpPr>
          <a:xfrm>
            <a:off x="5662973" y="3170039"/>
            <a:ext cx="1153080" cy="741118"/>
            <a:chOff x="5662973" y="3170039"/>
            <a:chExt cx="1153080" cy="741118"/>
          </a:xfrm>
        </p:grpSpPr>
        <p:sp>
          <p:nvSpPr>
            <p:cNvPr id="53" name="SMARTInkShape-2488"/>
            <p:cNvSpPr/>
            <p:nvPr>
              <p:custDataLst>
                <p:tags r:id="rId92"/>
              </p:custDataLst>
            </p:nvPr>
          </p:nvSpPr>
          <p:spPr bwMode="auto">
            <a:xfrm>
              <a:off x="5670362" y="3375425"/>
              <a:ext cx="53569" cy="535732"/>
            </a:xfrm>
            <a:custGeom>
              <a:avLst/>
              <a:gdLst/>
              <a:ahLst/>
              <a:cxnLst/>
              <a:rect l="0" t="0" r="0" b="0"/>
              <a:pathLst>
                <a:path w="53569" h="535732">
                  <a:moveTo>
                    <a:pt x="53568" y="8927"/>
                  </a:moveTo>
                  <a:lnTo>
                    <a:pt x="53568" y="8927"/>
                  </a:lnTo>
                  <a:lnTo>
                    <a:pt x="53568" y="0"/>
                  </a:lnTo>
                  <a:lnTo>
                    <a:pt x="53568" y="42856"/>
                  </a:lnTo>
                  <a:lnTo>
                    <a:pt x="52576" y="83784"/>
                  </a:lnTo>
                  <a:lnTo>
                    <a:pt x="45879" y="125463"/>
                  </a:lnTo>
                  <a:lnTo>
                    <a:pt x="43891" y="161812"/>
                  </a:lnTo>
                  <a:lnTo>
                    <a:pt x="37619" y="206181"/>
                  </a:lnTo>
                  <a:lnTo>
                    <a:pt x="36086" y="248422"/>
                  </a:lnTo>
                  <a:lnTo>
                    <a:pt x="29646" y="292559"/>
                  </a:lnTo>
                  <a:lnTo>
                    <a:pt x="27628" y="327673"/>
                  </a:lnTo>
                  <a:lnTo>
                    <a:pt x="27031" y="362221"/>
                  </a:lnTo>
                  <a:lnTo>
                    <a:pt x="24182" y="401064"/>
                  </a:lnTo>
                  <a:lnTo>
                    <a:pt x="19100" y="437400"/>
                  </a:lnTo>
                  <a:lnTo>
                    <a:pt x="17104" y="471256"/>
                  </a:lnTo>
                  <a:lnTo>
                    <a:pt x="9769" y="502520"/>
                  </a:lnTo>
                  <a:lnTo>
                    <a:pt x="9297" y="510413"/>
                  </a:lnTo>
                  <a:lnTo>
                    <a:pt x="6441" y="517229"/>
                  </a:lnTo>
                  <a:lnTo>
                    <a:pt x="2857" y="523565"/>
                  </a:lnTo>
                  <a:lnTo>
                    <a:pt x="0" y="535731"/>
                  </a:lnTo>
                  <a:lnTo>
                    <a:pt x="6129" y="521511"/>
                  </a:lnTo>
                  <a:lnTo>
                    <a:pt x="17849" y="4822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" name="SMARTInkShape-2489"/>
            <p:cNvSpPr/>
            <p:nvPr>
              <p:custDataLst>
                <p:tags r:id="rId93"/>
              </p:custDataLst>
            </p:nvPr>
          </p:nvSpPr>
          <p:spPr bwMode="auto">
            <a:xfrm>
              <a:off x="5662973" y="3330773"/>
              <a:ext cx="248481" cy="526806"/>
            </a:xfrm>
            <a:custGeom>
              <a:avLst/>
              <a:gdLst/>
              <a:ahLst/>
              <a:cxnLst/>
              <a:rect l="0" t="0" r="0" b="0"/>
              <a:pathLst>
                <a:path w="248481" h="526806">
                  <a:moveTo>
                    <a:pt x="248480" y="0"/>
                  </a:moveTo>
                  <a:lnTo>
                    <a:pt x="248480" y="0"/>
                  </a:lnTo>
                  <a:lnTo>
                    <a:pt x="235177" y="13303"/>
                  </a:lnTo>
                  <a:lnTo>
                    <a:pt x="232645" y="18480"/>
                  </a:lnTo>
                  <a:lnTo>
                    <a:pt x="231971" y="21250"/>
                  </a:lnTo>
                  <a:lnTo>
                    <a:pt x="223730" y="35773"/>
                  </a:lnTo>
                  <a:lnTo>
                    <a:pt x="223051" y="38732"/>
                  </a:lnTo>
                  <a:lnTo>
                    <a:pt x="214802" y="53583"/>
                  </a:lnTo>
                  <a:lnTo>
                    <a:pt x="214122" y="56558"/>
                  </a:lnTo>
                  <a:lnTo>
                    <a:pt x="208424" y="65486"/>
                  </a:lnTo>
                  <a:lnTo>
                    <a:pt x="200452" y="74415"/>
                  </a:lnTo>
                  <a:lnTo>
                    <a:pt x="197369" y="83013"/>
                  </a:lnTo>
                  <a:lnTo>
                    <a:pt x="196547" y="88085"/>
                  </a:lnTo>
                  <a:lnTo>
                    <a:pt x="195006" y="91465"/>
                  </a:lnTo>
                  <a:lnTo>
                    <a:pt x="192987" y="93719"/>
                  </a:lnTo>
                  <a:lnTo>
                    <a:pt x="190649" y="95222"/>
                  </a:lnTo>
                  <a:lnTo>
                    <a:pt x="155008" y="137904"/>
                  </a:lnTo>
                  <a:lnTo>
                    <a:pt x="114464" y="178652"/>
                  </a:lnTo>
                  <a:lnTo>
                    <a:pt x="78810" y="216964"/>
                  </a:lnTo>
                  <a:lnTo>
                    <a:pt x="49049" y="251189"/>
                  </a:lnTo>
                  <a:lnTo>
                    <a:pt x="15316" y="279560"/>
                  </a:lnTo>
                  <a:lnTo>
                    <a:pt x="775" y="303421"/>
                  </a:lnTo>
                  <a:lnTo>
                    <a:pt x="0" y="306461"/>
                  </a:lnTo>
                  <a:lnTo>
                    <a:pt x="475" y="308487"/>
                  </a:lnTo>
                  <a:lnTo>
                    <a:pt x="1784" y="309838"/>
                  </a:lnTo>
                  <a:lnTo>
                    <a:pt x="3649" y="310738"/>
                  </a:lnTo>
                  <a:lnTo>
                    <a:pt x="4892" y="312331"/>
                  </a:lnTo>
                  <a:lnTo>
                    <a:pt x="7634" y="319313"/>
                  </a:lnTo>
                  <a:lnTo>
                    <a:pt x="11791" y="324810"/>
                  </a:lnTo>
                  <a:lnTo>
                    <a:pt x="16947" y="327915"/>
                  </a:lnTo>
                  <a:lnTo>
                    <a:pt x="59387" y="343658"/>
                  </a:lnTo>
                  <a:lnTo>
                    <a:pt x="90640" y="364212"/>
                  </a:lnTo>
                  <a:lnTo>
                    <a:pt x="107647" y="382131"/>
                  </a:lnTo>
                  <a:lnTo>
                    <a:pt x="125080" y="395519"/>
                  </a:lnTo>
                  <a:lnTo>
                    <a:pt x="153194" y="438913"/>
                  </a:lnTo>
                  <a:lnTo>
                    <a:pt x="180018" y="474967"/>
                  </a:lnTo>
                  <a:lnTo>
                    <a:pt x="183326" y="484279"/>
                  </a:lnTo>
                  <a:lnTo>
                    <a:pt x="185789" y="494040"/>
                  </a:lnTo>
                  <a:lnTo>
                    <a:pt x="195454" y="508391"/>
                  </a:lnTo>
                  <a:lnTo>
                    <a:pt x="200108" y="514678"/>
                  </a:lnTo>
                  <a:lnTo>
                    <a:pt x="203342" y="525053"/>
                  </a:lnTo>
                  <a:lnTo>
                    <a:pt x="204497" y="525652"/>
                  </a:lnTo>
                  <a:lnTo>
                    <a:pt x="212381" y="526805"/>
                  </a:lnTo>
                  <a:lnTo>
                    <a:pt x="213678" y="518721"/>
                  </a:lnTo>
                  <a:lnTo>
                    <a:pt x="219814" y="499045"/>
                  </a:lnTo>
                  <a:lnTo>
                    <a:pt x="221691" y="482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" name="SMARTInkShape-2490"/>
            <p:cNvSpPr/>
            <p:nvPr>
              <p:custDataLst>
                <p:tags r:id="rId94"/>
              </p:custDataLst>
            </p:nvPr>
          </p:nvSpPr>
          <p:spPr bwMode="auto">
            <a:xfrm>
              <a:off x="5938365" y="3321844"/>
              <a:ext cx="312417" cy="455415"/>
            </a:xfrm>
            <a:custGeom>
              <a:avLst/>
              <a:gdLst/>
              <a:ahLst/>
              <a:cxnLst/>
              <a:rect l="0" t="0" r="0" b="0"/>
              <a:pathLst>
                <a:path w="312417" h="455415">
                  <a:moveTo>
                    <a:pt x="98104" y="0"/>
                  </a:moveTo>
                  <a:lnTo>
                    <a:pt x="98104" y="0"/>
                  </a:lnTo>
                  <a:lnTo>
                    <a:pt x="98104" y="39901"/>
                  </a:lnTo>
                  <a:lnTo>
                    <a:pt x="98104" y="82841"/>
                  </a:lnTo>
                  <a:lnTo>
                    <a:pt x="97112" y="127120"/>
                  </a:lnTo>
                  <a:lnTo>
                    <a:pt x="90415" y="169941"/>
                  </a:lnTo>
                  <a:lnTo>
                    <a:pt x="82290" y="206429"/>
                  </a:lnTo>
                  <a:lnTo>
                    <a:pt x="71130" y="248180"/>
                  </a:lnTo>
                  <a:lnTo>
                    <a:pt x="59372" y="285384"/>
                  </a:lnTo>
                  <a:lnTo>
                    <a:pt x="44521" y="327704"/>
                  </a:lnTo>
                  <a:lnTo>
                    <a:pt x="23689" y="371912"/>
                  </a:lnTo>
                  <a:lnTo>
                    <a:pt x="11452" y="399169"/>
                  </a:lnTo>
                  <a:lnTo>
                    <a:pt x="0" y="436036"/>
                  </a:lnTo>
                  <a:lnTo>
                    <a:pt x="951" y="436542"/>
                  </a:lnTo>
                  <a:lnTo>
                    <a:pt x="42719" y="437553"/>
                  </a:lnTo>
                  <a:lnTo>
                    <a:pt x="51660" y="436561"/>
                  </a:lnTo>
                  <a:lnTo>
                    <a:pt x="96124" y="428993"/>
                  </a:lnTo>
                  <a:lnTo>
                    <a:pt x="134738" y="428673"/>
                  </a:lnTo>
                  <a:lnTo>
                    <a:pt x="172454" y="428631"/>
                  </a:lnTo>
                  <a:lnTo>
                    <a:pt x="196201" y="429618"/>
                  </a:lnTo>
                  <a:lnTo>
                    <a:pt x="240797" y="437003"/>
                  </a:lnTo>
                  <a:lnTo>
                    <a:pt x="269728" y="438474"/>
                  </a:lnTo>
                  <a:lnTo>
                    <a:pt x="287484" y="444608"/>
                  </a:lnTo>
                  <a:lnTo>
                    <a:pt x="297367" y="446642"/>
                  </a:lnTo>
                  <a:lnTo>
                    <a:pt x="312416" y="455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" name="SMARTInkShape-2491"/>
            <p:cNvSpPr/>
            <p:nvPr>
              <p:custDataLst>
                <p:tags r:id="rId95"/>
              </p:custDataLst>
            </p:nvPr>
          </p:nvSpPr>
          <p:spPr bwMode="auto">
            <a:xfrm>
              <a:off x="6286855" y="3170039"/>
              <a:ext cx="178240" cy="614713"/>
            </a:xfrm>
            <a:custGeom>
              <a:avLst/>
              <a:gdLst/>
              <a:ahLst/>
              <a:cxnLst/>
              <a:rect l="0" t="0" r="0" b="0"/>
              <a:pathLst>
                <a:path w="178240" h="614713">
                  <a:moveTo>
                    <a:pt x="178239" y="0"/>
                  </a:moveTo>
                  <a:lnTo>
                    <a:pt x="178239" y="0"/>
                  </a:lnTo>
                  <a:lnTo>
                    <a:pt x="170550" y="0"/>
                  </a:lnTo>
                  <a:lnTo>
                    <a:pt x="128628" y="33592"/>
                  </a:lnTo>
                  <a:lnTo>
                    <a:pt x="115927" y="56980"/>
                  </a:lnTo>
                  <a:lnTo>
                    <a:pt x="93745" y="99667"/>
                  </a:lnTo>
                  <a:lnTo>
                    <a:pt x="76695" y="133269"/>
                  </a:lnTo>
                  <a:lnTo>
                    <a:pt x="60068" y="173212"/>
                  </a:lnTo>
                  <a:lnTo>
                    <a:pt x="47423" y="212608"/>
                  </a:lnTo>
                  <a:lnTo>
                    <a:pt x="37086" y="244312"/>
                  </a:lnTo>
                  <a:lnTo>
                    <a:pt x="28522" y="275601"/>
                  </a:lnTo>
                  <a:lnTo>
                    <a:pt x="21410" y="306044"/>
                  </a:lnTo>
                  <a:lnTo>
                    <a:pt x="14940" y="336111"/>
                  </a:lnTo>
                  <a:lnTo>
                    <a:pt x="8758" y="366010"/>
                  </a:lnTo>
                  <a:lnTo>
                    <a:pt x="3695" y="395835"/>
                  </a:lnTo>
                  <a:lnTo>
                    <a:pt x="845" y="439525"/>
                  </a:lnTo>
                  <a:lnTo>
                    <a:pt x="0" y="477054"/>
                  </a:lnTo>
                  <a:lnTo>
                    <a:pt x="2361" y="516905"/>
                  </a:lnTo>
                  <a:lnTo>
                    <a:pt x="14885" y="560452"/>
                  </a:lnTo>
                  <a:lnTo>
                    <a:pt x="24556" y="576054"/>
                  </a:lnTo>
                  <a:lnTo>
                    <a:pt x="46043" y="599709"/>
                  </a:lnTo>
                  <a:lnTo>
                    <a:pt x="55323" y="603881"/>
                  </a:lnTo>
                  <a:lnTo>
                    <a:pt x="65070" y="606727"/>
                  </a:lnTo>
                  <a:lnTo>
                    <a:pt x="79412" y="613994"/>
                  </a:lnTo>
                  <a:lnTo>
                    <a:pt x="82589" y="614712"/>
                  </a:lnTo>
                  <a:lnTo>
                    <a:pt x="91410" y="612864"/>
                  </a:lnTo>
                  <a:lnTo>
                    <a:pt x="104887" y="606246"/>
                  </a:lnTo>
                  <a:lnTo>
                    <a:pt x="115731" y="5982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" name="SMARTInkShape-2492"/>
            <p:cNvSpPr/>
            <p:nvPr>
              <p:custDataLst>
                <p:tags r:id="rId96"/>
              </p:custDataLst>
            </p:nvPr>
          </p:nvSpPr>
          <p:spPr bwMode="auto">
            <a:xfrm>
              <a:off x="6609220" y="3375468"/>
              <a:ext cx="206833" cy="491037"/>
            </a:xfrm>
            <a:custGeom>
              <a:avLst/>
              <a:gdLst/>
              <a:ahLst/>
              <a:cxnLst/>
              <a:rect l="0" t="0" r="0" b="0"/>
              <a:pathLst>
                <a:path w="206833" h="491037">
                  <a:moveTo>
                    <a:pt x="34468" y="35673"/>
                  </a:moveTo>
                  <a:lnTo>
                    <a:pt x="34468" y="35673"/>
                  </a:lnTo>
                  <a:lnTo>
                    <a:pt x="34468" y="77913"/>
                  </a:lnTo>
                  <a:lnTo>
                    <a:pt x="34468" y="119544"/>
                  </a:lnTo>
                  <a:lnTo>
                    <a:pt x="34468" y="159617"/>
                  </a:lnTo>
                  <a:lnTo>
                    <a:pt x="28331" y="203324"/>
                  </a:lnTo>
                  <a:lnTo>
                    <a:pt x="25373" y="238365"/>
                  </a:lnTo>
                  <a:lnTo>
                    <a:pt x="19646" y="273882"/>
                  </a:lnTo>
                  <a:lnTo>
                    <a:pt x="17508" y="309541"/>
                  </a:lnTo>
                  <a:lnTo>
                    <a:pt x="15883" y="344250"/>
                  </a:lnTo>
                  <a:lnTo>
                    <a:pt x="9593" y="383148"/>
                  </a:lnTo>
                  <a:lnTo>
                    <a:pt x="7931" y="427484"/>
                  </a:lnTo>
                  <a:lnTo>
                    <a:pt x="6761" y="448208"/>
                  </a:lnTo>
                  <a:lnTo>
                    <a:pt x="0" y="474281"/>
                  </a:lnTo>
                  <a:lnTo>
                    <a:pt x="575" y="477898"/>
                  </a:lnTo>
                  <a:lnTo>
                    <a:pt x="7649" y="491036"/>
                  </a:lnTo>
                  <a:lnTo>
                    <a:pt x="8669" y="473868"/>
                  </a:lnTo>
                  <a:lnTo>
                    <a:pt x="15366" y="436417"/>
                  </a:lnTo>
                  <a:lnTo>
                    <a:pt x="22499" y="400582"/>
                  </a:lnTo>
                  <a:lnTo>
                    <a:pt x="24937" y="356315"/>
                  </a:lnTo>
                  <a:lnTo>
                    <a:pt x="25360" y="318532"/>
                  </a:lnTo>
                  <a:lnTo>
                    <a:pt x="25485" y="278563"/>
                  </a:lnTo>
                  <a:lnTo>
                    <a:pt x="25522" y="241586"/>
                  </a:lnTo>
                  <a:lnTo>
                    <a:pt x="25535" y="198275"/>
                  </a:lnTo>
                  <a:lnTo>
                    <a:pt x="25537" y="154650"/>
                  </a:lnTo>
                  <a:lnTo>
                    <a:pt x="24546" y="113341"/>
                  </a:lnTo>
                  <a:lnTo>
                    <a:pt x="17849" y="95633"/>
                  </a:lnTo>
                  <a:lnTo>
                    <a:pt x="16623" y="53700"/>
                  </a:lnTo>
                  <a:lnTo>
                    <a:pt x="16618" y="50668"/>
                  </a:lnTo>
                  <a:lnTo>
                    <a:pt x="19258" y="44652"/>
                  </a:lnTo>
                  <a:lnTo>
                    <a:pt x="22747" y="38671"/>
                  </a:lnTo>
                  <a:lnTo>
                    <a:pt x="25703" y="29726"/>
                  </a:lnTo>
                  <a:lnTo>
                    <a:pt x="46496" y="5907"/>
                  </a:lnTo>
                  <a:lnTo>
                    <a:pt x="52381" y="2599"/>
                  </a:lnTo>
                  <a:lnTo>
                    <a:pt x="63918" y="738"/>
                  </a:lnTo>
                  <a:lnTo>
                    <a:pt x="103084" y="0"/>
                  </a:lnTo>
                  <a:lnTo>
                    <a:pt x="126772" y="7092"/>
                  </a:lnTo>
                  <a:lnTo>
                    <a:pt x="156510" y="20946"/>
                  </a:lnTo>
                  <a:lnTo>
                    <a:pt x="165769" y="29458"/>
                  </a:lnTo>
                  <a:lnTo>
                    <a:pt x="200224" y="69329"/>
                  </a:lnTo>
                  <a:lnTo>
                    <a:pt x="206694" y="83373"/>
                  </a:lnTo>
                  <a:lnTo>
                    <a:pt x="206832" y="91286"/>
                  </a:lnTo>
                  <a:lnTo>
                    <a:pt x="197126" y="134167"/>
                  </a:lnTo>
                  <a:lnTo>
                    <a:pt x="191032" y="156027"/>
                  </a:lnTo>
                  <a:lnTo>
                    <a:pt x="166573" y="198023"/>
                  </a:lnTo>
                  <a:lnTo>
                    <a:pt x="127559" y="237698"/>
                  </a:lnTo>
                  <a:lnTo>
                    <a:pt x="83406" y="269023"/>
                  </a:lnTo>
                  <a:lnTo>
                    <a:pt x="58539" y="281380"/>
                  </a:lnTo>
                  <a:lnTo>
                    <a:pt x="33289" y="285135"/>
                  </a:lnTo>
                  <a:lnTo>
                    <a:pt x="26336" y="282805"/>
                  </a:lnTo>
                  <a:lnTo>
                    <a:pt x="7678" y="2678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SMARTInkShape-Group653"/>
          <p:cNvGrpSpPr/>
          <p:nvPr/>
        </p:nvGrpSpPr>
        <p:grpSpPr>
          <a:xfrm>
            <a:off x="5625714" y="4259461"/>
            <a:ext cx="526842" cy="508374"/>
            <a:chOff x="5625714" y="4259461"/>
            <a:chExt cx="526842" cy="508374"/>
          </a:xfrm>
        </p:grpSpPr>
        <p:sp>
          <p:nvSpPr>
            <p:cNvPr id="59" name="SMARTInkShape-2493"/>
            <p:cNvSpPr/>
            <p:nvPr>
              <p:custDataLst>
                <p:tags r:id="rId89"/>
              </p:custDataLst>
            </p:nvPr>
          </p:nvSpPr>
          <p:spPr bwMode="auto">
            <a:xfrm>
              <a:off x="5625714" y="4259461"/>
              <a:ext cx="71428" cy="508374"/>
            </a:xfrm>
            <a:custGeom>
              <a:avLst/>
              <a:gdLst/>
              <a:ahLst/>
              <a:cxnLst/>
              <a:rect l="0" t="0" r="0" b="0"/>
              <a:pathLst>
                <a:path w="71428" h="508374">
                  <a:moveTo>
                    <a:pt x="71427" y="0"/>
                  </a:moveTo>
                  <a:lnTo>
                    <a:pt x="71427" y="0"/>
                  </a:lnTo>
                  <a:lnTo>
                    <a:pt x="70434" y="17216"/>
                  </a:lnTo>
                  <a:lnTo>
                    <a:pt x="63738" y="54669"/>
                  </a:lnTo>
                  <a:lnTo>
                    <a:pt x="61750" y="96641"/>
                  </a:lnTo>
                  <a:lnTo>
                    <a:pt x="55440" y="131381"/>
                  </a:lnTo>
                  <a:lnTo>
                    <a:pt x="47287" y="168794"/>
                  </a:lnTo>
                  <a:lnTo>
                    <a:pt x="41516" y="200035"/>
                  </a:lnTo>
                  <a:lnTo>
                    <a:pt x="35644" y="231118"/>
                  </a:lnTo>
                  <a:lnTo>
                    <a:pt x="29726" y="261469"/>
                  </a:lnTo>
                  <a:lnTo>
                    <a:pt x="23789" y="291495"/>
                  </a:lnTo>
                  <a:lnTo>
                    <a:pt x="20489" y="321376"/>
                  </a:lnTo>
                  <a:lnTo>
                    <a:pt x="15985" y="363444"/>
                  </a:lnTo>
                  <a:lnTo>
                    <a:pt x="11012" y="401044"/>
                  </a:lnTo>
                  <a:lnTo>
                    <a:pt x="4592" y="444564"/>
                  </a:lnTo>
                  <a:lnTo>
                    <a:pt x="595" y="485588"/>
                  </a:lnTo>
                  <a:lnTo>
                    <a:pt x="0" y="508373"/>
                  </a:lnTo>
                  <a:lnTo>
                    <a:pt x="17849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" name="SMARTInkShape-2494"/>
            <p:cNvSpPr/>
            <p:nvPr>
              <p:custDataLst>
                <p:tags r:id="rId90"/>
              </p:custDataLst>
            </p:nvPr>
          </p:nvSpPr>
          <p:spPr bwMode="auto">
            <a:xfrm>
              <a:off x="5679817" y="4268391"/>
              <a:ext cx="213778" cy="339329"/>
            </a:xfrm>
            <a:custGeom>
              <a:avLst/>
              <a:gdLst/>
              <a:ahLst/>
              <a:cxnLst/>
              <a:rect l="0" t="0" r="0" b="0"/>
              <a:pathLst>
                <a:path w="213778" h="339329">
                  <a:moveTo>
                    <a:pt x="178058" y="0"/>
                  </a:moveTo>
                  <a:lnTo>
                    <a:pt x="178058" y="0"/>
                  </a:lnTo>
                  <a:lnTo>
                    <a:pt x="191361" y="0"/>
                  </a:lnTo>
                  <a:lnTo>
                    <a:pt x="192879" y="992"/>
                  </a:lnTo>
                  <a:lnTo>
                    <a:pt x="193893" y="2645"/>
                  </a:lnTo>
                  <a:lnTo>
                    <a:pt x="195317" y="9713"/>
                  </a:lnTo>
                  <a:lnTo>
                    <a:pt x="195907" y="38708"/>
                  </a:lnTo>
                  <a:lnTo>
                    <a:pt x="193267" y="44654"/>
                  </a:lnTo>
                  <a:lnTo>
                    <a:pt x="172001" y="83692"/>
                  </a:lnTo>
                  <a:lnTo>
                    <a:pt x="148617" y="125035"/>
                  </a:lnTo>
                  <a:lnTo>
                    <a:pt x="109442" y="166688"/>
                  </a:lnTo>
                  <a:lnTo>
                    <a:pt x="67916" y="208359"/>
                  </a:lnTo>
                  <a:lnTo>
                    <a:pt x="25040" y="251244"/>
                  </a:lnTo>
                  <a:lnTo>
                    <a:pt x="0" y="276284"/>
                  </a:lnTo>
                  <a:lnTo>
                    <a:pt x="4363" y="276661"/>
                  </a:lnTo>
                  <a:lnTo>
                    <a:pt x="5707" y="277706"/>
                  </a:lnTo>
                  <a:lnTo>
                    <a:pt x="7200" y="281513"/>
                  </a:lnTo>
                  <a:lnTo>
                    <a:pt x="9582" y="282925"/>
                  </a:lnTo>
                  <a:lnTo>
                    <a:pt x="21424" y="285905"/>
                  </a:lnTo>
                  <a:lnTo>
                    <a:pt x="33642" y="291638"/>
                  </a:lnTo>
                  <a:lnTo>
                    <a:pt x="67134" y="299019"/>
                  </a:lnTo>
                  <a:lnTo>
                    <a:pt x="97587" y="310072"/>
                  </a:lnTo>
                  <a:lnTo>
                    <a:pt x="115519" y="314454"/>
                  </a:lnTo>
                  <a:lnTo>
                    <a:pt x="133400" y="319390"/>
                  </a:lnTo>
                  <a:lnTo>
                    <a:pt x="151266" y="323498"/>
                  </a:lnTo>
                  <a:lnTo>
                    <a:pt x="177274" y="332438"/>
                  </a:lnTo>
                  <a:lnTo>
                    <a:pt x="180511" y="334734"/>
                  </a:lnTo>
                  <a:lnTo>
                    <a:pt x="194550" y="337967"/>
                  </a:lnTo>
                  <a:lnTo>
                    <a:pt x="213777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" name="SMARTInkShape-2495"/>
            <p:cNvSpPr/>
            <p:nvPr>
              <p:custDataLst>
                <p:tags r:id="rId91"/>
              </p:custDataLst>
            </p:nvPr>
          </p:nvSpPr>
          <p:spPr bwMode="auto">
            <a:xfrm>
              <a:off x="5893639" y="4321969"/>
              <a:ext cx="258917" cy="365948"/>
            </a:xfrm>
            <a:custGeom>
              <a:avLst/>
              <a:gdLst/>
              <a:ahLst/>
              <a:cxnLst/>
              <a:rect l="0" t="0" r="0" b="0"/>
              <a:pathLst>
                <a:path w="258917" h="365948">
                  <a:moveTo>
                    <a:pt x="124970" y="0"/>
                  </a:moveTo>
                  <a:lnTo>
                    <a:pt x="124970" y="0"/>
                  </a:lnTo>
                  <a:lnTo>
                    <a:pt x="124970" y="13637"/>
                  </a:lnTo>
                  <a:lnTo>
                    <a:pt x="98366" y="52042"/>
                  </a:lnTo>
                  <a:lnTo>
                    <a:pt x="78093" y="90270"/>
                  </a:lnTo>
                  <a:lnTo>
                    <a:pt x="57392" y="134073"/>
                  </a:lnTo>
                  <a:lnTo>
                    <a:pt x="41743" y="178610"/>
                  </a:lnTo>
                  <a:lnTo>
                    <a:pt x="29744" y="220452"/>
                  </a:lnTo>
                  <a:lnTo>
                    <a:pt x="17818" y="258410"/>
                  </a:lnTo>
                  <a:lnTo>
                    <a:pt x="3924" y="302544"/>
                  </a:lnTo>
                  <a:lnTo>
                    <a:pt x="187" y="345375"/>
                  </a:lnTo>
                  <a:lnTo>
                    <a:pt x="0" y="359594"/>
                  </a:lnTo>
                  <a:lnTo>
                    <a:pt x="977" y="361768"/>
                  </a:lnTo>
                  <a:lnTo>
                    <a:pt x="2621" y="363218"/>
                  </a:lnTo>
                  <a:lnTo>
                    <a:pt x="7647" y="365544"/>
                  </a:lnTo>
                  <a:lnTo>
                    <a:pt x="17999" y="365947"/>
                  </a:lnTo>
                  <a:lnTo>
                    <a:pt x="25503" y="363395"/>
                  </a:lnTo>
                  <a:lnTo>
                    <a:pt x="65739" y="342198"/>
                  </a:lnTo>
                  <a:lnTo>
                    <a:pt x="107128" y="321462"/>
                  </a:lnTo>
                  <a:lnTo>
                    <a:pt x="149899" y="303608"/>
                  </a:lnTo>
                  <a:lnTo>
                    <a:pt x="193323" y="282773"/>
                  </a:lnTo>
                  <a:lnTo>
                    <a:pt x="235097" y="270039"/>
                  </a:lnTo>
                  <a:lnTo>
                    <a:pt x="258916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3" name="SMARTInkShape-2496"/>
          <p:cNvSpPr/>
          <p:nvPr>
            <p:custDataLst>
              <p:tags r:id="rId3"/>
            </p:custDataLst>
          </p:nvPr>
        </p:nvSpPr>
        <p:spPr bwMode="auto">
          <a:xfrm>
            <a:off x="6375877" y="4098736"/>
            <a:ext cx="107077" cy="569518"/>
          </a:xfrm>
          <a:custGeom>
            <a:avLst/>
            <a:gdLst/>
            <a:ahLst/>
            <a:cxnLst/>
            <a:rect l="0" t="0" r="0" b="0"/>
            <a:pathLst>
              <a:path w="107077" h="569518">
                <a:moveTo>
                  <a:pt x="80287" y="8920"/>
                </a:moveTo>
                <a:lnTo>
                  <a:pt x="80287" y="8920"/>
                </a:lnTo>
                <a:lnTo>
                  <a:pt x="72598" y="1232"/>
                </a:lnTo>
                <a:lnTo>
                  <a:pt x="63778" y="99"/>
                </a:lnTo>
                <a:lnTo>
                  <a:pt x="50118" y="0"/>
                </a:lnTo>
                <a:lnTo>
                  <a:pt x="44388" y="2640"/>
                </a:lnTo>
                <a:lnTo>
                  <a:pt x="41472" y="4734"/>
                </a:lnTo>
                <a:lnTo>
                  <a:pt x="38231" y="9705"/>
                </a:lnTo>
                <a:lnTo>
                  <a:pt x="28102" y="46971"/>
                </a:lnTo>
                <a:lnTo>
                  <a:pt x="20847" y="87947"/>
                </a:lnTo>
                <a:lnTo>
                  <a:pt x="17696" y="124498"/>
                </a:lnTo>
                <a:lnTo>
                  <a:pt x="13443" y="155538"/>
                </a:lnTo>
                <a:lnTo>
                  <a:pt x="10891" y="186532"/>
                </a:lnTo>
                <a:lnTo>
                  <a:pt x="8765" y="217835"/>
                </a:lnTo>
                <a:lnTo>
                  <a:pt x="4512" y="251592"/>
                </a:lnTo>
                <a:lnTo>
                  <a:pt x="1961" y="286438"/>
                </a:lnTo>
                <a:lnTo>
                  <a:pt x="827" y="321769"/>
                </a:lnTo>
                <a:lnTo>
                  <a:pt x="323" y="357316"/>
                </a:lnTo>
                <a:lnTo>
                  <a:pt x="99" y="390312"/>
                </a:lnTo>
                <a:lnTo>
                  <a:pt x="0" y="421514"/>
                </a:lnTo>
                <a:lnTo>
                  <a:pt x="935" y="464986"/>
                </a:lnTo>
                <a:lnTo>
                  <a:pt x="9639" y="507348"/>
                </a:lnTo>
                <a:lnTo>
                  <a:pt x="20912" y="539638"/>
                </a:lnTo>
                <a:lnTo>
                  <a:pt x="32070" y="550058"/>
                </a:lnTo>
                <a:lnTo>
                  <a:pt x="59789" y="567051"/>
                </a:lnTo>
                <a:lnTo>
                  <a:pt x="74154" y="569517"/>
                </a:lnTo>
                <a:lnTo>
                  <a:pt x="87814" y="567968"/>
                </a:lnTo>
                <a:lnTo>
                  <a:pt x="107076" y="56256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7" name="SMARTInkShape-Group655"/>
          <p:cNvGrpSpPr/>
          <p:nvPr/>
        </p:nvGrpSpPr>
        <p:grpSpPr>
          <a:xfrm>
            <a:off x="6929486" y="3259704"/>
            <a:ext cx="454942" cy="392539"/>
            <a:chOff x="6929486" y="3259704"/>
            <a:chExt cx="454942" cy="392539"/>
          </a:xfrm>
        </p:grpSpPr>
        <p:sp>
          <p:nvSpPr>
            <p:cNvPr id="64" name="SMARTInkShape-2497"/>
            <p:cNvSpPr/>
            <p:nvPr>
              <p:custDataLst>
                <p:tags r:id="rId86"/>
              </p:custDataLst>
            </p:nvPr>
          </p:nvSpPr>
          <p:spPr bwMode="auto">
            <a:xfrm>
              <a:off x="6929486" y="3259704"/>
              <a:ext cx="98179" cy="373236"/>
            </a:xfrm>
            <a:custGeom>
              <a:avLst/>
              <a:gdLst/>
              <a:ahLst/>
              <a:cxnLst/>
              <a:rect l="0" t="0" r="0" b="0"/>
              <a:pathLst>
                <a:path w="98179" h="373236">
                  <a:moveTo>
                    <a:pt x="98178" y="8562"/>
                  </a:moveTo>
                  <a:lnTo>
                    <a:pt x="98178" y="8562"/>
                  </a:lnTo>
                  <a:lnTo>
                    <a:pt x="98178" y="0"/>
                  </a:lnTo>
                  <a:lnTo>
                    <a:pt x="82947" y="15877"/>
                  </a:lnTo>
                  <a:lnTo>
                    <a:pt x="64413" y="54767"/>
                  </a:lnTo>
                  <a:lnTo>
                    <a:pt x="46456" y="91882"/>
                  </a:lnTo>
                  <a:lnTo>
                    <a:pt x="33574" y="128168"/>
                  </a:lnTo>
                  <a:lnTo>
                    <a:pt x="19836" y="167693"/>
                  </a:lnTo>
                  <a:lnTo>
                    <a:pt x="9481" y="204540"/>
                  </a:lnTo>
                  <a:lnTo>
                    <a:pt x="2775" y="240592"/>
                  </a:lnTo>
                  <a:lnTo>
                    <a:pt x="509" y="283590"/>
                  </a:lnTo>
                  <a:lnTo>
                    <a:pt x="0" y="326374"/>
                  </a:lnTo>
                  <a:lnTo>
                    <a:pt x="4706" y="344712"/>
                  </a:lnTo>
                  <a:lnTo>
                    <a:pt x="12385" y="357972"/>
                  </a:lnTo>
                  <a:lnTo>
                    <a:pt x="18045" y="362293"/>
                  </a:lnTo>
                  <a:lnTo>
                    <a:pt x="23868" y="365205"/>
                  </a:lnTo>
                  <a:lnTo>
                    <a:pt x="29763" y="369807"/>
                  </a:lnTo>
                  <a:lnTo>
                    <a:pt x="38337" y="372513"/>
                  </a:lnTo>
                  <a:lnTo>
                    <a:pt x="43402" y="373235"/>
                  </a:lnTo>
                  <a:lnTo>
                    <a:pt x="51673" y="371391"/>
                  </a:lnTo>
                  <a:lnTo>
                    <a:pt x="89248" y="3478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" name="SMARTInkShape-2498"/>
            <p:cNvSpPr/>
            <p:nvPr>
              <p:custDataLst>
                <p:tags r:id="rId87"/>
              </p:custDataLst>
            </p:nvPr>
          </p:nvSpPr>
          <p:spPr bwMode="auto">
            <a:xfrm>
              <a:off x="7063542" y="3384352"/>
              <a:ext cx="205225" cy="205347"/>
            </a:xfrm>
            <a:custGeom>
              <a:avLst/>
              <a:gdLst/>
              <a:ahLst/>
              <a:cxnLst/>
              <a:rect l="0" t="0" r="0" b="0"/>
              <a:pathLst>
                <a:path w="205225" h="205347">
                  <a:moveTo>
                    <a:pt x="26630" y="0"/>
                  </a:moveTo>
                  <a:lnTo>
                    <a:pt x="26630" y="0"/>
                  </a:lnTo>
                  <a:lnTo>
                    <a:pt x="69744" y="0"/>
                  </a:lnTo>
                  <a:lnTo>
                    <a:pt x="86588" y="4740"/>
                  </a:lnTo>
                  <a:lnTo>
                    <a:pt x="118760" y="22122"/>
                  </a:lnTo>
                  <a:lnTo>
                    <a:pt x="127790" y="30146"/>
                  </a:lnTo>
                  <a:lnTo>
                    <a:pt x="131122" y="35888"/>
                  </a:lnTo>
                  <a:lnTo>
                    <a:pt x="132997" y="47344"/>
                  </a:lnTo>
                  <a:lnTo>
                    <a:pt x="133630" y="64253"/>
                  </a:lnTo>
                  <a:lnTo>
                    <a:pt x="129000" y="78789"/>
                  </a:lnTo>
                  <a:lnTo>
                    <a:pt x="121406" y="87272"/>
                  </a:lnTo>
                  <a:lnTo>
                    <a:pt x="111417" y="96334"/>
                  </a:lnTo>
                  <a:lnTo>
                    <a:pt x="88835" y="121114"/>
                  </a:lnTo>
                  <a:lnTo>
                    <a:pt x="78089" y="130226"/>
                  </a:lnTo>
                  <a:lnTo>
                    <a:pt x="49603" y="162914"/>
                  </a:lnTo>
                  <a:lnTo>
                    <a:pt x="12074" y="192386"/>
                  </a:lnTo>
                  <a:lnTo>
                    <a:pt x="5939" y="194645"/>
                  </a:lnTo>
                  <a:lnTo>
                    <a:pt x="3906" y="196240"/>
                  </a:lnTo>
                  <a:lnTo>
                    <a:pt x="0" y="204967"/>
                  </a:lnTo>
                  <a:lnTo>
                    <a:pt x="12283" y="205346"/>
                  </a:lnTo>
                  <a:lnTo>
                    <a:pt x="53672" y="194357"/>
                  </a:lnTo>
                  <a:lnTo>
                    <a:pt x="91806" y="175764"/>
                  </a:lnTo>
                  <a:lnTo>
                    <a:pt x="133236" y="152340"/>
                  </a:lnTo>
                  <a:lnTo>
                    <a:pt x="151483" y="140387"/>
                  </a:lnTo>
                  <a:lnTo>
                    <a:pt x="193307" y="101057"/>
                  </a:lnTo>
                  <a:lnTo>
                    <a:pt x="205224" y="89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" name="SMARTInkShape-2499"/>
            <p:cNvSpPr/>
            <p:nvPr>
              <p:custDataLst>
                <p:tags r:id="rId88"/>
              </p:custDataLst>
            </p:nvPr>
          </p:nvSpPr>
          <p:spPr bwMode="auto">
            <a:xfrm>
              <a:off x="7206626" y="3268266"/>
              <a:ext cx="177802" cy="383977"/>
            </a:xfrm>
            <a:custGeom>
              <a:avLst/>
              <a:gdLst/>
              <a:ahLst/>
              <a:cxnLst/>
              <a:rect l="0" t="0" r="0" b="0"/>
              <a:pathLst>
                <a:path w="177802" h="383977">
                  <a:moveTo>
                    <a:pt x="8562" y="0"/>
                  </a:moveTo>
                  <a:lnTo>
                    <a:pt x="8562" y="0"/>
                  </a:lnTo>
                  <a:lnTo>
                    <a:pt x="873" y="7688"/>
                  </a:lnTo>
                  <a:lnTo>
                    <a:pt x="0" y="13302"/>
                  </a:lnTo>
                  <a:lnTo>
                    <a:pt x="2441" y="18479"/>
                  </a:lnTo>
                  <a:lnTo>
                    <a:pt x="12093" y="29888"/>
                  </a:lnTo>
                  <a:lnTo>
                    <a:pt x="53464" y="53582"/>
                  </a:lnTo>
                  <a:lnTo>
                    <a:pt x="71145" y="65155"/>
                  </a:lnTo>
                  <a:lnTo>
                    <a:pt x="113862" y="98458"/>
                  </a:lnTo>
                  <a:lnTo>
                    <a:pt x="130381" y="116154"/>
                  </a:lnTo>
                  <a:lnTo>
                    <a:pt x="158224" y="158878"/>
                  </a:lnTo>
                  <a:lnTo>
                    <a:pt x="164374" y="172808"/>
                  </a:lnTo>
                  <a:lnTo>
                    <a:pt x="175001" y="217381"/>
                  </a:lnTo>
                  <a:lnTo>
                    <a:pt x="177801" y="254624"/>
                  </a:lnTo>
                  <a:lnTo>
                    <a:pt x="168618" y="278181"/>
                  </a:lnTo>
                  <a:lnTo>
                    <a:pt x="144671" y="319002"/>
                  </a:lnTo>
                  <a:lnTo>
                    <a:pt x="135531" y="332278"/>
                  </a:lnTo>
                  <a:lnTo>
                    <a:pt x="95445" y="368005"/>
                  </a:lnTo>
                  <a:lnTo>
                    <a:pt x="77189" y="378803"/>
                  </a:lnTo>
                  <a:lnTo>
                    <a:pt x="44280" y="383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5" name="SMARTInkShape-Group656"/>
          <p:cNvGrpSpPr/>
          <p:nvPr/>
        </p:nvGrpSpPr>
        <p:grpSpPr>
          <a:xfrm>
            <a:off x="7617023" y="3045023"/>
            <a:ext cx="1291708" cy="740948"/>
            <a:chOff x="7617023" y="3045023"/>
            <a:chExt cx="1291708" cy="740948"/>
          </a:xfrm>
        </p:grpSpPr>
        <p:sp>
          <p:nvSpPr>
            <p:cNvPr id="68" name="SMARTInkShape-2500"/>
            <p:cNvSpPr/>
            <p:nvPr>
              <p:custDataLst>
                <p:tags r:id="rId79"/>
              </p:custDataLst>
            </p:nvPr>
          </p:nvSpPr>
          <p:spPr bwMode="auto">
            <a:xfrm>
              <a:off x="8661797" y="3045023"/>
              <a:ext cx="246934" cy="696517"/>
            </a:xfrm>
            <a:custGeom>
              <a:avLst/>
              <a:gdLst/>
              <a:ahLst/>
              <a:cxnLst/>
              <a:rect l="0" t="0" r="0" b="0"/>
              <a:pathLst>
                <a:path w="246934" h="696517">
                  <a:moveTo>
                    <a:pt x="116086" y="0"/>
                  </a:moveTo>
                  <a:lnTo>
                    <a:pt x="116086" y="0"/>
                  </a:lnTo>
                  <a:lnTo>
                    <a:pt x="107524" y="0"/>
                  </a:lnTo>
                  <a:lnTo>
                    <a:pt x="107265" y="4741"/>
                  </a:lnTo>
                  <a:lnTo>
                    <a:pt x="109851" y="9714"/>
                  </a:lnTo>
                  <a:lnTo>
                    <a:pt x="114307" y="17216"/>
                  </a:lnTo>
                  <a:lnTo>
                    <a:pt x="127897" y="43640"/>
                  </a:lnTo>
                  <a:lnTo>
                    <a:pt x="137211" y="58091"/>
                  </a:lnTo>
                  <a:lnTo>
                    <a:pt x="153919" y="97060"/>
                  </a:lnTo>
                  <a:lnTo>
                    <a:pt x="176035" y="138456"/>
                  </a:lnTo>
                  <a:lnTo>
                    <a:pt x="193600" y="177836"/>
                  </a:lnTo>
                  <a:lnTo>
                    <a:pt x="211372" y="220923"/>
                  </a:lnTo>
                  <a:lnTo>
                    <a:pt x="224465" y="260369"/>
                  </a:lnTo>
                  <a:lnTo>
                    <a:pt x="239370" y="301932"/>
                  </a:lnTo>
                  <a:lnTo>
                    <a:pt x="245293" y="333622"/>
                  </a:lnTo>
                  <a:lnTo>
                    <a:pt x="246933" y="366558"/>
                  </a:lnTo>
                  <a:lnTo>
                    <a:pt x="244354" y="397733"/>
                  </a:lnTo>
                  <a:lnTo>
                    <a:pt x="237324" y="438433"/>
                  </a:lnTo>
                  <a:lnTo>
                    <a:pt x="224217" y="480369"/>
                  </a:lnTo>
                  <a:lnTo>
                    <a:pt x="207766" y="519473"/>
                  </a:lnTo>
                  <a:lnTo>
                    <a:pt x="185583" y="556195"/>
                  </a:lnTo>
                  <a:lnTo>
                    <a:pt x="155420" y="592211"/>
                  </a:lnTo>
                  <a:lnTo>
                    <a:pt x="121346" y="623278"/>
                  </a:lnTo>
                  <a:lnTo>
                    <a:pt x="81374" y="656074"/>
                  </a:lnTo>
                  <a:lnTo>
                    <a:pt x="50057" y="673912"/>
                  </a:lnTo>
                  <a:lnTo>
                    <a:pt x="0" y="6965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" name="SMARTInkShape-2501"/>
            <p:cNvSpPr/>
            <p:nvPr>
              <p:custDataLst>
                <p:tags r:id="rId80"/>
              </p:custDataLst>
            </p:nvPr>
          </p:nvSpPr>
          <p:spPr bwMode="auto">
            <a:xfrm>
              <a:off x="8617148" y="3205758"/>
              <a:ext cx="97995" cy="431663"/>
            </a:xfrm>
            <a:custGeom>
              <a:avLst/>
              <a:gdLst/>
              <a:ahLst/>
              <a:cxnLst/>
              <a:rect l="0" t="0" r="0" b="0"/>
              <a:pathLst>
                <a:path w="97995" h="431663">
                  <a:moveTo>
                    <a:pt x="17860" y="0"/>
                  </a:moveTo>
                  <a:lnTo>
                    <a:pt x="17860" y="0"/>
                  </a:lnTo>
                  <a:lnTo>
                    <a:pt x="18852" y="38154"/>
                  </a:lnTo>
                  <a:lnTo>
                    <a:pt x="38851" y="82516"/>
                  </a:lnTo>
                  <a:lnTo>
                    <a:pt x="53599" y="120876"/>
                  </a:lnTo>
                  <a:lnTo>
                    <a:pt x="65488" y="159916"/>
                  </a:lnTo>
                  <a:lnTo>
                    <a:pt x="77392" y="196291"/>
                  </a:lnTo>
                  <a:lnTo>
                    <a:pt x="89297" y="232140"/>
                  </a:lnTo>
                  <a:lnTo>
                    <a:pt x="96463" y="267884"/>
                  </a:lnTo>
                  <a:lnTo>
                    <a:pt x="97994" y="305470"/>
                  </a:lnTo>
                  <a:lnTo>
                    <a:pt x="97131" y="321303"/>
                  </a:lnTo>
                  <a:lnTo>
                    <a:pt x="87197" y="365933"/>
                  </a:lnTo>
                  <a:lnTo>
                    <a:pt x="74138" y="394866"/>
                  </a:lnTo>
                  <a:lnTo>
                    <a:pt x="42902" y="430205"/>
                  </a:lnTo>
                  <a:lnTo>
                    <a:pt x="38524" y="431662"/>
                  </a:lnTo>
                  <a:lnTo>
                    <a:pt x="16233" y="429221"/>
                  </a:lnTo>
                  <a:lnTo>
                    <a:pt x="9529" y="426244"/>
                  </a:lnTo>
                  <a:lnTo>
                    <a:pt x="0" y="4196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SMARTInkShape-2502"/>
            <p:cNvSpPr/>
            <p:nvPr>
              <p:custDataLst>
                <p:tags r:id="rId81"/>
              </p:custDataLst>
            </p:nvPr>
          </p:nvSpPr>
          <p:spPr bwMode="auto">
            <a:xfrm>
              <a:off x="8448043" y="3384354"/>
              <a:ext cx="169106" cy="169661"/>
            </a:xfrm>
            <a:custGeom>
              <a:avLst/>
              <a:gdLst/>
              <a:ahLst/>
              <a:cxnLst/>
              <a:rect l="0" t="0" r="0" b="0"/>
              <a:pathLst>
                <a:path w="169106" h="169661">
                  <a:moveTo>
                    <a:pt x="26230" y="8927"/>
                  </a:moveTo>
                  <a:lnTo>
                    <a:pt x="26230" y="8927"/>
                  </a:lnTo>
                  <a:lnTo>
                    <a:pt x="26230" y="30"/>
                  </a:lnTo>
                  <a:lnTo>
                    <a:pt x="43400" y="0"/>
                  </a:lnTo>
                  <a:lnTo>
                    <a:pt x="51389" y="2645"/>
                  </a:lnTo>
                  <a:lnTo>
                    <a:pt x="54909" y="4739"/>
                  </a:lnTo>
                  <a:lnTo>
                    <a:pt x="77803" y="11022"/>
                  </a:lnTo>
                  <a:lnTo>
                    <a:pt x="108215" y="29886"/>
                  </a:lnTo>
                  <a:lnTo>
                    <a:pt x="112278" y="35771"/>
                  </a:lnTo>
                  <a:lnTo>
                    <a:pt x="115075" y="41693"/>
                  </a:lnTo>
                  <a:lnTo>
                    <a:pt x="121236" y="50606"/>
                  </a:lnTo>
                  <a:lnTo>
                    <a:pt x="123026" y="56555"/>
                  </a:lnTo>
                  <a:lnTo>
                    <a:pt x="121175" y="65153"/>
                  </a:lnTo>
                  <a:lnTo>
                    <a:pt x="114554" y="78503"/>
                  </a:lnTo>
                  <a:lnTo>
                    <a:pt x="89894" y="105832"/>
                  </a:lnTo>
                  <a:lnTo>
                    <a:pt x="46664" y="133775"/>
                  </a:lnTo>
                  <a:lnTo>
                    <a:pt x="19388" y="154433"/>
                  </a:lnTo>
                  <a:lnTo>
                    <a:pt x="12275" y="162893"/>
                  </a:lnTo>
                  <a:lnTo>
                    <a:pt x="0" y="169397"/>
                  </a:lnTo>
                  <a:lnTo>
                    <a:pt x="33997" y="169660"/>
                  </a:lnTo>
                  <a:lnTo>
                    <a:pt x="73962" y="160567"/>
                  </a:lnTo>
                  <a:lnTo>
                    <a:pt x="115720" y="144581"/>
                  </a:lnTo>
                  <a:lnTo>
                    <a:pt x="152986" y="118871"/>
                  </a:lnTo>
                  <a:lnTo>
                    <a:pt x="169105" y="982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SMARTInkShape-2503"/>
            <p:cNvSpPr/>
            <p:nvPr>
              <p:custDataLst>
                <p:tags r:id="rId82"/>
              </p:custDataLst>
            </p:nvPr>
          </p:nvSpPr>
          <p:spPr bwMode="auto">
            <a:xfrm>
              <a:off x="8341432" y="3187909"/>
              <a:ext cx="150702" cy="455405"/>
            </a:xfrm>
            <a:custGeom>
              <a:avLst/>
              <a:gdLst/>
              <a:ahLst/>
              <a:cxnLst/>
              <a:rect l="0" t="0" r="0" b="0"/>
              <a:pathLst>
                <a:path w="150702" h="455405">
                  <a:moveTo>
                    <a:pt x="150701" y="17849"/>
                  </a:moveTo>
                  <a:lnTo>
                    <a:pt x="150701" y="17849"/>
                  </a:lnTo>
                  <a:lnTo>
                    <a:pt x="145960" y="13108"/>
                  </a:lnTo>
                  <a:lnTo>
                    <a:pt x="140987" y="10781"/>
                  </a:lnTo>
                  <a:lnTo>
                    <a:pt x="138272" y="10160"/>
                  </a:lnTo>
                  <a:lnTo>
                    <a:pt x="136461" y="8754"/>
                  </a:lnTo>
                  <a:lnTo>
                    <a:pt x="134451" y="4547"/>
                  </a:lnTo>
                  <a:lnTo>
                    <a:pt x="132922" y="3027"/>
                  </a:lnTo>
                  <a:lnTo>
                    <a:pt x="128577" y="1340"/>
                  </a:lnTo>
                  <a:lnTo>
                    <a:pt x="94136" y="0"/>
                  </a:lnTo>
                  <a:lnTo>
                    <a:pt x="80473" y="4733"/>
                  </a:lnTo>
                  <a:lnTo>
                    <a:pt x="61955" y="18082"/>
                  </a:lnTo>
                  <a:lnTo>
                    <a:pt x="55696" y="24898"/>
                  </a:lnTo>
                  <a:lnTo>
                    <a:pt x="40600" y="55867"/>
                  </a:lnTo>
                  <a:lnTo>
                    <a:pt x="28668" y="96870"/>
                  </a:lnTo>
                  <a:lnTo>
                    <a:pt x="20726" y="131441"/>
                  </a:lnTo>
                  <a:lnTo>
                    <a:pt x="16940" y="167812"/>
                  </a:lnTo>
                  <a:lnTo>
                    <a:pt x="9975" y="209567"/>
                  </a:lnTo>
                  <a:lnTo>
                    <a:pt x="2620" y="252366"/>
                  </a:lnTo>
                  <a:lnTo>
                    <a:pt x="0" y="291616"/>
                  </a:lnTo>
                  <a:lnTo>
                    <a:pt x="215" y="332239"/>
                  </a:lnTo>
                  <a:lnTo>
                    <a:pt x="6028" y="373638"/>
                  </a:lnTo>
                  <a:lnTo>
                    <a:pt x="12211" y="410479"/>
                  </a:lnTo>
                  <a:lnTo>
                    <a:pt x="22986" y="438298"/>
                  </a:lnTo>
                  <a:lnTo>
                    <a:pt x="28785" y="447140"/>
                  </a:lnTo>
                  <a:lnTo>
                    <a:pt x="34670" y="451731"/>
                  </a:lnTo>
                  <a:lnTo>
                    <a:pt x="43545" y="4554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SMARTInkShape-2504"/>
            <p:cNvSpPr/>
            <p:nvPr>
              <p:custDataLst>
                <p:tags r:id="rId83"/>
              </p:custDataLst>
            </p:nvPr>
          </p:nvSpPr>
          <p:spPr bwMode="auto">
            <a:xfrm>
              <a:off x="8019425" y="3270062"/>
              <a:ext cx="303045" cy="515909"/>
            </a:xfrm>
            <a:custGeom>
              <a:avLst/>
              <a:gdLst/>
              <a:ahLst/>
              <a:cxnLst/>
              <a:rect l="0" t="0" r="0" b="0"/>
              <a:pathLst>
                <a:path w="303045" h="515909">
                  <a:moveTo>
                    <a:pt x="186958" y="158938"/>
                  </a:moveTo>
                  <a:lnTo>
                    <a:pt x="186958" y="158938"/>
                  </a:lnTo>
                  <a:lnTo>
                    <a:pt x="186958" y="154197"/>
                  </a:lnTo>
                  <a:lnTo>
                    <a:pt x="178855" y="125928"/>
                  </a:lnTo>
                  <a:lnTo>
                    <a:pt x="177281" y="110352"/>
                  </a:lnTo>
                  <a:lnTo>
                    <a:pt x="162221" y="66804"/>
                  </a:lnTo>
                  <a:lnTo>
                    <a:pt x="130392" y="23294"/>
                  </a:lnTo>
                  <a:lnTo>
                    <a:pt x="117502" y="10362"/>
                  </a:lnTo>
                  <a:lnTo>
                    <a:pt x="102437" y="2247"/>
                  </a:lnTo>
                  <a:lnTo>
                    <a:pt x="91185" y="0"/>
                  </a:lnTo>
                  <a:lnTo>
                    <a:pt x="79569" y="1648"/>
                  </a:lnTo>
                  <a:lnTo>
                    <a:pt x="56142" y="8395"/>
                  </a:lnTo>
                  <a:lnTo>
                    <a:pt x="28828" y="31896"/>
                  </a:lnTo>
                  <a:lnTo>
                    <a:pt x="15971" y="53827"/>
                  </a:lnTo>
                  <a:lnTo>
                    <a:pt x="3729" y="87904"/>
                  </a:lnTo>
                  <a:lnTo>
                    <a:pt x="0" y="132202"/>
                  </a:lnTo>
                  <a:lnTo>
                    <a:pt x="4343" y="154213"/>
                  </a:lnTo>
                  <a:lnTo>
                    <a:pt x="20439" y="191527"/>
                  </a:lnTo>
                  <a:lnTo>
                    <a:pt x="28945" y="200872"/>
                  </a:lnTo>
                  <a:lnTo>
                    <a:pt x="50573" y="214956"/>
                  </a:lnTo>
                  <a:lnTo>
                    <a:pt x="68055" y="219523"/>
                  </a:lnTo>
                  <a:lnTo>
                    <a:pt x="85802" y="220876"/>
                  </a:lnTo>
                  <a:lnTo>
                    <a:pt x="126437" y="212318"/>
                  </a:lnTo>
                  <a:lnTo>
                    <a:pt x="138158" y="205622"/>
                  </a:lnTo>
                  <a:lnTo>
                    <a:pt x="144763" y="200192"/>
                  </a:lnTo>
                  <a:lnTo>
                    <a:pt x="154061" y="182075"/>
                  </a:lnTo>
                  <a:lnTo>
                    <a:pt x="164372" y="144257"/>
                  </a:lnTo>
                  <a:lnTo>
                    <a:pt x="169157" y="116130"/>
                  </a:lnTo>
                  <a:lnTo>
                    <a:pt x="171122" y="112540"/>
                  </a:lnTo>
                  <a:lnTo>
                    <a:pt x="177909" y="105484"/>
                  </a:lnTo>
                  <a:lnTo>
                    <a:pt x="177992" y="114878"/>
                  </a:lnTo>
                  <a:lnTo>
                    <a:pt x="175366" y="122158"/>
                  </a:lnTo>
                  <a:lnTo>
                    <a:pt x="173277" y="125488"/>
                  </a:lnTo>
                  <a:lnTo>
                    <a:pt x="169924" y="152221"/>
                  </a:lnTo>
                  <a:lnTo>
                    <a:pt x="164467" y="194948"/>
                  </a:lnTo>
                  <a:lnTo>
                    <a:pt x="160026" y="237562"/>
                  </a:lnTo>
                  <a:lnTo>
                    <a:pt x="154284" y="272413"/>
                  </a:lnTo>
                  <a:lnTo>
                    <a:pt x="151149" y="308867"/>
                  </a:lnTo>
                  <a:lnTo>
                    <a:pt x="145370" y="349653"/>
                  </a:lnTo>
                  <a:lnTo>
                    <a:pt x="142223" y="386323"/>
                  </a:lnTo>
                  <a:lnTo>
                    <a:pt x="135420" y="428529"/>
                  </a:lnTo>
                  <a:lnTo>
                    <a:pt x="133783" y="470049"/>
                  </a:lnTo>
                  <a:lnTo>
                    <a:pt x="133415" y="507760"/>
                  </a:lnTo>
                  <a:lnTo>
                    <a:pt x="134395" y="510549"/>
                  </a:lnTo>
                  <a:lnTo>
                    <a:pt x="136042" y="512408"/>
                  </a:lnTo>
                  <a:lnTo>
                    <a:pt x="141943" y="515908"/>
                  </a:lnTo>
                  <a:lnTo>
                    <a:pt x="160387" y="474642"/>
                  </a:lnTo>
                  <a:lnTo>
                    <a:pt x="172118" y="431643"/>
                  </a:lnTo>
                  <a:lnTo>
                    <a:pt x="181017" y="391985"/>
                  </a:lnTo>
                  <a:lnTo>
                    <a:pt x="186964" y="360741"/>
                  </a:lnTo>
                  <a:lnTo>
                    <a:pt x="193905" y="327011"/>
                  </a:lnTo>
                  <a:lnTo>
                    <a:pt x="203605" y="292176"/>
                  </a:lnTo>
                  <a:lnTo>
                    <a:pt x="214531" y="259496"/>
                  </a:lnTo>
                  <a:lnTo>
                    <a:pt x="229192" y="215853"/>
                  </a:lnTo>
                  <a:lnTo>
                    <a:pt x="243036" y="175031"/>
                  </a:lnTo>
                  <a:lnTo>
                    <a:pt x="258332" y="144276"/>
                  </a:lnTo>
                  <a:lnTo>
                    <a:pt x="270289" y="125063"/>
                  </a:lnTo>
                  <a:lnTo>
                    <a:pt x="278115" y="105995"/>
                  </a:lnTo>
                  <a:lnTo>
                    <a:pt x="303044" y="785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3" name="SMARTInkShape-2505"/>
            <p:cNvSpPr/>
            <p:nvPr>
              <p:custDataLst>
                <p:tags r:id="rId84"/>
              </p:custDataLst>
            </p:nvPr>
          </p:nvSpPr>
          <p:spPr bwMode="auto">
            <a:xfrm>
              <a:off x="7777793" y="3187898"/>
              <a:ext cx="53544" cy="497684"/>
            </a:xfrm>
            <a:custGeom>
              <a:avLst/>
              <a:gdLst/>
              <a:ahLst/>
              <a:cxnLst/>
              <a:rect l="0" t="0" r="0" b="0"/>
              <a:pathLst>
                <a:path w="53544" h="497684">
                  <a:moveTo>
                    <a:pt x="53543" y="0"/>
                  </a:moveTo>
                  <a:lnTo>
                    <a:pt x="53543" y="0"/>
                  </a:lnTo>
                  <a:lnTo>
                    <a:pt x="48802" y="0"/>
                  </a:lnTo>
                  <a:lnTo>
                    <a:pt x="48398" y="993"/>
                  </a:lnTo>
                  <a:lnTo>
                    <a:pt x="52670" y="7689"/>
                  </a:lnTo>
                  <a:lnTo>
                    <a:pt x="50509" y="11024"/>
                  </a:lnTo>
                  <a:lnTo>
                    <a:pt x="48543" y="13303"/>
                  </a:lnTo>
                  <a:lnTo>
                    <a:pt x="46360" y="21126"/>
                  </a:lnTo>
                  <a:lnTo>
                    <a:pt x="44715" y="64463"/>
                  </a:lnTo>
                  <a:lnTo>
                    <a:pt x="44633" y="104750"/>
                  </a:lnTo>
                  <a:lnTo>
                    <a:pt x="44617" y="147692"/>
                  </a:lnTo>
                  <a:lnTo>
                    <a:pt x="41968" y="186305"/>
                  </a:lnTo>
                  <a:lnTo>
                    <a:pt x="37545" y="222881"/>
                  </a:lnTo>
                  <a:lnTo>
                    <a:pt x="33589" y="261500"/>
                  </a:lnTo>
                  <a:lnTo>
                    <a:pt x="26133" y="304362"/>
                  </a:lnTo>
                  <a:lnTo>
                    <a:pt x="17640" y="345835"/>
                  </a:lnTo>
                  <a:lnTo>
                    <a:pt x="11486" y="383259"/>
                  </a:lnTo>
                  <a:lnTo>
                    <a:pt x="7017" y="419483"/>
                  </a:lnTo>
                  <a:lnTo>
                    <a:pt x="1358" y="457798"/>
                  </a:lnTo>
                  <a:lnTo>
                    <a:pt x="0" y="497683"/>
                  </a:lnTo>
                  <a:lnTo>
                    <a:pt x="981" y="497484"/>
                  </a:lnTo>
                  <a:lnTo>
                    <a:pt x="8895" y="4911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4" name="SMARTInkShape-2506"/>
            <p:cNvSpPr/>
            <p:nvPr>
              <p:custDataLst>
                <p:tags r:id="rId85"/>
              </p:custDataLst>
            </p:nvPr>
          </p:nvSpPr>
          <p:spPr bwMode="auto">
            <a:xfrm>
              <a:off x="7617023" y="3187898"/>
              <a:ext cx="80369" cy="500064"/>
            </a:xfrm>
            <a:custGeom>
              <a:avLst/>
              <a:gdLst/>
              <a:ahLst/>
              <a:cxnLst/>
              <a:rect l="0" t="0" r="0" b="0"/>
              <a:pathLst>
                <a:path w="80369" h="500064">
                  <a:moveTo>
                    <a:pt x="80368" y="0"/>
                  </a:moveTo>
                  <a:lnTo>
                    <a:pt x="80368" y="0"/>
                  </a:lnTo>
                  <a:lnTo>
                    <a:pt x="74231" y="14258"/>
                  </a:lnTo>
                  <a:lnTo>
                    <a:pt x="71683" y="54961"/>
                  </a:lnTo>
                  <a:lnTo>
                    <a:pt x="68840" y="92216"/>
                  </a:lnTo>
                  <a:lnTo>
                    <a:pt x="64384" y="125881"/>
                  </a:lnTo>
                  <a:lnTo>
                    <a:pt x="60418" y="163637"/>
                  </a:lnTo>
                  <a:lnTo>
                    <a:pt x="54634" y="192782"/>
                  </a:lnTo>
                  <a:lnTo>
                    <a:pt x="45448" y="225580"/>
                  </a:lnTo>
                  <a:lnTo>
                    <a:pt x="37397" y="257354"/>
                  </a:lnTo>
                  <a:lnTo>
                    <a:pt x="30512" y="288012"/>
                  </a:lnTo>
                  <a:lnTo>
                    <a:pt x="24145" y="318175"/>
                  </a:lnTo>
                  <a:lnTo>
                    <a:pt x="18007" y="348117"/>
                  </a:lnTo>
                  <a:lnTo>
                    <a:pt x="11620" y="387573"/>
                  </a:lnTo>
                  <a:lnTo>
                    <a:pt x="4720" y="427572"/>
                  </a:lnTo>
                  <a:lnTo>
                    <a:pt x="415" y="469682"/>
                  </a:lnTo>
                  <a:lnTo>
                    <a:pt x="0" y="5000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0" name="SMARTInkShape-Group657"/>
          <p:cNvGrpSpPr/>
          <p:nvPr/>
        </p:nvGrpSpPr>
        <p:grpSpPr>
          <a:xfrm>
            <a:off x="6639677" y="4063117"/>
            <a:ext cx="776730" cy="687150"/>
            <a:chOff x="6639677" y="4063117"/>
            <a:chExt cx="776730" cy="687150"/>
          </a:xfrm>
        </p:grpSpPr>
        <p:sp>
          <p:nvSpPr>
            <p:cNvPr id="76" name="SMARTInkShape-2507"/>
            <p:cNvSpPr/>
            <p:nvPr>
              <p:custDataLst>
                <p:tags r:id="rId75"/>
              </p:custDataLst>
            </p:nvPr>
          </p:nvSpPr>
          <p:spPr bwMode="auto">
            <a:xfrm>
              <a:off x="7241977" y="4071938"/>
              <a:ext cx="174430" cy="455415"/>
            </a:xfrm>
            <a:custGeom>
              <a:avLst/>
              <a:gdLst/>
              <a:ahLst/>
              <a:cxnLst/>
              <a:rect l="0" t="0" r="0" b="0"/>
              <a:pathLst>
                <a:path w="174430" h="455415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7067" y="9713"/>
                  </a:lnTo>
                  <a:lnTo>
                    <a:pt x="7688" y="12428"/>
                  </a:lnTo>
                  <a:lnTo>
                    <a:pt x="29618" y="45452"/>
                  </a:lnTo>
                  <a:lnTo>
                    <a:pt x="68626" y="86367"/>
                  </a:lnTo>
                  <a:lnTo>
                    <a:pt x="104194" y="126783"/>
                  </a:lnTo>
                  <a:lnTo>
                    <a:pt x="139900" y="171060"/>
                  </a:lnTo>
                  <a:lnTo>
                    <a:pt x="159950" y="214496"/>
                  </a:lnTo>
                  <a:lnTo>
                    <a:pt x="166786" y="241156"/>
                  </a:lnTo>
                  <a:lnTo>
                    <a:pt x="174429" y="285756"/>
                  </a:lnTo>
                  <a:lnTo>
                    <a:pt x="170488" y="330399"/>
                  </a:lnTo>
                  <a:lnTo>
                    <a:pt x="160058" y="367979"/>
                  </a:lnTo>
                  <a:lnTo>
                    <a:pt x="144770" y="409026"/>
                  </a:lnTo>
                  <a:lnTo>
                    <a:pt x="98226" y="455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7" name="SMARTInkShape-2508"/>
            <p:cNvSpPr/>
            <p:nvPr>
              <p:custDataLst>
                <p:tags r:id="rId76"/>
              </p:custDataLst>
            </p:nvPr>
          </p:nvSpPr>
          <p:spPr bwMode="auto">
            <a:xfrm>
              <a:off x="7081242" y="4250531"/>
              <a:ext cx="169665" cy="210447"/>
            </a:xfrm>
            <a:custGeom>
              <a:avLst/>
              <a:gdLst/>
              <a:ahLst/>
              <a:cxnLst/>
              <a:rect l="0" t="0" r="0" b="0"/>
              <a:pathLst>
                <a:path w="169665" h="210447">
                  <a:moveTo>
                    <a:pt x="0" y="0"/>
                  </a:moveTo>
                  <a:lnTo>
                    <a:pt x="0" y="0"/>
                  </a:lnTo>
                  <a:lnTo>
                    <a:pt x="43449" y="0"/>
                  </a:lnTo>
                  <a:lnTo>
                    <a:pt x="59699" y="992"/>
                  </a:lnTo>
                  <a:lnTo>
                    <a:pt x="96614" y="13303"/>
                  </a:lnTo>
                  <a:lnTo>
                    <a:pt x="100128" y="15814"/>
                  </a:lnTo>
                  <a:lnTo>
                    <a:pt x="114571" y="33991"/>
                  </a:lnTo>
                  <a:lnTo>
                    <a:pt x="115637" y="44688"/>
                  </a:lnTo>
                  <a:lnTo>
                    <a:pt x="113241" y="52273"/>
                  </a:lnTo>
                  <a:lnTo>
                    <a:pt x="85034" y="92571"/>
                  </a:lnTo>
                  <a:lnTo>
                    <a:pt x="47219" y="133963"/>
                  </a:lnTo>
                  <a:lnTo>
                    <a:pt x="12194" y="177811"/>
                  </a:lnTo>
                  <a:lnTo>
                    <a:pt x="9389" y="184199"/>
                  </a:lnTo>
                  <a:lnTo>
                    <a:pt x="1433" y="194643"/>
                  </a:lnTo>
                  <a:lnTo>
                    <a:pt x="1947" y="196239"/>
                  </a:lnTo>
                  <a:lnTo>
                    <a:pt x="7814" y="203983"/>
                  </a:lnTo>
                  <a:lnTo>
                    <a:pt x="11080" y="204761"/>
                  </a:lnTo>
                  <a:lnTo>
                    <a:pt x="13340" y="204968"/>
                  </a:lnTo>
                  <a:lnTo>
                    <a:pt x="18497" y="207845"/>
                  </a:lnTo>
                  <a:lnTo>
                    <a:pt x="21261" y="210001"/>
                  </a:lnTo>
                  <a:lnTo>
                    <a:pt x="24096" y="210446"/>
                  </a:lnTo>
                  <a:lnTo>
                    <a:pt x="26978" y="209751"/>
                  </a:lnTo>
                  <a:lnTo>
                    <a:pt x="33818" y="207324"/>
                  </a:lnTo>
                  <a:lnTo>
                    <a:pt x="54379" y="203120"/>
                  </a:lnTo>
                  <a:lnTo>
                    <a:pt x="95297" y="184415"/>
                  </a:lnTo>
                  <a:lnTo>
                    <a:pt x="136925" y="162711"/>
                  </a:lnTo>
                  <a:lnTo>
                    <a:pt x="153790" y="147650"/>
                  </a:lnTo>
                  <a:lnTo>
                    <a:pt x="169664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8" name="SMARTInkShape-2509"/>
            <p:cNvSpPr/>
            <p:nvPr>
              <p:custDataLst>
                <p:tags r:id="rId77"/>
              </p:custDataLst>
            </p:nvPr>
          </p:nvSpPr>
          <p:spPr bwMode="auto">
            <a:xfrm>
              <a:off x="6943493" y="4063117"/>
              <a:ext cx="200258" cy="480122"/>
            </a:xfrm>
            <a:custGeom>
              <a:avLst/>
              <a:gdLst/>
              <a:ahLst/>
              <a:cxnLst/>
              <a:rect l="0" t="0" r="0" b="0"/>
              <a:pathLst>
                <a:path w="200258" h="480122">
                  <a:moveTo>
                    <a:pt x="200257" y="8821"/>
                  </a:moveTo>
                  <a:lnTo>
                    <a:pt x="200257" y="8821"/>
                  </a:lnTo>
                  <a:lnTo>
                    <a:pt x="200257" y="4080"/>
                  </a:lnTo>
                  <a:lnTo>
                    <a:pt x="199265" y="2684"/>
                  </a:lnTo>
                  <a:lnTo>
                    <a:pt x="197611" y="1753"/>
                  </a:lnTo>
                  <a:lnTo>
                    <a:pt x="191163" y="136"/>
                  </a:lnTo>
                  <a:lnTo>
                    <a:pt x="186954" y="0"/>
                  </a:lnTo>
                  <a:lnTo>
                    <a:pt x="157940" y="12329"/>
                  </a:lnTo>
                  <a:lnTo>
                    <a:pt x="135802" y="29396"/>
                  </a:lnTo>
                  <a:lnTo>
                    <a:pt x="101860" y="72350"/>
                  </a:lnTo>
                  <a:lnTo>
                    <a:pt x="78184" y="111989"/>
                  </a:lnTo>
                  <a:lnTo>
                    <a:pt x="60348" y="146325"/>
                  </a:lnTo>
                  <a:lnTo>
                    <a:pt x="42496" y="186374"/>
                  </a:lnTo>
                  <a:lnTo>
                    <a:pt x="29380" y="229660"/>
                  </a:lnTo>
                  <a:lnTo>
                    <a:pt x="14468" y="273905"/>
                  </a:lnTo>
                  <a:lnTo>
                    <a:pt x="6963" y="318433"/>
                  </a:lnTo>
                  <a:lnTo>
                    <a:pt x="0" y="363046"/>
                  </a:lnTo>
                  <a:lnTo>
                    <a:pt x="1133" y="398203"/>
                  </a:lnTo>
                  <a:lnTo>
                    <a:pt x="10405" y="435757"/>
                  </a:lnTo>
                  <a:lnTo>
                    <a:pt x="15998" y="450255"/>
                  </a:lnTo>
                  <a:lnTo>
                    <a:pt x="24437" y="460667"/>
                  </a:lnTo>
                  <a:lnTo>
                    <a:pt x="45657" y="477655"/>
                  </a:lnTo>
                  <a:lnTo>
                    <a:pt x="55808" y="480121"/>
                  </a:lnTo>
                  <a:lnTo>
                    <a:pt x="66936" y="478571"/>
                  </a:lnTo>
                  <a:lnTo>
                    <a:pt x="102030" y="4642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9" name="SMARTInkShape-2510"/>
            <p:cNvSpPr/>
            <p:nvPr>
              <p:custDataLst>
                <p:tags r:id="rId78"/>
              </p:custDataLst>
            </p:nvPr>
          </p:nvSpPr>
          <p:spPr bwMode="auto">
            <a:xfrm>
              <a:off x="6639677" y="4215378"/>
              <a:ext cx="227254" cy="534889"/>
            </a:xfrm>
            <a:custGeom>
              <a:avLst/>
              <a:gdLst/>
              <a:ahLst/>
              <a:cxnLst/>
              <a:rect l="0" t="0" r="0" b="0"/>
              <a:pathLst>
                <a:path w="227254" h="534889">
                  <a:moveTo>
                    <a:pt x="120096" y="97661"/>
                  </a:moveTo>
                  <a:lnTo>
                    <a:pt x="120096" y="97661"/>
                  </a:lnTo>
                  <a:lnTo>
                    <a:pt x="120096" y="92921"/>
                  </a:lnTo>
                  <a:lnTo>
                    <a:pt x="122742" y="87947"/>
                  </a:lnTo>
                  <a:lnTo>
                    <a:pt x="124837" y="85232"/>
                  </a:lnTo>
                  <a:lnTo>
                    <a:pt x="127164" y="76924"/>
                  </a:lnTo>
                  <a:lnTo>
                    <a:pt x="127785" y="71929"/>
                  </a:lnTo>
                  <a:lnTo>
                    <a:pt x="125829" y="63735"/>
                  </a:lnTo>
                  <a:lnTo>
                    <a:pt x="122644" y="55794"/>
                  </a:lnTo>
                  <a:lnTo>
                    <a:pt x="115691" y="28782"/>
                  </a:lnTo>
                  <a:lnTo>
                    <a:pt x="107886" y="19754"/>
                  </a:lnTo>
                  <a:lnTo>
                    <a:pt x="88098" y="3727"/>
                  </a:lnTo>
                  <a:lnTo>
                    <a:pt x="81732" y="1342"/>
                  </a:lnTo>
                  <a:lnTo>
                    <a:pt x="67828" y="0"/>
                  </a:lnTo>
                  <a:lnTo>
                    <a:pt x="59494" y="2331"/>
                  </a:lnTo>
                  <a:lnTo>
                    <a:pt x="46578" y="11868"/>
                  </a:lnTo>
                  <a:lnTo>
                    <a:pt x="32829" y="27261"/>
                  </a:lnTo>
                  <a:lnTo>
                    <a:pt x="11040" y="63255"/>
                  </a:lnTo>
                  <a:lnTo>
                    <a:pt x="195" y="102023"/>
                  </a:lnTo>
                  <a:lnTo>
                    <a:pt x="0" y="117459"/>
                  </a:lnTo>
                  <a:lnTo>
                    <a:pt x="6305" y="156909"/>
                  </a:lnTo>
                  <a:lnTo>
                    <a:pt x="8516" y="160972"/>
                  </a:lnTo>
                  <a:lnTo>
                    <a:pt x="21110" y="171431"/>
                  </a:lnTo>
                  <a:lnTo>
                    <a:pt x="43144" y="182862"/>
                  </a:lnTo>
                  <a:lnTo>
                    <a:pt x="67789" y="186418"/>
                  </a:lnTo>
                  <a:lnTo>
                    <a:pt x="94893" y="179222"/>
                  </a:lnTo>
                  <a:lnTo>
                    <a:pt x="101619" y="173267"/>
                  </a:lnTo>
                  <a:lnTo>
                    <a:pt x="116046" y="153772"/>
                  </a:lnTo>
                  <a:lnTo>
                    <a:pt x="127627" y="109434"/>
                  </a:lnTo>
                  <a:lnTo>
                    <a:pt x="129023" y="71073"/>
                  </a:lnTo>
                  <a:lnTo>
                    <a:pt x="128033" y="85170"/>
                  </a:lnTo>
                  <a:lnTo>
                    <a:pt x="121958" y="109708"/>
                  </a:lnTo>
                  <a:lnTo>
                    <a:pt x="120341" y="152642"/>
                  </a:lnTo>
                  <a:lnTo>
                    <a:pt x="120144" y="196752"/>
                  </a:lnTo>
                  <a:lnTo>
                    <a:pt x="120111" y="231863"/>
                  </a:lnTo>
                  <a:lnTo>
                    <a:pt x="120100" y="270047"/>
                  </a:lnTo>
                  <a:lnTo>
                    <a:pt x="120098" y="312780"/>
                  </a:lnTo>
                  <a:lnTo>
                    <a:pt x="120097" y="356861"/>
                  </a:lnTo>
                  <a:lnTo>
                    <a:pt x="122743" y="398695"/>
                  </a:lnTo>
                  <a:lnTo>
                    <a:pt x="127164" y="436226"/>
                  </a:lnTo>
                  <a:lnTo>
                    <a:pt x="128658" y="479723"/>
                  </a:lnTo>
                  <a:lnTo>
                    <a:pt x="136682" y="522618"/>
                  </a:lnTo>
                  <a:lnTo>
                    <a:pt x="137922" y="534888"/>
                  </a:lnTo>
                  <a:lnTo>
                    <a:pt x="137954" y="497047"/>
                  </a:lnTo>
                  <a:lnTo>
                    <a:pt x="138948" y="455173"/>
                  </a:lnTo>
                  <a:lnTo>
                    <a:pt x="144093" y="414485"/>
                  </a:lnTo>
                  <a:lnTo>
                    <a:pt x="146058" y="370018"/>
                  </a:lnTo>
                  <a:lnTo>
                    <a:pt x="146517" y="336779"/>
                  </a:lnTo>
                  <a:lnTo>
                    <a:pt x="149368" y="304808"/>
                  </a:lnTo>
                  <a:lnTo>
                    <a:pt x="156551" y="264210"/>
                  </a:lnTo>
                  <a:lnTo>
                    <a:pt x="163126" y="223825"/>
                  </a:lnTo>
                  <a:lnTo>
                    <a:pt x="169317" y="207974"/>
                  </a:lnTo>
                  <a:lnTo>
                    <a:pt x="194255" y="163330"/>
                  </a:lnTo>
                  <a:lnTo>
                    <a:pt x="212006" y="126336"/>
                  </a:lnTo>
                  <a:lnTo>
                    <a:pt x="227253" y="1065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8" name="SMARTInkShape-Group658"/>
          <p:cNvGrpSpPr/>
          <p:nvPr/>
        </p:nvGrpSpPr>
        <p:grpSpPr>
          <a:xfrm>
            <a:off x="7679531" y="3955852"/>
            <a:ext cx="1194628" cy="748999"/>
            <a:chOff x="7679531" y="3955852"/>
            <a:chExt cx="1194628" cy="748999"/>
          </a:xfrm>
        </p:grpSpPr>
        <p:sp>
          <p:nvSpPr>
            <p:cNvPr id="81" name="SMARTInkShape-2511"/>
            <p:cNvSpPr/>
            <p:nvPr>
              <p:custDataLst>
                <p:tags r:id="rId68"/>
              </p:custDataLst>
            </p:nvPr>
          </p:nvSpPr>
          <p:spPr bwMode="auto">
            <a:xfrm>
              <a:off x="8719159" y="3955852"/>
              <a:ext cx="155000" cy="625079"/>
            </a:xfrm>
            <a:custGeom>
              <a:avLst/>
              <a:gdLst/>
              <a:ahLst/>
              <a:cxnLst/>
              <a:rect l="0" t="0" r="0" b="0"/>
              <a:pathLst>
                <a:path w="155000" h="625079">
                  <a:moveTo>
                    <a:pt x="5146" y="0"/>
                  </a:moveTo>
                  <a:lnTo>
                    <a:pt x="5146" y="0"/>
                  </a:lnTo>
                  <a:lnTo>
                    <a:pt x="0" y="0"/>
                  </a:lnTo>
                  <a:lnTo>
                    <a:pt x="2198" y="0"/>
                  </a:lnTo>
                  <a:lnTo>
                    <a:pt x="3180" y="992"/>
                  </a:lnTo>
                  <a:lnTo>
                    <a:pt x="17497" y="38159"/>
                  </a:lnTo>
                  <a:lnTo>
                    <a:pt x="36175" y="72911"/>
                  </a:lnTo>
                  <a:lnTo>
                    <a:pt x="58973" y="116965"/>
                  </a:lnTo>
                  <a:lnTo>
                    <a:pt x="76656" y="154710"/>
                  </a:lnTo>
                  <a:lnTo>
                    <a:pt x="89514" y="183854"/>
                  </a:lnTo>
                  <a:lnTo>
                    <a:pt x="105150" y="216650"/>
                  </a:lnTo>
                  <a:lnTo>
                    <a:pt x="119376" y="248424"/>
                  </a:lnTo>
                  <a:lnTo>
                    <a:pt x="131321" y="280075"/>
                  </a:lnTo>
                  <a:lnTo>
                    <a:pt x="139937" y="313985"/>
                  </a:lnTo>
                  <a:lnTo>
                    <a:pt x="147073" y="346254"/>
                  </a:lnTo>
                  <a:lnTo>
                    <a:pt x="152561" y="377133"/>
                  </a:lnTo>
                  <a:lnTo>
                    <a:pt x="154999" y="407393"/>
                  </a:lnTo>
                  <a:lnTo>
                    <a:pt x="153437" y="437378"/>
                  </a:lnTo>
                  <a:lnTo>
                    <a:pt x="148444" y="467242"/>
                  </a:lnTo>
                  <a:lnTo>
                    <a:pt x="134476" y="510953"/>
                  </a:lnTo>
                  <a:lnTo>
                    <a:pt x="115785" y="549481"/>
                  </a:lnTo>
                  <a:lnTo>
                    <a:pt x="85002" y="585039"/>
                  </a:lnTo>
                  <a:lnTo>
                    <a:pt x="31935" y="6250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2" name="SMARTInkShape-2512"/>
            <p:cNvSpPr/>
            <p:nvPr>
              <p:custDataLst>
                <p:tags r:id="rId69"/>
              </p:custDataLst>
            </p:nvPr>
          </p:nvSpPr>
          <p:spPr bwMode="auto">
            <a:xfrm>
              <a:off x="8527852" y="4054078"/>
              <a:ext cx="124057" cy="401837"/>
            </a:xfrm>
            <a:custGeom>
              <a:avLst/>
              <a:gdLst/>
              <a:ahLst/>
              <a:cxnLst/>
              <a:rect l="0" t="0" r="0" b="0"/>
              <a:pathLst>
                <a:path w="124057" h="401837">
                  <a:moveTo>
                    <a:pt x="0" y="0"/>
                  </a:moveTo>
                  <a:lnTo>
                    <a:pt x="0" y="0"/>
                  </a:lnTo>
                  <a:lnTo>
                    <a:pt x="7129" y="8121"/>
                  </a:lnTo>
                  <a:lnTo>
                    <a:pt x="29503" y="47596"/>
                  </a:lnTo>
                  <a:lnTo>
                    <a:pt x="55919" y="84540"/>
                  </a:lnTo>
                  <a:lnTo>
                    <a:pt x="73369" y="123782"/>
                  </a:lnTo>
                  <a:lnTo>
                    <a:pt x="95631" y="165231"/>
                  </a:lnTo>
                  <a:lnTo>
                    <a:pt x="111016" y="204507"/>
                  </a:lnTo>
                  <a:lnTo>
                    <a:pt x="117730" y="240929"/>
                  </a:lnTo>
                  <a:lnTo>
                    <a:pt x="124056" y="279590"/>
                  </a:lnTo>
                  <a:lnTo>
                    <a:pt x="123739" y="303438"/>
                  </a:lnTo>
                  <a:lnTo>
                    <a:pt x="112549" y="335937"/>
                  </a:lnTo>
                  <a:lnTo>
                    <a:pt x="78251" y="376893"/>
                  </a:lnTo>
                  <a:lnTo>
                    <a:pt x="67519" y="385789"/>
                  </a:lnTo>
                  <a:lnTo>
                    <a:pt x="26789" y="4018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3" name="SMARTInkShape-2513"/>
            <p:cNvSpPr/>
            <p:nvPr>
              <p:custDataLst>
                <p:tags r:id="rId70"/>
              </p:custDataLst>
            </p:nvPr>
          </p:nvSpPr>
          <p:spPr bwMode="auto">
            <a:xfrm>
              <a:off x="8349309" y="4268391"/>
              <a:ext cx="196403" cy="187401"/>
            </a:xfrm>
            <a:custGeom>
              <a:avLst/>
              <a:gdLst/>
              <a:ahLst/>
              <a:cxnLst/>
              <a:rect l="0" t="0" r="0" b="0"/>
              <a:pathLst>
                <a:path w="196403" h="187401">
                  <a:moveTo>
                    <a:pt x="44597" y="0"/>
                  </a:moveTo>
                  <a:lnTo>
                    <a:pt x="44597" y="0"/>
                  </a:lnTo>
                  <a:lnTo>
                    <a:pt x="49338" y="0"/>
                  </a:lnTo>
                  <a:lnTo>
                    <a:pt x="54311" y="2645"/>
                  </a:lnTo>
                  <a:lnTo>
                    <a:pt x="59828" y="6136"/>
                  </a:lnTo>
                  <a:lnTo>
                    <a:pt x="83507" y="15813"/>
                  </a:lnTo>
                  <a:lnTo>
                    <a:pt x="106943" y="33127"/>
                  </a:lnTo>
                  <a:lnTo>
                    <a:pt x="112986" y="35559"/>
                  </a:lnTo>
                  <a:lnTo>
                    <a:pt x="118980" y="39947"/>
                  </a:lnTo>
                  <a:lnTo>
                    <a:pt x="122305" y="45204"/>
                  </a:lnTo>
                  <a:lnTo>
                    <a:pt x="124177" y="56388"/>
                  </a:lnTo>
                  <a:lnTo>
                    <a:pt x="124809" y="68464"/>
                  </a:lnTo>
                  <a:lnTo>
                    <a:pt x="122250" y="72761"/>
                  </a:lnTo>
                  <a:lnTo>
                    <a:pt x="100054" y="103403"/>
                  </a:lnTo>
                  <a:lnTo>
                    <a:pt x="59572" y="127616"/>
                  </a:lnTo>
                  <a:lnTo>
                    <a:pt x="16949" y="154410"/>
                  </a:lnTo>
                  <a:lnTo>
                    <a:pt x="6530" y="163600"/>
                  </a:lnTo>
                  <a:lnTo>
                    <a:pt x="2873" y="169614"/>
                  </a:lnTo>
                  <a:lnTo>
                    <a:pt x="334" y="178403"/>
                  </a:lnTo>
                  <a:lnTo>
                    <a:pt x="0" y="186126"/>
                  </a:lnTo>
                  <a:lnTo>
                    <a:pt x="975" y="186592"/>
                  </a:lnTo>
                  <a:lnTo>
                    <a:pt x="12382" y="187400"/>
                  </a:lnTo>
                  <a:lnTo>
                    <a:pt x="53780" y="169427"/>
                  </a:lnTo>
                  <a:lnTo>
                    <a:pt x="90455" y="154749"/>
                  </a:lnTo>
                  <a:lnTo>
                    <a:pt x="115401" y="144850"/>
                  </a:lnTo>
                  <a:lnTo>
                    <a:pt x="159558" y="112759"/>
                  </a:lnTo>
                  <a:lnTo>
                    <a:pt x="196402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" name="SMARTInkShape-2514"/>
            <p:cNvSpPr/>
            <p:nvPr>
              <p:custDataLst>
                <p:tags r:id="rId71"/>
              </p:custDataLst>
            </p:nvPr>
          </p:nvSpPr>
          <p:spPr bwMode="auto">
            <a:xfrm>
              <a:off x="8215561" y="4098727"/>
              <a:ext cx="187276" cy="428626"/>
            </a:xfrm>
            <a:custGeom>
              <a:avLst/>
              <a:gdLst/>
              <a:ahLst/>
              <a:cxnLst/>
              <a:rect l="0" t="0" r="0" b="0"/>
              <a:pathLst>
                <a:path w="187276" h="428626">
                  <a:moveTo>
                    <a:pt x="187275" y="0"/>
                  </a:moveTo>
                  <a:lnTo>
                    <a:pt x="187275" y="0"/>
                  </a:lnTo>
                  <a:lnTo>
                    <a:pt x="147546" y="992"/>
                  </a:lnTo>
                  <a:lnTo>
                    <a:pt x="106633" y="15230"/>
                  </a:lnTo>
                  <a:lnTo>
                    <a:pt x="86873" y="24907"/>
                  </a:lnTo>
                  <a:lnTo>
                    <a:pt x="68450" y="40893"/>
                  </a:lnTo>
                  <a:lnTo>
                    <a:pt x="38651" y="84606"/>
                  </a:lnTo>
                  <a:lnTo>
                    <a:pt x="19710" y="126440"/>
                  </a:lnTo>
                  <a:lnTo>
                    <a:pt x="9303" y="161156"/>
                  </a:lnTo>
                  <a:lnTo>
                    <a:pt x="2582" y="199224"/>
                  </a:lnTo>
                  <a:lnTo>
                    <a:pt x="589" y="239276"/>
                  </a:lnTo>
                  <a:lnTo>
                    <a:pt x="0" y="276279"/>
                  </a:lnTo>
                  <a:lnTo>
                    <a:pt x="2471" y="312378"/>
                  </a:lnTo>
                  <a:lnTo>
                    <a:pt x="12195" y="355391"/>
                  </a:lnTo>
                  <a:lnTo>
                    <a:pt x="24662" y="385422"/>
                  </a:lnTo>
                  <a:lnTo>
                    <a:pt x="50527" y="420553"/>
                  </a:lnTo>
                  <a:lnTo>
                    <a:pt x="60683" y="425037"/>
                  </a:lnTo>
                  <a:lnTo>
                    <a:pt x="89048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5" name="SMARTInkShape-2515"/>
            <p:cNvSpPr/>
            <p:nvPr>
              <p:custDataLst>
                <p:tags r:id="rId72"/>
              </p:custDataLst>
            </p:nvPr>
          </p:nvSpPr>
          <p:spPr bwMode="auto">
            <a:xfrm>
              <a:off x="8037985" y="4223898"/>
              <a:ext cx="148698" cy="480953"/>
            </a:xfrm>
            <a:custGeom>
              <a:avLst/>
              <a:gdLst/>
              <a:ahLst/>
              <a:cxnLst/>
              <a:rect l="0" t="0" r="0" b="0"/>
              <a:pathLst>
                <a:path w="148698" h="480953">
                  <a:moveTo>
                    <a:pt x="52312" y="80211"/>
                  </a:moveTo>
                  <a:lnTo>
                    <a:pt x="52312" y="80211"/>
                  </a:lnTo>
                  <a:lnTo>
                    <a:pt x="52312" y="71649"/>
                  </a:lnTo>
                  <a:lnTo>
                    <a:pt x="47571" y="76131"/>
                  </a:lnTo>
                  <a:lnTo>
                    <a:pt x="45244" y="81043"/>
                  </a:lnTo>
                  <a:lnTo>
                    <a:pt x="44623" y="83743"/>
                  </a:lnTo>
                  <a:lnTo>
                    <a:pt x="51808" y="127759"/>
                  </a:lnTo>
                  <a:lnTo>
                    <a:pt x="52213" y="165891"/>
                  </a:lnTo>
                  <a:lnTo>
                    <a:pt x="57022" y="199966"/>
                  </a:lnTo>
                  <a:lnTo>
                    <a:pt x="60408" y="240898"/>
                  </a:lnTo>
                  <a:lnTo>
                    <a:pt x="60994" y="274556"/>
                  </a:lnTo>
                  <a:lnTo>
                    <a:pt x="61169" y="309664"/>
                  </a:lnTo>
                  <a:lnTo>
                    <a:pt x="60228" y="345201"/>
                  </a:lnTo>
                  <a:lnTo>
                    <a:pt x="55099" y="379874"/>
                  </a:lnTo>
                  <a:lnTo>
                    <a:pt x="52862" y="418760"/>
                  </a:lnTo>
                  <a:lnTo>
                    <a:pt x="51393" y="456956"/>
                  </a:lnTo>
                  <a:lnTo>
                    <a:pt x="43753" y="480952"/>
                  </a:lnTo>
                  <a:lnTo>
                    <a:pt x="43492" y="476982"/>
                  </a:lnTo>
                  <a:lnTo>
                    <a:pt x="40785" y="472189"/>
                  </a:lnTo>
                  <a:lnTo>
                    <a:pt x="38674" y="469522"/>
                  </a:lnTo>
                  <a:lnTo>
                    <a:pt x="35703" y="451547"/>
                  </a:lnTo>
                  <a:lnTo>
                    <a:pt x="31971" y="407475"/>
                  </a:lnTo>
                  <a:lnTo>
                    <a:pt x="27433" y="371316"/>
                  </a:lnTo>
                  <a:lnTo>
                    <a:pt x="23442" y="329183"/>
                  </a:lnTo>
                  <a:lnTo>
                    <a:pt x="18646" y="299014"/>
                  </a:lnTo>
                  <a:lnTo>
                    <a:pt x="13206" y="265762"/>
                  </a:lnTo>
                  <a:lnTo>
                    <a:pt x="10126" y="231139"/>
                  </a:lnTo>
                  <a:lnTo>
                    <a:pt x="7766" y="196900"/>
                  </a:lnTo>
                  <a:lnTo>
                    <a:pt x="3409" y="165146"/>
                  </a:lnTo>
                  <a:lnTo>
                    <a:pt x="119" y="124119"/>
                  </a:lnTo>
                  <a:lnTo>
                    <a:pt x="0" y="82821"/>
                  </a:lnTo>
                  <a:lnTo>
                    <a:pt x="7127" y="38536"/>
                  </a:lnTo>
                  <a:lnTo>
                    <a:pt x="7306" y="34568"/>
                  </a:lnTo>
                  <a:lnTo>
                    <a:pt x="10150" y="27514"/>
                  </a:lnTo>
                  <a:lnTo>
                    <a:pt x="12298" y="24244"/>
                  </a:lnTo>
                  <a:lnTo>
                    <a:pt x="36333" y="5849"/>
                  </a:lnTo>
                  <a:lnTo>
                    <a:pt x="45541" y="2513"/>
                  </a:lnTo>
                  <a:lnTo>
                    <a:pt x="85180" y="0"/>
                  </a:lnTo>
                  <a:lnTo>
                    <a:pt x="123732" y="7546"/>
                  </a:lnTo>
                  <a:lnTo>
                    <a:pt x="127706" y="9940"/>
                  </a:lnTo>
                  <a:lnTo>
                    <a:pt x="144323" y="28783"/>
                  </a:lnTo>
                  <a:lnTo>
                    <a:pt x="147776" y="37841"/>
                  </a:lnTo>
                  <a:lnTo>
                    <a:pt x="148697" y="43035"/>
                  </a:lnTo>
                  <a:lnTo>
                    <a:pt x="147074" y="51452"/>
                  </a:lnTo>
                  <a:lnTo>
                    <a:pt x="125599" y="92389"/>
                  </a:lnTo>
                  <a:lnTo>
                    <a:pt x="79101" y="142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6" name="SMARTInkShape-2516"/>
            <p:cNvSpPr/>
            <p:nvPr>
              <p:custDataLst>
                <p:tags r:id="rId73"/>
              </p:custDataLst>
            </p:nvPr>
          </p:nvSpPr>
          <p:spPr bwMode="auto">
            <a:xfrm>
              <a:off x="7795629" y="4036219"/>
              <a:ext cx="35708" cy="473274"/>
            </a:xfrm>
            <a:custGeom>
              <a:avLst/>
              <a:gdLst/>
              <a:ahLst/>
              <a:cxnLst/>
              <a:rect l="0" t="0" r="0" b="0"/>
              <a:pathLst>
                <a:path w="35708" h="473274">
                  <a:moveTo>
                    <a:pt x="35707" y="0"/>
                  </a:moveTo>
                  <a:lnTo>
                    <a:pt x="35707" y="0"/>
                  </a:lnTo>
                  <a:lnTo>
                    <a:pt x="35707" y="7688"/>
                  </a:lnTo>
                  <a:lnTo>
                    <a:pt x="23433" y="29079"/>
                  </a:lnTo>
                  <a:lnTo>
                    <a:pt x="13194" y="72553"/>
                  </a:lnTo>
                  <a:lnTo>
                    <a:pt x="13989" y="110022"/>
                  </a:lnTo>
                  <a:lnTo>
                    <a:pt x="7775" y="143724"/>
                  </a:lnTo>
                  <a:lnTo>
                    <a:pt x="2295" y="181491"/>
                  </a:lnTo>
                  <a:lnTo>
                    <a:pt x="672" y="218808"/>
                  </a:lnTo>
                  <a:lnTo>
                    <a:pt x="191" y="254009"/>
                  </a:lnTo>
                  <a:lnTo>
                    <a:pt x="48" y="293212"/>
                  </a:lnTo>
                  <a:lnTo>
                    <a:pt x="0" y="337274"/>
                  </a:lnTo>
                  <a:lnTo>
                    <a:pt x="6127" y="380778"/>
                  </a:lnTo>
                  <a:lnTo>
                    <a:pt x="13291" y="423463"/>
                  </a:lnTo>
                  <a:lnTo>
                    <a:pt x="26962" y="459548"/>
                  </a:lnTo>
                  <a:lnTo>
                    <a:pt x="35707" y="4732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7" name="SMARTInkShape-2517"/>
            <p:cNvSpPr/>
            <p:nvPr>
              <p:custDataLst>
                <p:tags r:id="rId74"/>
              </p:custDataLst>
            </p:nvPr>
          </p:nvSpPr>
          <p:spPr bwMode="auto">
            <a:xfrm>
              <a:off x="7679531" y="4085480"/>
              <a:ext cx="40280" cy="370435"/>
            </a:xfrm>
            <a:custGeom>
              <a:avLst/>
              <a:gdLst/>
              <a:ahLst/>
              <a:cxnLst/>
              <a:rect l="0" t="0" r="0" b="0"/>
              <a:pathLst>
                <a:path w="40280" h="370435">
                  <a:moveTo>
                    <a:pt x="26789" y="13247"/>
                  </a:moveTo>
                  <a:lnTo>
                    <a:pt x="26789" y="13247"/>
                  </a:lnTo>
                  <a:lnTo>
                    <a:pt x="26789" y="8506"/>
                  </a:lnTo>
                  <a:lnTo>
                    <a:pt x="29435" y="3533"/>
                  </a:lnTo>
                  <a:lnTo>
                    <a:pt x="31530" y="818"/>
                  </a:lnTo>
                  <a:lnTo>
                    <a:pt x="32926" y="0"/>
                  </a:lnTo>
                  <a:lnTo>
                    <a:pt x="33857" y="447"/>
                  </a:lnTo>
                  <a:lnTo>
                    <a:pt x="35610" y="4091"/>
                  </a:lnTo>
                  <a:lnTo>
                    <a:pt x="30946" y="13731"/>
                  </a:lnTo>
                  <a:lnTo>
                    <a:pt x="31283" y="23714"/>
                  </a:lnTo>
                  <a:lnTo>
                    <a:pt x="40279" y="60265"/>
                  </a:lnTo>
                  <a:lnTo>
                    <a:pt x="36914" y="103600"/>
                  </a:lnTo>
                  <a:lnTo>
                    <a:pt x="36073" y="138575"/>
                  </a:lnTo>
                  <a:lnTo>
                    <a:pt x="33178" y="174073"/>
                  </a:lnTo>
                  <a:lnTo>
                    <a:pt x="28051" y="216884"/>
                  </a:lnTo>
                  <a:lnTo>
                    <a:pt x="19909" y="260140"/>
                  </a:lnTo>
                  <a:lnTo>
                    <a:pt x="8747" y="298377"/>
                  </a:lnTo>
                  <a:lnTo>
                    <a:pt x="1152" y="336435"/>
                  </a:lnTo>
                  <a:lnTo>
                    <a:pt x="0" y="3704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1" name="SMARTInkShape-Group659"/>
          <p:cNvGrpSpPr/>
          <p:nvPr/>
        </p:nvGrpSpPr>
        <p:grpSpPr>
          <a:xfrm>
            <a:off x="741164" y="5054203"/>
            <a:ext cx="2598540" cy="918349"/>
            <a:chOff x="741164" y="5054203"/>
            <a:chExt cx="2598540" cy="918349"/>
          </a:xfrm>
        </p:grpSpPr>
        <p:sp>
          <p:nvSpPr>
            <p:cNvPr id="89" name="SMARTInkShape-2518"/>
            <p:cNvSpPr/>
            <p:nvPr>
              <p:custDataLst>
                <p:tags r:id="rId56"/>
              </p:custDataLst>
            </p:nvPr>
          </p:nvSpPr>
          <p:spPr bwMode="auto">
            <a:xfrm>
              <a:off x="1519929" y="5259586"/>
              <a:ext cx="123135" cy="553642"/>
            </a:xfrm>
            <a:custGeom>
              <a:avLst/>
              <a:gdLst/>
              <a:ahLst/>
              <a:cxnLst/>
              <a:rect l="0" t="0" r="0" b="0"/>
              <a:pathLst>
                <a:path w="123135" h="553642">
                  <a:moveTo>
                    <a:pt x="123134" y="0"/>
                  </a:moveTo>
                  <a:lnTo>
                    <a:pt x="123134" y="0"/>
                  </a:lnTo>
                  <a:lnTo>
                    <a:pt x="110705" y="0"/>
                  </a:lnTo>
                  <a:lnTo>
                    <a:pt x="105042" y="2646"/>
                  </a:lnTo>
                  <a:lnTo>
                    <a:pt x="84425" y="20991"/>
                  </a:lnTo>
                  <a:lnTo>
                    <a:pt x="66578" y="63567"/>
                  </a:lnTo>
                  <a:lnTo>
                    <a:pt x="48536" y="106557"/>
                  </a:lnTo>
                  <a:lnTo>
                    <a:pt x="41031" y="133348"/>
                  </a:lnTo>
                  <a:lnTo>
                    <a:pt x="36648" y="155375"/>
                  </a:lnTo>
                  <a:lnTo>
                    <a:pt x="31742" y="182958"/>
                  </a:lnTo>
                  <a:lnTo>
                    <a:pt x="26487" y="214246"/>
                  </a:lnTo>
                  <a:lnTo>
                    <a:pt x="21992" y="242049"/>
                  </a:lnTo>
                  <a:lnTo>
                    <a:pt x="18003" y="267530"/>
                  </a:lnTo>
                  <a:lnTo>
                    <a:pt x="14351" y="291462"/>
                  </a:lnTo>
                  <a:lnTo>
                    <a:pt x="7648" y="333930"/>
                  </a:lnTo>
                  <a:lnTo>
                    <a:pt x="2353" y="373639"/>
                  </a:lnTo>
                  <a:lnTo>
                    <a:pt x="0" y="414440"/>
                  </a:lnTo>
                  <a:lnTo>
                    <a:pt x="1600" y="447787"/>
                  </a:lnTo>
                  <a:lnTo>
                    <a:pt x="7603" y="477821"/>
                  </a:lnTo>
                  <a:lnTo>
                    <a:pt x="20193" y="511013"/>
                  </a:lnTo>
                  <a:lnTo>
                    <a:pt x="33064" y="532380"/>
                  </a:lnTo>
                  <a:lnTo>
                    <a:pt x="51696" y="5536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" name="SMARTInkShape-2519"/>
            <p:cNvSpPr/>
            <p:nvPr>
              <p:custDataLst>
                <p:tags r:id="rId57"/>
              </p:custDataLst>
            </p:nvPr>
          </p:nvSpPr>
          <p:spPr bwMode="auto">
            <a:xfrm>
              <a:off x="1723475" y="5375856"/>
              <a:ext cx="176523" cy="499655"/>
            </a:xfrm>
            <a:custGeom>
              <a:avLst/>
              <a:gdLst/>
              <a:ahLst/>
              <a:cxnLst/>
              <a:rect l="0" t="0" r="0" b="0"/>
              <a:pathLst>
                <a:path w="176523" h="499655">
                  <a:moveTo>
                    <a:pt x="26744" y="26605"/>
                  </a:moveTo>
                  <a:lnTo>
                    <a:pt x="26744" y="26605"/>
                  </a:lnTo>
                  <a:lnTo>
                    <a:pt x="26744" y="31345"/>
                  </a:lnTo>
                  <a:lnTo>
                    <a:pt x="29390" y="36318"/>
                  </a:lnTo>
                  <a:lnTo>
                    <a:pt x="31484" y="39034"/>
                  </a:lnTo>
                  <a:lnTo>
                    <a:pt x="34846" y="63786"/>
                  </a:lnTo>
                  <a:lnTo>
                    <a:pt x="40305" y="104347"/>
                  </a:lnTo>
                  <a:lnTo>
                    <a:pt x="43330" y="142464"/>
                  </a:lnTo>
                  <a:lnTo>
                    <a:pt x="48966" y="185177"/>
                  </a:lnTo>
                  <a:lnTo>
                    <a:pt x="52180" y="229252"/>
                  </a:lnTo>
                  <a:lnTo>
                    <a:pt x="52931" y="261530"/>
                  </a:lnTo>
                  <a:lnTo>
                    <a:pt x="52273" y="300680"/>
                  </a:lnTo>
                  <a:lnTo>
                    <a:pt x="50709" y="326400"/>
                  </a:lnTo>
                  <a:lnTo>
                    <a:pt x="48674" y="354461"/>
                  </a:lnTo>
                  <a:lnTo>
                    <a:pt x="46412" y="396223"/>
                  </a:lnTo>
                  <a:lnTo>
                    <a:pt x="45139" y="439400"/>
                  </a:lnTo>
                  <a:lnTo>
                    <a:pt x="44674" y="481918"/>
                  </a:lnTo>
                  <a:lnTo>
                    <a:pt x="44604" y="499654"/>
                  </a:lnTo>
                  <a:lnTo>
                    <a:pt x="43611" y="476512"/>
                  </a:lnTo>
                  <a:lnTo>
                    <a:pt x="36915" y="431905"/>
                  </a:lnTo>
                  <a:lnTo>
                    <a:pt x="35919" y="391421"/>
                  </a:lnTo>
                  <a:lnTo>
                    <a:pt x="34754" y="351877"/>
                  </a:lnTo>
                  <a:lnTo>
                    <a:pt x="29558" y="308742"/>
                  </a:lnTo>
                  <a:lnTo>
                    <a:pt x="27995" y="279330"/>
                  </a:lnTo>
                  <a:lnTo>
                    <a:pt x="24654" y="247075"/>
                  </a:lnTo>
                  <a:lnTo>
                    <a:pt x="19862" y="213888"/>
                  </a:lnTo>
                  <a:lnTo>
                    <a:pt x="14425" y="182602"/>
                  </a:lnTo>
                  <a:lnTo>
                    <a:pt x="8701" y="152161"/>
                  </a:lnTo>
                  <a:lnTo>
                    <a:pt x="2546" y="112424"/>
                  </a:lnTo>
                  <a:lnTo>
                    <a:pt x="296" y="70170"/>
                  </a:lnTo>
                  <a:lnTo>
                    <a:pt x="0" y="43500"/>
                  </a:lnTo>
                  <a:lnTo>
                    <a:pt x="2620" y="36429"/>
                  </a:lnTo>
                  <a:lnTo>
                    <a:pt x="6100" y="29979"/>
                  </a:lnTo>
                  <a:lnTo>
                    <a:pt x="7647" y="23805"/>
                  </a:lnTo>
                  <a:lnTo>
                    <a:pt x="13626" y="17754"/>
                  </a:lnTo>
                  <a:lnTo>
                    <a:pt x="21906" y="12749"/>
                  </a:lnTo>
                  <a:lnTo>
                    <a:pt x="54208" y="1912"/>
                  </a:lnTo>
                  <a:lnTo>
                    <a:pt x="96379" y="0"/>
                  </a:lnTo>
                  <a:lnTo>
                    <a:pt x="109286" y="889"/>
                  </a:lnTo>
                  <a:lnTo>
                    <a:pt x="139748" y="12256"/>
                  </a:lnTo>
                  <a:lnTo>
                    <a:pt x="157681" y="25550"/>
                  </a:lnTo>
                  <a:lnTo>
                    <a:pt x="164313" y="33743"/>
                  </a:lnTo>
                  <a:lnTo>
                    <a:pt x="175057" y="58302"/>
                  </a:lnTo>
                  <a:lnTo>
                    <a:pt x="176522" y="80645"/>
                  </a:lnTo>
                  <a:lnTo>
                    <a:pt x="163227" y="124794"/>
                  </a:lnTo>
                  <a:lnTo>
                    <a:pt x="144776" y="169399"/>
                  </a:lnTo>
                  <a:lnTo>
                    <a:pt x="109522" y="213949"/>
                  </a:lnTo>
                  <a:lnTo>
                    <a:pt x="71392" y="2587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" name="SMARTInkShape-2520"/>
            <p:cNvSpPr/>
            <p:nvPr>
              <p:custDataLst>
                <p:tags r:id="rId58"/>
              </p:custDataLst>
            </p:nvPr>
          </p:nvSpPr>
          <p:spPr bwMode="auto">
            <a:xfrm>
              <a:off x="1214450" y="5304234"/>
              <a:ext cx="187512" cy="499879"/>
            </a:xfrm>
            <a:custGeom>
              <a:avLst/>
              <a:gdLst/>
              <a:ahLst/>
              <a:cxnLst/>
              <a:rect l="0" t="0" r="0" b="0"/>
              <a:pathLst>
                <a:path w="187512" h="499879">
                  <a:moveTo>
                    <a:pt x="80355" y="0"/>
                  </a:moveTo>
                  <a:lnTo>
                    <a:pt x="80355" y="0"/>
                  </a:lnTo>
                  <a:lnTo>
                    <a:pt x="41445" y="39902"/>
                  </a:lnTo>
                  <a:lnTo>
                    <a:pt x="22058" y="68383"/>
                  </a:lnTo>
                  <a:lnTo>
                    <a:pt x="13661" y="105113"/>
                  </a:lnTo>
                  <a:lnTo>
                    <a:pt x="9334" y="148126"/>
                  </a:lnTo>
                  <a:lnTo>
                    <a:pt x="9934" y="190459"/>
                  </a:lnTo>
                  <a:lnTo>
                    <a:pt x="19942" y="232170"/>
                  </a:lnTo>
                  <a:lnTo>
                    <a:pt x="33667" y="274726"/>
                  </a:lnTo>
                  <a:lnTo>
                    <a:pt x="37748" y="287775"/>
                  </a:lnTo>
                  <a:lnTo>
                    <a:pt x="41575" y="298557"/>
                  </a:lnTo>
                  <a:lnTo>
                    <a:pt x="44457" y="339381"/>
                  </a:lnTo>
                  <a:lnTo>
                    <a:pt x="43564" y="351258"/>
                  </a:lnTo>
                  <a:lnTo>
                    <a:pt x="33550" y="392908"/>
                  </a:lnTo>
                  <a:lnTo>
                    <a:pt x="21850" y="427303"/>
                  </a:lnTo>
                  <a:lnTo>
                    <a:pt x="10480" y="470293"/>
                  </a:lnTo>
                  <a:lnTo>
                    <a:pt x="29" y="499878"/>
                  </a:lnTo>
                  <a:lnTo>
                    <a:pt x="0" y="495267"/>
                  </a:lnTo>
                  <a:lnTo>
                    <a:pt x="4732" y="482877"/>
                  </a:lnTo>
                  <a:lnTo>
                    <a:pt x="33408" y="449259"/>
                  </a:lnTo>
                  <a:lnTo>
                    <a:pt x="44937" y="442756"/>
                  </a:lnTo>
                  <a:lnTo>
                    <a:pt x="86326" y="430171"/>
                  </a:lnTo>
                  <a:lnTo>
                    <a:pt x="127981" y="420613"/>
                  </a:lnTo>
                  <a:lnTo>
                    <a:pt x="144847" y="420960"/>
                  </a:lnTo>
                  <a:lnTo>
                    <a:pt x="165230" y="426817"/>
                  </a:lnTo>
                  <a:lnTo>
                    <a:pt x="187511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2" name="SMARTInkShape-2521"/>
            <p:cNvSpPr/>
            <p:nvPr>
              <p:custDataLst>
                <p:tags r:id="rId59"/>
              </p:custDataLst>
            </p:nvPr>
          </p:nvSpPr>
          <p:spPr bwMode="auto">
            <a:xfrm>
              <a:off x="848358" y="5313164"/>
              <a:ext cx="214276" cy="508993"/>
            </a:xfrm>
            <a:custGeom>
              <a:avLst/>
              <a:gdLst/>
              <a:ahLst/>
              <a:cxnLst/>
              <a:rect l="0" t="0" r="0" b="0"/>
              <a:pathLst>
                <a:path w="214276" h="508993">
                  <a:moveTo>
                    <a:pt x="160697" y="0"/>
                  </a:moveTo>
                  <a:lnTo>
                    <a:pt x="160697" y="0"/>
                  </a:lnTo>
                  <a:lnTo>
                    <a:pt x="165437" y="0"/>
                  </a:lnTo>
                  <a:lnTo>
                    <a:pt x="166834" y="992"/>
                  </a:lnTo>
                  <a:lnTo>
                    <a:pt x="167765" y="2646"/>
                  </a:lnTo>
                  <a:lnTo>
                    <a:pt x="168385" y="4740"/>
                  </a:lnTo>
                  <a:lnTo>
                    <a:pt x="169791" y="6137"/>
                  </a:lnTo>
                  <a:lnTo>
                    <a:pt x="177206" y="8562"/>
                  </a:lnTo>
                  <a:lnTo>
                    <a:pt x="177956" y="11412"/>
                  </a:lnTo>
                  <a:lnTo>
                    <a:pt x="178521" y="34651"/>
                  </a:lnTo>
                  <a:lnTo>
                    <a:pt x="169460" y="75518"/>
                  </a:lnTo>
                  <a:lnTo>
                    <a:pt x="157306" y="111883"/>
                  </a:lnTo>
                  <a:lnTo>
                    <a:pt x="132136" y="153461"/>
                  </a:lnTo>
                  <a:lnTo>
                    <a:pt x="100749" y="193099"/>
                  </a:lnTo>
                  <a:lnTo>
                    <a:pt x="60592" y="231373"/>
                  </a:lnTo>
                  <a:lnTo>
                    <a:pt x="50721" y="238762"/>
                  </a:lnTo>
                  <a:lnTo>
                    <a:pt x="33654" y="257029"/>
                  </a:lnTo>
                  <a:lnTo>
                    <a:pt x="88" y="285626"/>
                  </a:lnTo>
                  <a:lnTo>
                    <a:pt x="0" y="290454"/>
                  </a:lnTo>
                  <a:lnTo>
                    <a:pt x="979" y="291862"/>
                  </a:lnTo>
                  <a:lnTo>
                    <a:pt x="2625" y="292802"/>
                  </a:lnTo>
                  <a:lnTo>
                    <a:pt x="4714" y="293428"/>
                  </a:lnTo>
                  <a:lnTo>
                    <a:pt x="18056" y="304229"/>
                  </a:lnTo>
                  <a:lnTo>
                    <a:pt x="29467" y="312723"/>
                  </a:lnTo>
                  <a:lnTo>
                    <a:pt x="68582" y="333386"/>
                  </a:lnTo>
                  <a:lnTo>
                    <a:pt x="110105" y="363306"/>
                  </a:lnTo>
                  <a:lnTo>
                    <a:pt x="154414" y="407311"/>
                  </a:lnTo>
                  <a:lnTo>
                    <a:pt x="182506" y="447830"/>
                  </a:lnTo>
                  <a:lnTo>
                    <a:pt x="201201" y="478900"/>
                  </a:lnTo>
                  <a:lnTo>
                    <a:pt x="207172" y="497940"/>
                  </a:lnTo>
                  <a:lnTo>
                    <a:pt x="214275" y="5089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3" name="SMARTInkShape-2522"/>
            <p:cNvSpPr/>
            <p:nvPr>
              <p:custDataLst>
                <p:tags r:id="rId60"/>
              </p:custDataLst>
            </p:nvPr>
          </p:nvSpPr>
          <p:spPr bwMode="auto">
            <a:xfrm>
              <a:off x="741164" y="5304244"/>
              <a:ext cx="80368" cy="508158"/>
            </a:xfrm>
            <a:custGeom>
              <a:avLst/>
              <a:gdLst/>
              <a:ahLst/>
              <a:cxnLst/>
              <a:rect l="0" t="0" r="0" b="0"/>
              <a:pathLst>
                <a:path w="80368" h="508158">
                  <a:moveTo>
                    <a:pt x="80367" y="8920"/>
                  </a:moveTo>
                  <a:lnTo>
                    <a:pt x="80367" y="8920"/>
                  </a:lnTo>
                  <a:lnTo>
                    <a:pt x="80367" y="4180"/>
                  </a:lnTo>
                  <a:lnTo>
                    <a:pt x="79375" y="2783"/>
                  </a:lnTo>
                  <a:lnTo>
                    <a:pt x="77721" y="1852"/>
                  </a:lnTo>
                  <a:lnTo>
                    <a:pt x="71805" y="99"/>
                  </a:lnTo>
                  <a:lnTo>
                    <a:pt x="63782" y="0"/>
                  </a:lnTo>
                  <a:lnTo>
                    <a:pt x="63357" y="989"/>
                  </a:lnTo>
                  <a:lnTo>
                    <a:pt x="59912" y="37509"/>
                  </a:lnTo>
                  <a:lnTo>
                    <a:pt x="54829" y="76524"/>
                  </a:lnTo>
                  <a:lnTo>
                    <a:pt x="49209" y="110751"/>
                  </a:lnTo>
                  <a:lnTo>
                    <a:pt x="41259" y="150768"/>
                  </a:lnTo>
                  <a:lnTo>
                    <a:pt x="32620" y="194045"/>
                  </a:lnTo>
                  <a:lnTo>
                    <a:pt x="29381" y="226135"/>
                  </a:lnTo>
                  <a:lnTo>
                    <a:pt x="26949" y="259249"/>
                  </a:lnTo>
                  <a:lnTo>
                    <a:pt x="22561" y="290503"/>
                  </a:lnTo>
                  <a:lnTo>
                    <a:pt x="17303" y="323576"/>
                  </a:lnTo>
                  <a:lnTo>
                    <a:pt x="12651" y="356135"/>
                  </a:lnTo>
                  <a:lnTo>
                    <a:pt x="9040" y="397768"/>
                  </a:lnTo>
                  <a:lnTo>
                    <a:pt x="3120" y="438107"/>
                  </a:lnTo>
                  <a:lnTo>
                    <a:pt x="411" y="482463"/>
                  </a:lnTo>
                  <a:lnTo>
                    <a:pt x="11" y="508157"/>
                  </a:lnTo>
                  <a:lnTo>
                    <a:pt x="0" y="4821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4" name="SMARTInkShape-2523"/>
            <p:cNvSpPr/>
            <p:nvPr>
              <p:custDataLst>
                <p:tags r:id="rId61"/>
              </p:custDataLst>
            </p:nvPr>
          </p:nvSpPr>
          <p:spPr bwMode="auto">
            <a:xfrm>
              <a:off x="2089950" y="5214938"/>
              <a:ext cx="26387" cy="473274"/>
            </a:xfrm>
            <a:custGeom>
              <a:avLst/>
              <a:gdLst/>
              <a:ahLst/>
              <a:cxnLst/>
              <a:rect l="0" t="0" r="0" b="0"/>
              <a:pathLst>
                <a:path w="26387" h="473274">
                  <a:moveTo>
                    <a:pt x="26386" y="0"/>
                  </a:moveTo>
                  <a:lnTo>
                    <a:pt x="26386" y="0"/>
                  </a:lnTo>
                  <a:lnTo>
                    <a:pt x="26386" y="38159"/>
                  </a:lnTo>
                  <a:lnTo>
                    <a:pt x="26386" y="79048"/>
                  </a:lnTo>
                  <a:lnTo>
                    <a:pt x="26386" y="114593"/>
                  </a:lnTo>
                  <a:lnTo>
                    <a:pt x="25394" y="157094"/>
                  </a:lnTo>
                  <a:lnTo>
                    <a:pt x="21646" y="189874"/>
                  </a:lnTo>
                  <a:lnTo>
                    <a:pt x="19318" y="221641"/>
                  </a:lnTo>
                  <a:lnTo>
                    <a:pt x="17292" y="252296"/>
                  </a:lnTo>
                  <a:lnTo>
                    <a:pt x="13084" y="282457"/>
                  </a:lnTo>
                  <a:lnTo>
                    <a:pt x="10552" y="312398"/>
                  </a:lnTo>
                  <a:lnTo>
                    <a:pt x="6481" y="354500"/>
                  </a:lnTo>
                  <a:lnTo>
                    <a:pt x="1637" y="389463"/>
                  </a:lnTo>
                  <a:lnTo>
                    <a:pt x="0" y="427944"/>
                  </a:lnTo>
                  <a:lnTo>
                    <a:pt x="669" y="456087"/>
                  </a:lnTo>
                  <a:lnTo>
                    <a:pt x="8527" y="4732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5" name="SMARTInkShape-2524"/>
            <p:cNvSpPr/>
            <p:nvPr>
              <p:custDataLst>
                <p:tags r:id="rId62"/>
              </p:custDataLst>
            </p:nvPr>
          </p:nvSpPr>
          <p:spPr bwMode="auto">
            <a:xfrm>
              <a:off x="2214577" y="5206376"/>
              <a:ext cx="26776" cy="446117"/>
            </a:xfrm>
            <a:custGeom>
              <a:avLst/>
              <a:gdLst/>
              <a:ahLst/>
              <a:cxnLst/>
              <a:rect l="0" t="0" r="0" b="0"/>
              <a:pathLst>
                <a:path w="26776" h="446117">
                  <a:moveTo>
                    <a:pt x="26775" y="8562"/>
                  </a:moveTo>
                  <a:lnTo>
                    <a:pt x="26775" y="8562"/>
                  </a:lnTo>
                  <a:lnTo>
                    <a:pt x="26775" y="0"/>
                  </a:lnTo>
                  <a:lnTo>
                    <a:pt x="26775" y="4481"/>
                  </a:lnTo>
                  <a:lnTo>
                    <a:pt x="24129" y="9393"/>
                  </a:lnTo>
                  <a:lnTo>
                    <a:pt x="20638" y="14884"/>
                  </a:lnTo>
                  <a:lnTo>
                    <a:pt x="19086" y="20632"/>
                  </a:lnTo>
                  <a:lnTo>
                    <a:pt x="13213" y="63199"/>
                  </a:lnTo>
                  <a:lnTo>
                    <a:pt x="9764" y="99059"/>
                  </a:lnTo>
                  <a:lnTo>
                    <a:pt x="9083" y="143332"/>
                  </a:lnTo>
                  <a:lnTo>
                    <a:pt x="8965" y="178471"/>
                  </a:lnTo>
                  <a:lnTo>
                    <a:pt x="8930" y="214017"/>
                  </a:lnTo>
                  <a:lnTo>
                    <a:pt x="6274" y="249684"/>
                  </a:lnTo>
                  <a:lnTo>
                    <a:pt x="1849" y="285388"/>
                  </a:lnTo>
                  <a:lnTo>
                    <a:pt x="538" y="321102"/>
                  </a:lnTo>
                  <a:lnTo>
                    <a:pt x="94" y="363985"/>
                  </a:lnTo>
                  <a:lnTo>
                    <a:pt x="0" y="407519"/>
                  </a:lnTo>
                  <a:lnTo>
                    <a:pt x="984" y="421024"/>
                  </a:lnTo>
                  <a:lnTo>
                    <a:pt x="8915" y="4461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6" name="SMARTInkShape-2525"/>
            <p:cNvSpPr/>
            <p:nvPr>
              <p:custDataLst>
                <p:tags r:id="rId63"/>
              </p:custDataLst>
            </p:nvPr>
          </p:nvSpPr>
          <p:spPr bwMode="auto">
            <a:xfrm>
              <a:off x="2332034" y="5393656"/>
              <a:ext cx="114701" cy="372967"/>
            </a:xfrm>
            <a:custGeom>
              <a:avLst/>
              <a:gdLst/>
              <a:ahLst/>
              <a:cxnLst/>
              <a:rect l="0" t="0" r="0" b="0"/>
              <a:pathLst>
                <a:path w="114701" h="372967">
                  <a:moveTo>
                    <a:pt x="87911" y="71313"/>
                  </a:moveTo>
                  <a:lnTo>
                    <a:pt x="87911" y="71313"/>
                  </a:lnTo>
                  <a:lnTo>
                    <a:pt x="83171" y="71313"/>
                  </a:lnTo>
                  <a:lnTo>
                    <a:pt x="81774" y="70321"/>
                  </a:lnTo>
                  <a:lnTo>
                    <a:pt x="80844" y="68667"/>
                  </a:lnTo>
                  <a:lnTo>
                    <a:pt x="80223" y="66572"/>
                  </a:lnTo>
                  <a:lnTo>
                    <a:pt x="72077" y="53222"/>
                  </a:lnTo>
                  <a:lnTo>
                    <a:pt x="71402" y="50322"/>
                  </a:lnTo>
                  <a:lnTo>
                    <a:pt x="64182" y="37547"/>
                  </a:lnTo>
                  <a:lnTo>
                    <a:pt x="61037" y="23495"/>
                  </a:lnTo>
                  <a:lnTo>
                    <a:pt x="53100" y="9233"/>
                  </a:lnTo>
                  <a:lnTo>
                    <a:pt x="52596" y="4695"/>
                  </a:lnTo>
                  <a:lnTo>
                    <a:pt x="51469" y="3089"/>
                  </a:lnTo>
                  <a:lnTo>
                    <a:pt x="49726" y="2018"/>
                  </a:lnTo>
                  <a:lnTo>
                    <a:pt x="43122" y="157"/>
                  </a:lnTo>
                  <a:lnTo>
                    <a:pt x="38901" y="0"/>
                  </a:lnTo>
                  <a:lnTo>
                    <a:pt x="37378" y="951"/>
                  </a:lnTo>
                  <a:lnTo>
                    <a:pt x="36363" y="2576"/>
                  </a:lnTo>
                  <a:lnTo>
                    <a:pt x="35687" y="4653"/>
                  </a:lnTo>
                  <a:lnTo>
                    <a:pt x="27444" y="17971"/>
                  </a:lnTo>
                  <a:lnTo>
                    <a:pt x="21066" y="34428"/>
                  </a:lnTo>
                  <a:lnTo>
                    <a:pt x="10011" y="52908"/>
                  </a:lnTo>
                  <a:lnTo>
                    <a:pt x="7648" y="59164"/>
                  </a:lnTo>
                  <a:lnTo>
                    <a:pt x="1732" y="68264"/>
                  </a:lnTo>
                  <a:lnTo>
                    <a:pt x="0" y="74258"/>
                  </a:lnTo>
                  <a:lnTo>
                    <a:pt x="530" y="77244"/>
                  </a:lnTo>
                  <a:lnTo>
                    <a:pt x="7212" y="88648"/>
                  </a:lnTo>
                  <a:lnTo>
                    <a:pt x="12186" y="89017"/>
                  </a:lnTo>
                  <a:lnTo>
                    <a:pt x="13615" y="88076"/>
                  </a:lnTo>
                  <a:lnTo>
                    <a:pt x="14568" y="86457"/>
                  </a:lnTo>
                  <a:lnTo>
                    <a:pt x="15203" y="84385"/>
                  </a:lnTo>
                  <a:lnTo>
                    <a:pt x="23374" y="71074"/>
                  </a:lnTo>
                  <a:lnTo>
                    <a:pt x="24051" y="68177"/>
                  </a:lnTo>
                  <a:lnTo>
                    <a:pt x="32293" y="53432"/>
                  </a:lnTo>
                  <a:lnTo>
                    <a:pt x="32973" y="50463"/>
                  </a:lnTo>
                  <a:lnTo>
                    <a:pt x="41222" y="35592"/>
                  </a:lnTo>
                  <a:lnTo>
                    <a:pt x="41902" y="32616"/>
                  </a:lnTo>
                  <a:lnTo>
                    <a:pt x="43348" y="30632"/>
                  </a:lnTo>
                  <a:lnTo>
                    <a:pt x="45304" y="29309"/>
                  </a:lnTo>
                  <a:lnTo>
                    <a:pt x="51789" y="26819"/>
                  </a:lnTo>
                  <a:lnTo>
                    <a:pt x="56814" y="26710"/>
                  </a:lnTo>
                  <a:lnTo>
                    <a:pt x="58250" y="28679"/>
                  </a:lnTo>
                  <a:lnTo>
                    <a:pt x="60555" y="43452"/>
                  </a:lnTo>
                  <a:lnTo>
                    <a:pt x="63600" y="58427"/>
                  </a:lnTo>
                  <a:lnTo>
                    <a:pt x="65751" y="65699"/>
                  </a:lnTo>
                  <a:lnTo>
                    <a:pt x="65494" y="81716"/>
                  </a:lnTo>
                  <a:lnTo>
                    <a:pt x="61698" y="126077"/>
                  </a:lnTo>
                  <a:lnTo>
                    <a:pt x="61236" y="170361"/>
                  </a:lnTo>
                  <a:lnTo>
                    <a:pt x="61145" y="212586"/>
                  </a:lnTo>
                  <a:lnTo>
                    <a:pt x="61127" y="255727"/>
                  </a:lnTo>
                  <a:lnTo>
                    <a:pt x="61123" y="298335"/>
                  </a:lnTo>
                  <a:lnTo>
                    <a:pt x="61122" y="337055"/>
                  </a:lnTo>
                  <a:lnTo>
                    <a:pt x="60130" y="349162"/>
                  </a:lnTo>
                  <a:lnTo>
                    <a:pt x="52560" y="372966"/>
                  </a:lnTo>
                  <a:lnTo>
                    <a:pt x="53430" y="372626"/>
                  </a:lnTo>
                  <a:lnTo>
                    <a:pt x="59913" y="367061"/>
                  </a:lnTo>
                  <a:lnTo>
                    <a:pt x="65831" y="324038"/>
                  </a:lnTo>
                  <a:lnTo>
                    <a:pt x="72142" y="282158"/>
                  </a:lnTo>
                  <a:lnTo>
                    <a:pt x="76955" y="246233"/>
                  </a:lnTo>
                  <a:lnTo>
                    <a:pt x="81027" y="206815"/>
                  </a:lnTo>
                  <a:lnTo>
                    <a:pt x="88517" y="170001"/>
                  </a:lnTo>
                  <a:lnTo>
                    <a:pt x="97020" y="133957"/>
                  </a:lnTo>
                  <a:lnTo>
                    <a:pt x="110755" y="89557"/>
                  </a:lnTo>
                  <a:lnTo>
                    <a:pt x="114470" y="62754"/>
                  </a:lnTo>
                  <a:lnTo>
                    <a:pt x="114700" y="53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7" name="SMARTInkShape-2526"/>
            <p:cNvSpPr/>
            <p:nvPr>
              <p:custDataLst>
                <p:tags r:id="rId64"/>
              </p:custDataLst>
            </p:nvPr>
          </p:nvSpPr>
          <p:spPr bwMode="auto">
            <a:xfrm>
              <a:off x="2539889" y="5054203"/>
              <a:ext cx="120968" cy="607220"/>
            </a:xfrm>
            <a:custGeom>
              <a:avLst/>
              <a:gdLst/>
              <a:ahLst/>
              <a:cxnLst/>
              <a:rect l="0" t="0" r="0" b="0"/>
              <a:pathLst>
                <a:path w="120968" h="607220">
                  <a:moveTo>
                    <a:pt x="14002" y="0"/>
                  </a:moveTo>
                  <a:lnTo>
                    <a:pt x="14002" y="0"/>
                  </a:lnTo>
                  <a:lnTo>
                    <a:pt x="9261" y="0"/>
                  </a:lnTo>
                  <a:lnTo>
                    <a:pt x="7865" y="992"/>
                  </a:lnTo>
                  <a:lnTo>
                    <a:pt x="6934" y="2646"/>
                  </a:lnTo>
                  <a:lnTo>
                    <a:pt x="0" y="30053"/>
                  </a:lnTo>
                  <a:lnTo>
                    <a:pt x="9556" y="68878"/>
                  </a:lnTo>
                  <a:lnTo>
                    <a:pt x="21245" y="98493"/>
                  </a:lnTo>
                  <a:lnTo>
                    <a:pt x="42565" y="135352"/>
                  </a:lnTo>
                  <a:lnTo>
                    <a:pt x="62565" y="170935"/>
                  </a:lnTo>
                  <a:lnTo>
                    <a:pt x="82979" y="215151"/>
                  </a:lnTo>
                  <a:lnTo>
                    <a:pt x="101600" y="257363"/>
                  </a:lnTo>
                  <a:lnTo>
                    <a:pt x="113820" y="290017"/>
                  </a:lnTo>
                  <a:lnTo>
                    <a:pt x="118984" y="329568"/>
                  </a:lnTo>
                  <a:lnTo>
                    <a:pt x="120514" y="367966"/>
                  </a:lnTo>
                  <a:lnTo>
                    <a:pt x="120967" y="409219"/>
                  </a:lnTo>
                  <a:lnTo>
                    <a:pt x="116361" y="448120"/>
                  </a:lnTo>
                  <a:lnTo>
                    <a:pt x="113453" y="484782"/>
                  </a:lnTo>
                  <a:lnTo>
                    <a:pt x="98212" y="526590"/>
                  </a:lnTo>
                  <a:lnTo>
                    <a:pt x="78739" y="566745"/>
                  </a:lnTo>
                  <a:lnTo>
                    <a:pt x="65594" y="587950"/>
                  </a:lnTo>
                  <a:lnTo>
                    <a:pt x="49720" y="6072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8" name="SMARTInkShape-2527"/>
            <p:cNvSpPr/>
            <p:nvPr>
              <p:custDataLst>
                <p:tags r:id="rId65"/>
              </p:custDataLst>
            </p:nvPr>
          </p:nvSpPr>
          <p:spPr bwMode="auto">
            <a:xfrm>
              <a:off x="2768347" y="5304234"/>
              <a:ext cx="124873" cy="62509"/>
            </a:xfrm>
            <a:custGeom>
              <a:avLst/>
              <a:gdLst/>
              <a:ahLst/>
              <a:cxnLst/>
              <a:rect l="0" t="0" r="0" b="0"/>
              <a:pathLst>
                <a:path w="124873" h="62509">
                  <a:moveTo>
                    <a:pt x="26645" y="0"/>
                  </a:moveTo>
                  <a:lnTo>
                    <a:pt x="26645" y="0"/>
                  </a:lnTo>
                  <a:lnTo>
                    <a:pt x="21905" y="4741"/>
                  </a:lnTo>
                  <a:lnTo>
                    <a:pt x="19577" y="9714"/>
                  </a:lnTo>
                  <a:lnTo>
                    <a:pt x="18957" y="12429"/>
                  </a:lnTo>
                  <a:lnTo>
                    <a:pt x="13343" y="20991"/>
                  </a:lnTo>
                  <a:lnTo>
                    <a:pt x="343" y="35201"/>
                  </a:lnTo>
                  <a:lnTo>
                    <a:pt x="0" y="40306"/>
                  </a:lnTo>
                  <a:lnTo>
                    <a:pt x="944" y="41753"/>
                  </a:lnTo>
                  <a:lnTo>
                    <a:pt x="2566" y="42719"/>
                  </a:lnTo>
                  <a:lnTo>
                    <a:pt x="4639" y="43362"/>
                  </a:lnTo>
                  <a:lnTo>
                    <a:pt x="16088" y="50531"/>
                  </a:lnTo>
                  <a:lnTo>
                    <a:pt x="59316" y="53499"/>
                  </a:lnTo>
                  <a:lnTo>
                    <a:pt x="102935" y="53576"/>
                  </a:lnTo>
                  <a:lnTo>
                    <a:pt x="109500" y="53577"/>
                  </a:lnTo>
                  <a:lnTo>
                    <a:pt x="115725" y="56224"/>
                  </a:lnTo>
                  <a:lnTo>
                    <a:pt x="124872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9" name="SMARTInkShape-2528"/>
            <p:cNvSpPr/>
            <p:nvPr>
              <p:custDataLst>
                <p:tags r:id="rId66"/>
              </p:custDataLst>
            </p:nvPr>
          </p:nvSpPr>
          <p:spPr bwMode="auto">
            <a:xfrm>
              <a:off x="2768203" y="5456039"/>
              <a:ext cx="169665" cy="71329"/>
            </a:xfrm>
            <a:custGeom>
              <a:avLst/>
              <a:gdLst/>
              <a:ahLst/>
              <a:cxnLst/>
              <a:rect l="0" t="0" r="0" b="0"/>
              <a:pathLst>
                <a:path w="169665" h="71329">
                  <a:moveTo>
                    <a:pt x="0" y="62508"/>
                  </a:moveTo>
                  <a:lnTo>
                    <a:pt x="0" y="62508"/>
                  </a:lnTo>
                  <a:lnTo>
                    <a:pt x="0" y="67248"/>
                  </a:lnTo>
                  <a:lnTo>
                    <a:pt x="993" y="68645"/>
                  </a:lnTo>
                  <a:lnTo>
                    <a:pt x="2646" y="69576"/>
                  </a:lnTo>
                  <a:lnTo>
                    <a:pt x="12429" y="71069"/>
                  </a:lnTo>
                  <a:lnTo>
                    <a:pt x="20991" y="71328"/>
                  </a:lnTo>
                  <a:lnTo>
                    <a:pt x="62746" y="53342"/>
                  </a:lnTo>
                  <a:lnTo>
                    <a:pt x="105315" y="35698"/>
                  </a:lnTo>
                  <a:lnTo>
                    <a:pt x="149781" y="10789"/>
                  </a:lnTo>
                  <a:lnTo>
                    <a:pt x="16966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0" name="SMARTInkShape-2529"/>
            <p:cNvSpPr/>
            <p:nvPr>
              <p:custDataLst>
                <p:tags r:id="rId67"/>
              </p:custDataLst>
            </p:nvPr>
          </p:nvSpPr>
          <p:spPr bwMode="auto">
            <a:xfrm>
              <a:off x="3125960" y="5760061"/>
              <a:ext cx="213744" cy="212491"/>
            </a:xfrm>
            <a:custGeom>
              <a:avLst/>
              <a:gdLst/>
              <a:ahLst/>
              <a:cxnLst/>
              <a:rect l="0" t="0" r="0" b="0"/>
              <a:pathLst>
                <a:path w="213744" h="212491">
                  <a:moveTo>
                    <a:pt x="26220" y="35306"/>
                  </a:moveTo>
                  <a:lnTo>
                    <a:pt x="26220" y="35306"/>
                  </a:lnTo>
                  <a:lnTo>
                    <a:pt x="47469" y="35306"/>
                  </a:lnTo>
                  <a:lnTo>
                    <a:pt x="88976" y="17215"/>
                  </a:lnTo>
                  <a:lnTo>
                    <a:pt x="100744" y="12383"/>
                  </a:lnTo>
                  <a:lnTo>
                    <a:pt x="143523" y="979"/>
                  </a:lnTo>
                  <a:lnTo>
                    <a:pt x="153691" y="0"/>
                  </a:lnTo>
                  <a:lnTo>
                    <a:pt x="159933" y="2416"/>
                  </a:lnTo>
                  <a:lnTo>
                    <a:pt x="162987" y="4450"/>
                  </a:lnTo>
                  <a:lnTo>
                    <a:pt x="165023" y="6798"/>
                  </a:lnTo>
                  <a:lnTo>
                    <a:pt x="167285" y="12053"/>
                  </a:lnTo>
                  <a:lnTo>
                    <a:pt x="166896" y="14842"/>
                  </a:lnTo>
                  <a:lnTo>
                    <a:pt x="163818" y="20589"/>
                  </a:lnTo>
                  <a:lnTo>
                    <a:pt x="139269" y="59645"/>
                  </a:lnTo>
                  <a:lnTo>
                    <a:pt x="102266" y="101813"/>
                  </a:lnTo>
                  <a:lnTo>
                    <a:pt x="59759" y="144614"/>
                  </a:lnTo>
                  <a:lnTo>
                    <a:pt x="16108" y="188291"/>
                  </a:lnTo>
                  <a:lnTo>
                    <a:pt x="1352" y="203048"/>
                  </a:lnTo>
                  <a:lnTo>
                    <a:pt x="285" y="206762"/>
                  </a:lnTo>
                  <a:lnTo>
                    <a:pt x="0" y="209141"/>
                  </a:lnTo>
                  <a:lnTo>
                    <a:pt x="802" y="210727"/>
                  </a:lnTo>
                  <a:lnTo>
                    <a:pt x="2330" y="211785"/>
                  </a:lnTo>
                  <a:lnTo>
                    <a:pt x="4340" y="212490"/>
                  </a:lnTo>
                  <a:lnTo>
                    <a:pt x="6672" y="211967"/>
                  </a:lnTo>
                  <a:lnTo>
                    <a:pt x="48430" y="190952"/>
                  </a:lnTo>
                  <a:lnTo>
                    <a:pt x="71165" y="186264"/>
                  </a:lnTo>
                  <a:lnTo>
                    <a:pt x="91902" y="175174"/>
                  </a:lnTo>
                  <a:lnTo>
                    <a:pt x="133794" y="165291"/>
                  </a:lnTo>
                  <a:lnTo>
                    <a:pt x="174562" y="153070"/>
                  </a:lnTo>
                  <a:lnTo>
                    <a:pt x="213062" y="142584"/>
                  </a:lnTo>
                  <a:lnTo>
                    <a:pt x="213743" y="1513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09" name="SMARTInkShape-Group660"/>
          <p:cNvGrpSpPr/>
          <p:nvPr/>
        </p:nvGrpSpPr>
        <p:grpSpPr>
          <a:xfrm>
            <a:off x="3143866" y="4974009"/>
            <a:ext cx="1526351" cy="642608"/>
            <a:chOff x="3143866" y="4974009"/>
            <a:chExt cx="1526351" cy="642608"/>
          </a:xfrm>
        </p:grpSpPr>
        <p:sp>
          <p:nvSpPr>
            <p:cNvPr id="102" name="SMARTInkShape-2530"/>
            <p:cNvSpPr/>
            <p:nvPr>
              <p:custDataLst>
                <p:tags r:id="rId49"/>
              </p:custDataLst>
            </p:nvPr>
          </p:nvSpPr>
          <p:spPr bwMode="auto">
            <a:xfrm>
              <a:off x="3143866" y="5009664"/>
              <a:ext cx="365502" cy="606953"/>
            </a:xfrm>
            <a:custGeom>
              <a:avLst/>
              <a:gdLst/>
              <a:ahLst/>
              <a:cxnLst/>
              <a:rect l="0" t="0" r="0" b="0"/>
              <a:pathLst>
                <a:path w="365502" h="606953">
                  <a:moveTo>
                    <a:pt x="347642" y="17750"/>
                  </a:moveTo>
                  <a:lnTo>
                    <a:pt x="347642" y="17750"/>
                  </a:lnTo>
                  <a:lnTo>
                    <a:pt x="347642" y="4089"/>
                  </a:lnTo>
                  <a:lnTo>
                    <a:pt x="346650" y="2690"/>
                  </a:lnTo>
                  <a:lnTo>
                    <a:pt x="344996" y="1757"/>
                  </a:lnTo>
                  <a:lnTo>
                    <a:pt x="339080" y="0"/>
                  </a:lnTo>
                  <a:lnTo>
                    <a:pt x="316373" y="889"/>
                  </a:lnTo>
                  <a:lnTo>
                    <a:pt x="274897" y="16115"/>
                  </a:lnTo>
                  <a:lnTo>
                    <a:pt x="237581" y="36462"/>
                  </a:lnTo>
                  <a:lnTo>
                    <a:pt x="203906" y="56367"/>
                  </a:lnTo>
                  <a:lnTo>
                    <a:pt x="168793" y="81117"/>
                  </a:lnTo>
                  <a:lnTo>
                    <a:pt x="133254" y="107301"/>
                  </a:lnTo>
                  <a:lnTo>
                    <a:pt x="90430" y="142816"/>
                  </a:lnTo>
                  <a:lnTo>
                    <a:pt x="53308" y="172358"/>
                  </a:lnTo>
                  <a:lnTo>
                    <a:pt x="22603" y="203181"/>
                  </a:lnTo>
                  <a:lnTo>
                    <a:pt x="4059" y="233771"/>
                  </a:lnTo>
                  <a:lnTo>
                    <a:pt x="308" y="249083"/>
                  </a:lnTo>
                  <a:lnTo>
                    <a:pt x="0" y="252339"/>
                  </a:lnTo>
                  <a:lnTo>
                    <a:pt x="787" y="254510"/>
                  </a:lnTo>
                  <a:lnTo>
                    <a:pt x="2303" y="255957"/>
                  </a:lnTo>
                  <a:lnTo>
                    <a:pt x="22773" y="264607"/>
                  </a:lnTo>
                  <a:lnTo>
                    <a:pt x="45671" y="265848"/>
                  </a:lnTo>
                  <a:lnTo>
                    <a:pt x="82721" y="257881"/>
                  </a:lnTo>
                  <a:lnTo>
                    <a:pt x="123222" y="246754"/>
                  </a:lnTo>
                  <a:lnTo>
                    <a:pt x="160321" y="242699"/>
                  </a:lnTo>
                  <a:lnTo>
                    <a:pt x="197992" y="236758"/>
                  </a:lnTo>
                  <a:lnTo>
                    <a:pt x="240139" y="226853"/>
                  </a:lnTo>
                  <a:lnTo>
                    <a:pt x="283008" y="223868"/>
                  </a:lnTo>
                  <a:lnTo>
                    <a:pt x="322373" y="223229"/>
                  </a:lnTo>
                  <a:lnTo>
                    <a:pt x="340265" y="224154"/>
                  </a:lnTo>
                  <a:lnTo>
                    <a:pt x="348663" y="227886"/>
                  </a:lnTo>
                  <a:lnTo>
                    <a:pt x="351299" y="230270"/>
                  </a:lnTo>
                  <a:lnTo>
                    <a:pt x="354228" y="235565"/>
                  </a:lnTo>
                  <a:lnTo>
                    <a:pt x="352884" y="243872"/>
                  </a:lnTo>
                  <a:lnTo>
                    <a:pt x="330779" y="287573"/>
                  </a:lnTo>
                  <a:lnTo>
                    <a:pt x="300087" y="330543"/>
                  </a:lnTo>
                  <a:lnTo>
                    <a:pt x="256970" y="374971"/>
                  </a:lnTo>
                  <a:lnTo>
                    <a:pt x="215483" y="410663"/>
                  </a:lnTo>
                  <a:lnTo>
                    <a:pt x="173590" y="451117"/>
                  </a:lnTo>
                  <a:lnTo>
                    <a:pt x="134227" y="490196"/>
                  </a:lnTo>
                  <a:lnTo>
                    <a:pt x="97788" y="523932"/>
                  </a:lnTo>
                  <a:lnTo>
                    <a:pt x="73520" y="546415"/>
                  </a:lnTo>
                  <a:lnTo>
                    <a:pt x="39525" y="585647"/>
                  </a:lnTo>
                  <a:lnTo>
                    <a:pt x="36413" y="595017"/>
                  </a:lnTo>
                  <a:lnTo>
                    <a:pt x="35275" y="605321"/>
                  </a:lnTo>
                  <a:lnTo>
                    <a:pt x="36210" y="605917"/>
                  </a:lnTo>
                  <a:lnTo>
                    <a:pt x="47547" y="606952"/>
                  </a:lnTo>
                  <a:lnTo>
                    <a:pt x="67143" y="606086"/>
                  </a:lnTo>
                  <a:lnTo>
                    <a:pt x="110786" y="598012"/>
                  </a:lnTo>
                  <a:lnTo>
                    <a:pt x="149969" y="588628"/>
                  </a:lnTo>
                  <a:lnTo>
                    <a:pt x="186667" y="581961"/>
                  </a:lnTo>
                  <a:lnTo>
                    <a:pt x="228716" y="568371"/>
                  </a:lnTo>
                  <a:lnTo>
                    <a:pt x="266713" y="560982"/>
                  </a:lnTo>
                  <a:lnTo>
                    <a:pt x="311090" y="551540"/>
                  </a:lnTo>
                  <a:lnTo>
                    <a:pt x="329536" y="546657"/>
                  </a:lnTo>
                  <a:lnTo>
                    <a:pt x="365501" y="5446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3" name="SMARTInkShape-2531"/>
            <p:cNvSpPr/>
            <p:nvPr>
              <p:custDataLst>
                <p:tags r:id="rId50"/>
              </p:custDataLst>
            </p:nvPr>
          </p:nvSpPr>
          <p:spPr bwMode="auto">
            <a:xfrm>
              <a:off x="3696891" y="5143513"/>
              <a:ext cx="124861" cy="383796"/>
            </a:xfrm>
            <a:custGeom>
              <a:avLst/>
              <a:gdLst/>
              <a:ahLst/>
              <a:cxnLst/>
              <a:rect l="0" t="0" r="0" b="0"/>
              <a:pathLst>
                <a:path w="124861" h="383796">
                  <a:moveTo>
                    <a:pt x="0" y="125003"/>
                  </a:moveTo>
                  <a:lnTo>
                    <a:pt x="0" y="125003"/>
                  </a:lnTo>
                  <a:lnTo>
                    <a:pt x="0" y="120262"/>
                  </a:lnTo>
                  <a:lnTo>
                    <a:pt x="2646" y="115288"/>
                  </a:lnTo>
                  <a:lnTo>
                    <a:pt x="7688" y="108752"/>
                  </a:lnTo>
                  <a:lnTo>
                    <a:pt x="8927" y="98249"/>
                  </a:lnTo>
                  <a:lnTo>
                    <a:pt x="8929" y="102964"/>
                  </a:lnTo>
                  <a:lnTo>
                    <a:pt x="3785" y="120576"/>
                  </a:lnTo>
                  <a:lnTo>
                    <a:pt x="5972" y="138353"/>
                  </a:lnTo>
                  <a:lnTo>
                    <a:pt x="982" y="179163"/>
                  </a:lnTo>
                  <a:lnTo>
                    <a:pt x="129" y="223305"/>
                  </a:lnTo>
                  <a:lnTo>
                    <a:pt x="25" y="258963"/>
                  </a:lnTo>
                  <a:lnTo>
                    <a:pt x="5" y="299814"/>
                  </a:lnTo>
                  <a:lnTo>
                    <a:pt x="0" y="341698"/>
                  </a:lnTo>
                  <a:lnTo>
                    <a:pt x="992" y="358983"/>
                  </a:lnTo>
                  <a:lnTo>
                    <a:pt x="8897" y="383795"/>
                  </a:lnTo>
                  <a:lnTo>
                    <a:pt x="8929" y="344814"/>
                  </a:lnTo>
                  <a:lnTo>
                    <a:pt x="8929" y="301388"/>
                  </a:lnTo>
                  <a:lnTo>
                    <a:pt x="8929" y="257924"/>
                  </a:lnTo>
                  <a:lnTo>
                    <a:pt x="8929" y="222926"/>
                  </a:lnTo>
                  <a:lnTo>
                    <a:pt x="8929" y="184775"/>
                  </a:lnTo>
                  <a:lnTo>
                    <a:pt x="8929" y="144697"/>
                  </a:lnTo>
                  <a:lnTo>
                    <a:pt x="8929" y="100340"/>
                  </a:lnTo>
                  <a:lnTo>
                    <a:pt x="13352" y="56491"/>
                  </a:lnTo>
                  <a:lnTo>
                    <a:pt x="11887" y="43951"/>
                  </a:lnTo>
                  <a:lnTo>
                    <a:pt x="17568" y="19816"/>
                  </a:lnTo>
                  <a:lnTo>
                    <a:pt x="23938" y="11106"/>
                  </a:lnTo>
                  <a:lnTo>
                    <a:pt x="25522" y="5590"/>
                  </a:lnTo>
                  <a:lnTo>
                    <a:pt x="26936" y="3722"/>
                  </a:lnTo>
                  <a:lnTo>
                    <a:pt x="31154" y="1647"/>
                  </a:lnTo>
                  <a:lnTo>
                    <a:pt x="70235" y="0"/>
                  </a:lnTo>
                  <a:lnTo>
                    <a:pt x="78510" y="2639"/>
                  </a:lnTo>
                  <a:lnTo>
                    <a:pt x="85494" y="6126"/>
                  </a:lnTo>
                  <a:lnTo>
                    <a:pt x="95005" y="9082"/>
                  </a:lnTo>
                  <a:lnTo>
                    <a:pt x="110101" y="21236"/>
                  </a:lnTo>
                  <a:lnTo>
                    <a:pt x="119052" y="34616"/>
                  </a:lnTo>
                  <a:lnTo>
                    <a:pt x="123249" y="46407"/>
                  </a:lnTo>
                  <a:lnTo>
                    <a:pt x="124860" y="73054"/>
                  </a:lnTo>
                  <a:lnTo>
                    <a:pt x="113985" y="116253"/>
                  </a:lnTo>
                  <a:lnTo>
                    <a:pt x="111709" y="122146"/>
                  </a:lnTo>
                  <a:lnTo>
                    <a:pt x="103888" y="131340"/>
                  </a:lnTo>
                  <a:lnTo>
                    <a:pt x="89297" y="1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4" name="SMARTInkShape-2532"/>
            <p:cNvSpPr/>
            <p:nvPr>
              <p:custDataLst>
                <p:tags r:id="rId51"/>
              </p:custDataLst>
            </p:nvPr>
          </p:nvSpPr>
          <p:spPr bwMode="auto">
            <a:xfrm>
              <a:off x="3842427" y="5009555"/>
              <a:ext cx="122355" cy="383394"/>
            </a:xfrm>
            <a:custGeom>
              <a:avLst/>
              <a:gdLst/>
              <a:ahLst/>
              <a:cxnLst/>
              <a:rect l="0" t="0" r="0" b="0"/>
              <a:pathLst>
                <a:path w="122355" h="383394">
                  <a:moveTo>
                    <a:pt x="122354" y="0"/>
                  </a:moveTo>
                  <a:lnTo>
                    <a:pt x="122354" y="0"/>
                  </a:lnTo>
                  <a:lnTo>
                    <a:pt x="112873" y="4740"/>
                  </a:lnTo>
                  <a:lnTo>
                    <a:pt x="105573" y="12359"/>
                  </a:lnTo>
                  <a:lnTo>
                    <a:pt x="71293" y="50802"/>
                  </a:lnTo>
                  <a:lnTo>
                    <a:pt x="48994" y="90107"/>
                  </a:lnTo>
                  <a:lnTo>
                    <a:pt x="35134" y="118971"/>
                  </a:lnTo>
                  <a:lnTo>
                    <a:pt x="24743" y="152659"/>
                  </a:lnTo>
                  <a:lnTo>
                    <a:pt x="15381" y="187777"/>
                  </a:lnTo>
                  <a:lnTo>
                    <a:pt x="6323" y="223317"/>
                  </a:lnTo>
                  <a:lnTo>
                    <a:pt x="0" y="258983"/>
                  </a:lnTo>
                  <a:lnTo>
                    <a:pt x="773" y="292040"/>
                  </a:lnTo>
                  <a:lnTo>
                    <a:pt x="5183" y="329876"/>
                  </a:lnTo>
                  <a:lnTo>
                    <a:pt x="10687" y="352292"/>
                  </a:lnTo>
                  <a:lnTo>
                    <a:pt x="18602" y="366761"/>
                  </a:lnTo>
                  <a:lnTo>
                    <a:pt x="31971" y="377332"/>
                  </a:lnTo>
                  <a:lnTo>
                    <a:pt x="43760" y="382008"/>
                  </a:lnTo>
                  <a:lnTo>
                    <a:pt x="58277" y="383393"/>
                  </a:lnTo>
                  <a:lnTo>
                    <a:pt x="66756" y="381071"/>
                  </a:lnTo>
                  <a:lnTo>
                    <a:pt x="77706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5" name="SMARTInkShape-2533"/>
            <p:cNvSpPr/>
            <p:nvPr>
              <p:custDataLst>
                <p:tags r:id="rId52"/>
              </p:custDataLst>
            </p:nvPr>
          </p:nvSpPr>
          <p:spPr bwMode="auto">
            <a:xfrm>
              <a:off x="3937992" y="5197079"/>
              <a:ext cx="151806" cy="133789"/>
            </a:xfrm>
            <a:custGeom>
              <a:avLst/>
              <a:gdLst/>
              <a:ahLst/>
              <a:cxnLst/>
              <a:rect l="0" t="0" r="0" b="0"/>
              <a:pathLst>
                <a:path w="151806" h="133789">
                  <a:moveTo>
                    <a:pt x="0" y="8929"/>
                  </a:moveTo>
                  <a:lnTo>
                    <a:pt x="0" y="8929"/>
                  </a:lnTo>
                  <a:lnTo>
                    <a:pt x="4741" y="4188"/>
                  </a:lnTo>
                  <a:lnTo>
                    <a:pt x="9714" y="1861"/>
                  </a:lnTo>
                  <a:lnTo>
                    <a:pt x="53580" y="3"/>
                  </a:lnTo>
                  <a:lnTo>
                    <a:pt x="65485" y="0"/>
                  </a:lnTo>
                  <a:lnTo>
                    <a:pt x="71438" y="2645"/>
                  </a:lnTo>
                  <a:lnTo>
                    <a:pt x="77391" y="6136"/>
                  </a:lnTo>
                  <a:lnTo>
                    <a:pt x="83344" y="7688"/>
                  </a:lnTo>
                  <a:lnTo>
                    <a:pt x="84336" y="9093"/>
                  </a:lnTo>
                  <a:lnTo>
                    <a:pt x="84006" y="11023"/>
                  </a:lnTo>
                  <a:lnTo>
                    <a:pt x="81984" y="15813"/>
                  </a:lnTo>
                  <a:lnTo>
                    <a:pt x="75690" y="43471"/>
                  </a:lnTo>
                  <a:lnTo>
                    <a:pt x="68036" y="51732"/>
                  </a:lnTo>
                  <a:lnTo>
                    <a:pt x="59012" y="59702"/>
                  </a:lnTo>
                  <a:lnTo>
                    <a:pt x="33217" y="95764"/>
                  </a:lnTo>
                  <a:lnTo>
                    <a:pt x="16153" y="109646"/>
                  </a:lnTo>
                  <a:lnTo>
                    <a:pt x="12140" y="115869"/>
                  </a:lnTo>
                  <a:lnTo>
                    <a:pt x="9364" y="121942"/>
                  </a:lnTo>
                  <a:lnTo>
                    <a:pt x="424" y="133418"/>
                  </a:lnTo>
                  <a:lnTo>
                    <a:pt x="4866" y="133788"/>
                  </a:lnTo>
                  <a:lnTo>
                    <a:pt x="6221" y="132848"/>
                  </a:lnTo>
                  <a:lnTo>
                    <a:pt x="7124" y="131229"/>
                  </a:lnTo>
                  <a:lnTo>
                    <a:pt x="7726" y="129158"/>
                  </a:lnTo>
                  <a:lnTo>
                    <a:pt x="9119" y="127777"/>
                  </a:lnTo>
                  <a:lnTo>
                    <a:pt x="48056" y="110847"/>
                  </a:lnTo>
                  <a:lnTo>
                    <a:pt x="89322" y="97658"/>
                  </a:lnTo>
                  <a:lnTo>
                    <a:pt x="125018" y="77670"/>
                  </a:lnTo>
                  <a:lnTo>
                    <a:pt x="151805" y="535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6" name="SMARTInkShape-2534"/>
            <p:cNvSpPr/>
            <p:nvPr>
              <p:custDataLst>
                <p:tags r:id="rId53"/>
              </p:custDataLst>
            </p:nvPr>
          </p:nvSpPr>
          <p:spPr bwMode="auto">
            <a:xfrm>
              <a:off x="4045148" y="5045273"/>
              <a:ext cx="141525" cy="330400"/>
            </a:xfrm>
            <a:custGeom>
              <a:avLst/>
              <a:gdLst/>
              <a:ahLst/>
              <a:cxnLst/>
              <a:rect l="0" t="0" r="0" b="0"/>
              <a:pathLst>
                <a:path w="141525" h="330400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9" y="4741"/>
                  </a:lnTo>
                  <a:lnTo>
                    <a:pt x="13303" y="12429"/>
                  </a:lnTo>
                  <a:lnTo>
                    <a:pt x="53865" y="35739"/>
                  </a:lnTo>
                  <a:lnTo>
                    <a:pt x="96391" y="63293"/>
                  </a:lnTo>
                  <a:lnTo>
                    <a:pt x="112896" y="80601"/>
                  </a:lnTo>
                  <a:lnTo>
                    <a:pt x="133666" y="118752"/>
                  </a:lnTo>
                  <a:lnTo>
                    <a:pt x="140147" y="143665"/>
                  </a:lnTo>
                  <a:lnTo>
                    <a:pt x="141524" y="181491"/>
                  </a:lnTo>
                  <a:lnTo>
                    <a:pt x="130399" y="223624"/>
                  </a:lnTo>
                  <a:lnTo>
                    <a:pt x="113366" y="267941"/>
                  </a:lnTo>
                  <a:lnTo>
                    <a:pt x="87197" y="311760"/>
                  </a:lnTo>
                  <a:lnTo>
                    <a:pt x="71438" y="3303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7" name="SMARTInkShape-2535"/>
            <p:cNvSpPr/>
            <p:nvPr>
              <p:custDataLst>
                <p:tags r:id="rId54"/>
              </p:custDataLst>
            </p:nvPr>
          </p:nvSpPr>
          <p:spPr bwMode="auto">
            <a:xfrm>
              <a:off x="4277320" y="4974009"/>
              <a:ext cx="169665" cy="348086"/>
            </a:xfrm>
            <a:custGeom>
              <a:avLst/>
              <a:gdLst/>
              <a:ahLst/>
              <a:cxnLst/>
              <a:rect l="0" t="0" r="0" b="0"/>
              <a:pathLst>
                <a:path w="169665" h="348086">
                  <a:moveTo>
                    <a:pt x="0" y="348085"/>
                  </a:moveTo>
                  <a:lnTo>
                    <a:pt x="0" y="348085"/>
                  </a:lnTo>
                  <a:lnTo>
                    <a:pt x="20738" y="329994"/>
                  </a:lnTo>
                  <a:lnTo>
                    <a:pt x="30053" y="323177"/>
                  </a:lnTo>
                  <a:lnTo>
                    <a:pt x="60489" y="282693"/>
                  </a:lnTo>
                  <a:lnTo>
                    <a:pt x="73485" y="260579"/>
                  </a:lnTo>
                  <a:lnTo>
                    <a:pt x="87258" y="238813"/>
                  </a:lnTo>
                  <a:lnTo>
                    <a:pt x="102919" y="196001"/>
                  </a:lnTo>
                  <a:lnTo>
                    <a:pt x="106319" y="157860"/>
                  </a:lnTo>
                  <a:lnTo>
                    <a:pt x="111731" y="117143"/>
                  </a:lnTo>
                  <a:lnTo>
                    <a:pt x="109089" y="74300"/>
                  </a:lnTo>
                  <a:lnTo>
                    <a:pt x="107411" y="31756"/>
                  </a:lnTo>
                  <a:lnTo>
                    <a:pt x="104624" y="21294"/>
                  </a:lnTo>
                  <a:lnTo>
                    <a:pt x="100122" y="9825"/>
                  </a:lnTo>
                  <a:lnTo>
                    <a:pt x="98260" y="0"/>
                  </a:lnTo>
                  <a:lnTo>
                    <a:pt x="93496" y="4619"/>
                  </a:lnTo>
                  <a:lnTo>
                    <a:pt x="90541" y="21752"/>
                  </a:lnTo>
                  <a:lnTo>
                    <a:pt x="86815" y="58448"/>
                  </a:lnTo>
                  <a:lnTo>
                    <a:pt x="81641" y="97285"/>
                  </a:lnTo>
                  <a:lnTo>
                    <a:pt x="74482" y="140750"/>
                  </a:lnTo>
                  <a:lnTo>
                    <a:pt x="72340" y="175748"/>
                  </a:lnTo>
                  <a:lnTo>
                    <a:pt x="72697" y="211252"/>
                  </a:lnTo>
                  <a:lnTo>
                    <a:pt x="77654" y="245916"/>
                  </a:lnTo>
                  <a:lnTo>
                    <a:pt x="82477" y="284799"/>
                  </a:lnTo>
                  <a:lnTo>
                    <a:pt x="88250" y="302098"/>
                  </a:lnTo>
                  <a:lnTo>
                    <a:pt x="109015" y="330870"/>
                  </a:lnTo>
                  <a:lnTo>
                    <a:pt x="123472" y="341440"/>
                  </a:lnTo>
                  <a:lnTo>
                    <a:pt x="140323" y="346116"/>
                  </a:lnTo>
                  <a:lnTo>
                    <a:pt x="151993" y="344564"/>
                  </a:lnTo>
                  <a:lnTo>
                    <a:pt x="169664" y="3391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08" name="SMARTInkShape-2536"/>
            <p:cNvSpPr/>
            <p:nvPr>
              <p:custDataLst>
                <p:tags r:id="rId55"/>
              </p:custDataLst>
            </p:nvPr>
          </p:nvSpPr>
          <p:spPr bwMode="auto">
            <a:xfrm>
              <a:off x="4420619" y="5152433"/>
              <a:ext cx="249598" cy="364334"/>
            </a:xfrm>
            <a:custGeom>
              <a:avLst/>
              <a:gdLst/>
              <a:ahLst/>
              <a:cxnLst/>
              <a:rect l="0" t="0" r="0" b="0"/>
              <a:pathLst>
                <a:path w="249598" h="364334">
                  <a:moveTo>
                    <a:pt x="124592" y="26786"/>
                  </a:moveTo>
                  <a:lnTo>
                    <a:pt x="124592" y="26786"/>
                  </a:lnTo>
                  <a:lnTo>
                    <a:pt x="124592" y="18224"/>
                  </a:lnTo>
                  <a:lnTo>
                    <a:pt x="103601" y="17865"/>
                  </a:lnTo>
                  <a:lnTo>
                    <a:pt x="90040" y="22599"/>
                  </a:lnTo>
                  <a:lnTo>
                    <a:pt x="48100" y="50628"/>
                  </a:lnTo>
                  <a:lnTo>
                    <a:pt x="15735" y="79152"/>
                  </a:lnTo>
                  <a:lnTo>
                    <a:pt x="11719" y="90078"/>
                  </a:lnTo>
                  <a:lnTo>
                    <a:pt x="1006" y="131011"/>
                  </a:lnTo>
                  <a:lnTo>
                    <a:pt x="0" y="144098"/>
                  </a:lnTo>
                  <a:lnTo>
                    <a:pt x="2410" y="151023"/>
                  </a:lnTo>
                  <a:lnTo>
                    <a:pt x="20578" y="172592"/>
                  </a:lnTo>
                  <a:lnTo>
                    <a:pt x="29085" y="175924"/>
                  </a:lnTo>
                  <a:lnTo>
                    <a:pt x="34132" y="176813"/>
                  </a:lnTo>
                  <a:lnTo>
                    <a:pt x="45031" y="175155"/>
                  </a:lnTo>
                  <a:lnTo>
                    <a:pt x="73104" y="163255"/>
                  </a:lnTo>
                  <a:lnTo>
                    <a:pt x="108317" y="139877"/>
                  </a:lnTo>
                  <a:lnTo>
                    <a:pt x="127446" y="114346"/>
                  </a:lnTo>
                  <a:lnTo>
                    <a:pt x="130822" y="105058"/>
                  </a:lnTo>
                  <a:lnTo>
                    <a:pt x="133364" y="73047"/>
                  </a:lnTo>
                  <a:lnTo>
                    <a:pt x="128734" y="56148"/>
                  </a:lnTo>
                  <a:lnTo>
                    <a:pt x="111397" y="23953"/>
                  </a:lnTo>
                  <a:lnTo>
                    <a:pt x="106160" y="20566"/>
                  </a:lnTo>
                  <a:lnTo>
                    <a:pt x="94713" y="18391"/>
                  </a:lnTo>
                  <a:lnTo>
                    <a:pt x="88823" y="20740"/>
                  </a:lnTo>
                  <a:lnTo>
                    <a:pt x="85863" y="22755"/>
                  </a:lnTo>
                  <a:lnTo>
                    <a:pt x="83890" y="25091"/>
                  </a:lnTo>
                  <a:lnTo>
                    <a:pt x="71944" y="44495"/>
                  </a:lnTo>
                  <a:lnTo>
                    <a:pt x="71427" y="48877"/>
                  </a:lnTo>
                  <a:lnTo>
                    <a:pt x="73843" y="54133"/>
                  </a:lnTo>
                  <a:lnTo>
                    <a:pt x="75877" y="56923"/>
                  </a:lnTo>
                  <a:lnTo>
                    <a:pt x="80782" y="60024"/>
                  </a:lnTo>
                  <a:lnTo>
                    <a:pt x="92016" y="62015"/>
                  </a:lnTo>
                  <a:lnTo>
                    <a:pt x="100829" y="62359"/>
                  </a:lnTo>
                  <a:lnTo>
                    <a:pt x="106754" y="59794"/>
                  </a:lnTo>
                  <a:lnTo>
                    <a:pt x="138648" y="39579"/>
                  </a:lnTo>
                  <a:lnTo>
                    <a:pt x="163398" y="28925"/>
                  </a:lnTo>
                  <a:lnTo>
                    <a:pt x="174344" y="21577"/>
                  </a:lnTo>
                  <a:lnTo>
                    <a:pt x="183872" y="18958"/>
                  </a:lnTo>
                  <a:lnTo>
                    <a:pt x="200238" y="17899"/>
                  </a:lnTo>
                  <a:lnTo>
                    <a:pt x="205506" y="15229"/>
                  </a:lnTo>
                  <a:lnTo>
                    <a:pt x="212233" y="10171"/>
                  </a:lnTo>
                  <a:lnTo>
                    <a:pt x="222815" y="8926"/>
                  </a:lnTo>
                  <a:lnTo>
                    <a:pt x="218077" y="8926"/>
                  </a:lnTo>
                  <a:lnTo>
                    <a:pt x="216681" y="7934"/>
                  </a:lnTo>
                  <a:lnTo>
                    <a:pt x="215750" y="6281"/>
                  </a:lnTo>
                  <a:lnTo>
                    <a:pt x="213997" y="365"/>
                  </a:lnTo>
                  <a:lnTo>
                    <a:pt x="205069" y="0"/>
                  </a:lnTo>
                  <a:lnTo>
                    <a:pt x="200251" y="4737"/>
                  </a:lnTo>
                  <a:lnTo>
                    <a:pt x="195260" y="7065"/>
                  </a:lnTo>
                  <a:lnTo>
                    <a:pt x="192540" y="7685"/>
                  </a:lnTo>
                  <a:lnTo>
                    <a:pt x="183971" y="13299"/>
                  </a:lnTo>
                  <a:lnTo>
                    <a:pt x="180748" y="21122"/>
                  </a:lnTo>
                  <a:lnTo>
                    <a:pt x="178324" y="30222"/>
                  </a:lnTo>
                  <a:lnTo>
                    <a:pt x="172373" y="41914"/>
                  </a:lnTo>
                  <a:lnTo>
                    <a:pt x="169362" y="69273"/>
                  </a:lnTo>
                  <a:lnTo>
                    <a:pt x="176940" y="78933"/>
                  </a:lnTo>
                  <a:lnTo>
                    <a:pt x="180269" y="79728"/>
                  </a:lnTo>
                  <a:lnTo>
                    <a:pt x="191440" y="80327"/>
                  </a:lnTo>
                  <a:lnTo>
                    <a:pt x="196636" y="77702"/>
                  </a:lnTo>
                  <a:lnTo>
                    <a:pt x="208055" y="67931"/>
                  </a:lnTo>
                  <a:lnTo>
                    <a:pt x="211297" y="62271"/>
                  </a:lnTo>
                  <a:lnTo>
                    <a:pt x="212160" y="59372"/>
                  </a:lnTo>
                  <a:lnTo>
                    <a:pt x="213729" y="57440"/>
                  </a:lnTo>
                  <a:lnTo>
                    <a:pt x="219685" y="53728"/>
                  </a:lnTo>
                  <a:lnTo>
                    <a:pt x="222815" y="44656"/>
                  </a:lnTo>
                  <a:lnTo>
                    <a:pt x="222819" y="86886"/>
                  </a:lnTo>
                  <a:lnTo>
                    <a:pt x="223811" y="110242"/>
                  </a:lnTo>
                  <a:lnTo>
                    <a:pt x="233843" y="154454"/>
                  </a:lnTo>
                  <a:lnTo>
                    <a:pt x="240770" y="195807"/>
                  </a:lnTo>
                  <a:lnTo>
                    <a:pt x="248248" y="233456"/>
                  </a:lnTo>
                  <a:lnTo>
                    <a:pt x="249488" y="273430"/>
                  </a:lnTo>
                  <a:lnTo>
                    <a:pt x="249597" y="317211"/>
                  </a:lnTo>
                  <a:lnTo>
                    <a:pt x="246957" y="327181"/>
                  </a:lnTo>
                  <a:lnTo>
                    <a:pt x="237178" y="341667"/>
                  </a:lnTo>
                  <a:lnTo>
                    <a:pt x="219796" y="360105"/>
                  </a:lnTo>
                  <a:lnTo>
                    <a:pt x="213869" y="363443"/>
                  </a:lnTo>
                  <a:lnTo>
                    <a:pt x="210899" y="364333"/>
                  </a:lnTo>
                  <a:lnTo>
                    <a:pt x="207927" y="363935"/>
                  </a:lnTo>
                  <a:lnTo>
                    <a:pt x="193052" y="358269"/>
                  </a:lnTo>
                  <a:lnTo>
                    <a:pt x="187099" y="352374"/>
                  </a:lnTo>
                  <a:lnTo>
                    <a:pt x="160311" y="309213"/>
                  </a:lnTo>
                  <a:lnTo>
                    <a:pt x="154027" y="287408"/>
                  </a:lnTo>
                  <a:lnTo>
                    <a:pt x="151729" y="242934"/>
                  </a:lnTo>
                  <a:lnTo>
                    <a:pt x="154096" y="205741"/>
                  </a:lnTo>
                  <a:lnTo>
                    <a:pt x="161115" y="183989"/>
                  </a:lnTo>
                  <a:lnTo>
                    <a:pt x="175299" y="159274"/>
                  </a:lnTo>
                  <a:lnTo>
                    <a:pt x="185147" y="153023"/>
                  </a:lnTo>
                  <a:lnTo>
                    <a:pt x="204959" y="1428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20" name="SMARTInkShape-Group661"/>
          <p:cNvGrpSpPr/>
          <p:nvPr/>
        </p:nvGrpSpPr>
        <p:grpSpPr>
          <a:xfrm>
            <a:off x="4929198" y="4955977"/>
            <a:ext cx="615205" cy="971477"/>
            <a:chOff x="4929198" y="4955977"/>
            <a:chExt cx="615205" cy="971477"/>
          </a:xfrm>
        </p:grpSpPr>
        <p:sp>
          <p:nvSpPr>
            <p:cNvPr id="110" name="SMARTInkShape-2537"/>
            <p:cNvSpPr/>
            <p:nvPr>
              <p:custDataLst>
                <p:tags r:id="rId39"/>
              </p:custDataLst>
            </p:nvPr>
          </p:nvSpPr>
          <p:spPr bwMode="auto">
            <a:xfrm>
              <a:off x="4929198" y="5045316"/>
              <a:ext cx="141174" cy="364511"/>
            </a:xfrm>
            <a:custGeom>
              <a:avLst/>
              <a:gdLst/>
              <a:ahLst/>
              <a:cxnLst/>
              <a:rect l="0" t="0" r="0" b="0"/>
              <a:pathLst>
                <a:path w="141174" h="364511">
                  <a:moveTo>
                    <a:pt x="8919" y="44606"/>
                  </a:moveTo>
                  <a:lnTo>
                    <a:pt x="8919" y="44606"/>
                  </a:lnTo>
                  <a:lnTo>
                    <a:pt x="16608" y="44606"/>
                  </a:lnTo>
                  <a:lnTo>
                    <a:pt x="12741" y="44606"/>
                  </a:lnTo>
                  <a:lnTo>
                    <a:pt x="11467" y="45598"/>
                  </a:lnTo>
                  <a:lnTo>
                    <a:pt x="10052" y="49346"/>
                  </a:lnTo>
                  <a:lnTo>
                    <a:pt x="6318" y="92201"/>
                  </a:lnTo>
                  <a:lnTo>
                    <a:pt x="1239" y="130295"/>
                  </a:lnTo>
                  <a:lnTo>
                    <a:pt x="237" y="168909"/>
                  </a:lnTo>
                  <a:lnTo>
                    <a:pt x="38" y="207846"/>
                  </a:lnTo>
                  <a:lnTo>
                    <a:pt x="0" y="248720"/>
                  </a:lnTo>
                  <a:lnTo>
                    <a:pt x="6128" y="285457"/>
                  </a:lnTo>
                  <a:lnTo>
                    <a:pt x="8552" y="325583"/>
                  </a:lnTo>
                  <a:lnTo>
                    <a:pt x="8916" y="364510"/>
                  </a:lnTo>
                  <a:lnTo>
                    <a:pt x="8919" y="325172"/>
                  </a:lnTo>
                  <a:lnTo>
                    <a:pt x="8919" y="285025"/>
                  </a:lnTo>
                  <a:lnTo>
                    <a:pt x="8919" y="243717"/>
                  </a:lnTo>
                  <a:lnTo>
                    <a:pt x="8919" y="200574"/>
                  </a:lnTo>
                  <a:lnTo>
                    <a:pt x="8919" y="161925"/>
                  </a:lnTo>
                  <a:lnTo>
                    <a:pt x="8919" y="125338"/>
                  </a:lnTo>
                  <a:lnTo>
                    <a:pt x="8919" y="89362"/>
                  </a:lnTo>
                  <a:lnTo>
                    <a:pt x="8919" y="44987"/>
                  </a:lnTo>
                  <a:lnTo>
                    <a:pt x="8919" y="19828"/>
                  </a:lnTo>
                  <a:lnTo>
                    <a:pt x="15987" y="8368"/>
                  </a:lnTo>
                  <a:lnTo>
                    <a:pt x="16608" y="5565"/>
                  </a:lnTo>
                  <a:lnTo>
                    <a:pt x="18013" y="3696"/>
                  </a:lnTo>
                  <a:lnTo>
                    <a:pt x="22222" y="1619"/>
                  </a:lnTo>
                  <a:lnTo>
                    <a:pt x="52392" y="0"/>
                  </a:lnTo>
                  <a:lnTo>
                    <a:pt x="74759" y="7095"/>
                  </a:lnTo>
                  <a:lnTo>
                    <a:pt x="95641" y="18051"/>
                  </a:lnTo>
                  <a:lnTo>
                    <a:pt x="117904" y="33722"/>
                  </a:lnTo>
                  <a:lnTo>
                    <a:pt x="140328" y="78299"/>
                  </a:lnTo>
                  <a:lnTo>
                    <a:pt x="141173" y="81951"/>
                  </a:lnTo>
                  <a:lnTo>
                    <a:pt x="139467" y="91300"/>
                  </a:lnTo>
                  <a:lnTo>
                    <a:pt x="127021" y="127865"/>
                  </a:lnTo>
                  <a:lnTo>
                    <a:pt x="121602" y="135518"/>
                  </a:lnTo>
                  <a:lnTo>
                    <a:pt x="89286" y="1606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1" name="SMARTInkShape-2538"/>
            <p:cNvSpPr/>
            <p:nvPr>
              <p:custDataLst>
                <p:tags r:id="rId40"/>
              </p:custDataLst>
            </p:nvPr>
          </p:nvSpPr>
          <p:spPr bwMode="auto">
            <a:xfrm>
              <a:off x="5081441" y="4955977"/>
              <a:ext cx="106708" cy="321469"/>
            </a:xfrm>
            <a:custGeom>
              <a:avLst/>
              <a:gdLst/>
              <a:ahLst/>
              <a:cxnLst/>
              <a:rect l="0" t="0" r="0" b="0"/>
              <a:pathLst>
                <a:path w="106708" h="321469">
                  <a:moveTo>
                    <a:pt x="106707" y="0"/>
                  </a:moveTo>
                  <a:lnTo>
                    <a:pt x="106707" y="0"/>
                  </a:lnTo>
                  <a:lnTo>
                    <a:pt x="101967" y="0"/>
                  </a:lnTo>
                  <a:lnTo>
                    <a:pt x="96994" y="2645"/>
                  </a:lnTo>
                  <a:lnTo>
                    <a:pt x="91477" y="8121"/>
                  </a:lnTo>
                  <a:lnTo>
                    <a:pt x="81800" y="21367"/>
                  </a:lnTo>
                  <a:lnTo>
                    <a:pt x="67797" y="34001"/>
                  </a:lnTo>
                  <a:lnTo>
                    <a:pt x="41282" y="75855"/>
                  </a:lnTo>
                  <a:lnTo>
                    <a:pt x="24294" y="114900"/>
                  </a:lnTo>
                  <a:lnTo>
                    <a:pt x="15509" y="134410"/>
                  </a:lnTo>
                  <a:lnTo>
                    <a:pt x="9571" y="167707"/>
                  </a:lnTo>
                  <a:lnTo>
                    <a:pt x="1824" y="211868"/>
                  </a:lnTo>
                  <a:lnTo>
                    <a:pt x="0" y="249548"/>
                  </a:lnTo>
                  <a:lnTo>
                    <a:pt x="632" y="278525"/>
                  </a:lnTo>
                  <a:lnTo>
                    <a:pt x="6707" y="296287"/>
                  </a:lnTo>
                  <a:lnTo>
                    <a:pt x="20545" y="314942"/>
                  </a:lnTo>
                  <a:lnTo>
                    <a:pt x="29056" y="318568"/>
                  </a:lnTo>
                  <a:lnTo>
                    <a:pt x="44200" y="3214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2" name="SMARTInkShape-2539"/>
            <p:cNvSpPr/>
            <p:nvPr>
              <p:custDataLst>
                <p:tags r:id="rId41"/>
              </p:custDataLst>
            </p:nvPr>
          </p:nvSpPr>
          <p:spPr bwMode="auto">
            <a:xfrm>
              <a:off x="5152430" y="5250656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3" name="SMARTInkShape-2540"/>
            <p:cNvSpPr/>
            <p:nvPr>
              <p:custDataLst>
                <p:tags r:id="rId42"/>
              </p:custDataLst>
            </p:nvPr>
          </p:nvSpPr>
          <p:spPr bwMode="auto">
            <a:xfrm>
              <a:off x="5206164" y="5089922"/>
              <a:ext cx="151650" cy="116076"/>
            </a:xfrm>
            <a:custGeom>
              <a:avLst/>
              <a:gdLst/>
              <a:ahLst/>
              <a:cxnLst/>
              <a:rect l="0" t="0" r="0" b="0"/>
              <a:pathLst>
                <a:path w="151650" h="116076">
                  <a:moveTo>
                    <a:pt x="17703" y="0"/>
                  </a:moveTo>
                  <a:lnTo>
                    <a:pt x="17703" y="0"/>
                  </a:lnTo>
                  <a:lnTo>
                    <a:pt x="9142" y="0"/>
                  </a:lnTo>
                  <a:lnTo>
                    <a:pt x="16495" y="0"/>
                  </a:lnTo>
                  <a:lnTo>
                    <a:pt x="24593" y="6137"/>
                  </a:lnTo>
                  <a:lnTo>
                    <a:pt x="32864" y="8102"/>
                  </a:lnTo>
                  <a:lnTo>
                    <a:pt x="56607" y="9849"/>
                  </a:lnTo>
                  <a:lnTo>
                    <a:pt x="80049" y="19949"/>
                  </a:lnTo>
                  <a:lnTo>
                    <a:pt x="93349" y="31129"/>
                  </a:lnTo>
                  <a:lnTo>
                    <a:pt x="93930" y="33651"/>
                  </a:lnTo>
                  <a:lnTo>
                    <a:pt x="93326" y="36324"/>
                  </a:lnTo>
                  <a:lnTo>
                    <a:pt x="91001" y="41941"/>
                  </a:lnTo>
                  <a:lnTo>
                    <a:pt x="88700" y="50681"/>
                  </a:lnTo>
                  <a:lnTo>
                    <a:pt x="76784" y="65495"/>
                  </a:lnTo>
                  <a:lnTo>
                    <a:pt x="34184" y="92273"/>
                  </a:lnTo>
                  <a:lnTo>
                    <a:pt x="20995" y="103187"/>
                  </a:lnTo>
                  <a:lnTo>
                    <a:pt x="8836" y="109018"/>
                  </a:lnTo>
                  <a:lnTo>
                    <a:pt x="0" y="115963"/>
                  </a:lnTo>
                  <a:lnTo>
                    <a:pt x="12286" y="116075"/>
                  </a:lnTo>
                  <a:lnTo>
                    <a:pt x="17942" y="113436"/>
                  </a:lnTo>
                  <a:lnTo>
                    <a:pt x="20839" y="111342"/>
                  </a:lnTo>
                  <a:lnTo>
                    <a:pt x="34397" y="108396"/>
                  </a:lnTo>
                  <a:lnTo>
                    <a:pt x="62590" y="104674"/>
                  </a:lnTo>
                  <a:lnTo>
                    <a:pt x="104037" y="90915"/>
                  </a:lnTo>
                  <a:lnTo>
                    <a:pt x="121887" y="85036"/>
                  </a:lnTo>
                  <a:lnTo>
                    <a:pt x="151649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4" name="SMARTInkShape-2541"/>
            <p:cNvSpPr/>
            <p:nvPr>
              <p:custDataLst>
                <p:tags r:id="rId43"/>
              </p:custDataLst>
            </p:nvPr>
          </p:nvSpPr>
          <p:spPr bwMode="auto">
            <a:xfrm>
              <a:off x="5286375" y="4973836"/>
              <a:ext cx="159292" cy="294681"/>
            </a:xfrm>
            <a:custGeom>
              <a:avLst/>
              <a:gdLst/>
              <a:ahLst/>
              <a:cxnLst/>
              <a:rect l="0" t="0" r="0" b="0"/>
              <a:pathLst>
                <a:path w="159292" h="294681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5291"/>
                  </a:lnTo>
                  <a:lnTo>
                    <a:pt x="20991" y="20117"/>
                  </a:lnTo>
                  <a:lnTo>
                    <a:pt x="62746" y="54334"/>
                  </a:lnTo>
                  <a:lnTo>
                    <a:pt x="104194" y="95294"/>
                  </a:lnTo>
                  <a:lnTo>
                    <a:pt x="139900" y="138660"/>
                  </a:lnTo>
                  <a:lnTo>
                    <a:pt x="153018" y="162131"/>
                  </a:lnTo>
                  <a:lnTo>
                    <a:pt x="158448" y="183197"/>
                  </a:lnTo>
                  <a:lnTo>
                    <a:pt x="159291" y="214229"/>
                  </a:lnTo>
                  <a:lnTo>
                    <a:pt x="155794" y="227836"/>
                  </a:lnTo>
                  <a:lnTo>
                    <a:pt x="143505" y="246652"/>
                  </a:lnTo>
                  <a:lnTo>
                    <a:pt x="102239" y="282738"/>
                  </a:lnTo>
                  <a:lnTo>
                    <a:pt x="89297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5" name="SMARTInkShape-2542"/>
            <p:cNvSpPr/>
            <p:nvPr>
              <p:custDataLst>
                <p:tags r:id="rId44"/>
              </p:custDataLst>
            </p:nvPr>
          </p:nvSpPr>
          <p:spPr bwMode="auto">
            <a:xfrm>
              <a:off x="4991695" y="5402628"/>
              <a:ext cx="437556" cy="26255"/>
            </a:xfrm>
            <a:custGeom>
              <a:avLst/>
              <a:gdLst/>
              <a:ahLst/>
              <a:cxnLst/>
              <a:rect l="0" t="0" r="0" b="0"/>
              <a:pathLst>
                <a:path w="437556" h="26255">
                  <a:moveTo>
                    <a:pt x="0" y="17692"/>
                  </a:moveTo>
                  <a:lnTo>
                    <a:pt x="0" y="17692"/>
                  </a:lnTo>
                  <a:lnTo>
                    <a:pt x="0" y="22433"/>
                  </a:lnTo>
                  <a:lnTo>
                    <a:pt x="993" y="23829"/>
                  </a:lnTo>
                  <a:lnTo>
                    <a:pt x="2646" y="24760"/>
                  </a:lnTo>
                  <a:lnTo>
                    <a:pt x="12429" y="26254"/>
                  </a:lnTo>
                  <a:lnTo>
                    <a:pt x="49803" y="25623"/>
                  </a:lnTo>
                  <a:lnTo>
                    <a:pt x="89975" y="18933"/>
                  </a:lnTo>
                  <a:lnTo>
                    <a:pt x="132279" y="16945"/>
                  </a:lnTo>
                  <a:lnTo>
                    <a:pt x="167076" y="11628"/>
                  </a:lnTo>
                  <a:lnTo>
                    <a:pt x="203513" y="9611"/>
                  </a:lnTo>
                  <a:lnTo>
                    <a:pt x="245288" y="8022"/>
                  </a:lnTo>
                  <a:lnTo>
                    <a:pt x="288093" y="2700"/>
                  </a:lnTo>
                  <a:lnTo>
                    <a:pt x="326352" y="682"/>
                  </a:lnTo>
                  <a:lnTo>
                    <a:pt x="369544" y="0"/>
                  </a:lnTo>
                  <a:lnTo>
                    <a:pt x="393922" y="2528"/>
                  </a:lnTo>
                  <a:lnTo>
                    <a:pt x="432929" y="9511"/>
                  </a:lnTo>
                  <a:lnTo>
                    <a:pt x="434471" y="11246"/>
                  </a:lnTo>
                  <a:lnTo>
                    <a:pt x="437555" y="176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6" name="SMARTInkShape-2543"/>
            <p:cNvSpPr/>
            <p:nvPr>
              <p:custDataLst>
                <p:tags r:id="rId45"/>
              </p:custDataLst>
            </p:nvPr>
          </p:nvSpPr>
          <p:spPr bwMode="auto">
            <a:xfrm>
              <a:off x="4973837" y="5556186"/>
              <a:ext cx="169664" cy="371268"/>
            </a:xfrm>
            <a:custGeom>
              <a:avLst/>
              <a:gdLst/>
              <a:ahLst/>
              <a:cxnLst/>
              <a:rect l="0" t="0" r="0" b="0"/>
              <a:pathLst>
                <a:path w="169664" h="371268">
                  <a:moveTo>
                    <a:pt x="98226" y="87377"/>
                  </a:moveTo>
                  <a:lnTo>
                    <a:pt x="98226" y="87377"/>
                  </a:lnTo>
                  <a:lnTo>
                    <a:pt x="93485" y="82636"/>
                  </a:lnTo>
                  <a:lnTo>
                    <a:pt x="91157" y="77662"/>
                  </a:lnTo>
                  <a:lnTo>
                    <a:pt x="90537" y="74948"/>
                  </a:lnTo>
                  <a:lnTo>
                    <a:pt x="84923" y="66386"/>
                  </a:lnTo>
                  <a:lnTo>
                    <a:pt x="50590" y="30820"/>
                  </a:lnTo>
                  <a:lnTo>
                    <a:pt x="44643" y="27514"/>
                  </a:lnTo>
                  <a:lnTo>
                    <a:pt x="35901" y="25217"/>
                  </a:lnTo>
                  <a:lnTo>
                    <a:pt x="31499" y="25023"/>
                  </a:lnTo>
                  <a:lnTo>
                    <a:pt x="26236" y="27583"/>
                  </a:lnTo>
                  <a:lnTo>
                    <a:pt x="20590" y="31036"/>
                  </a:lnTo>
                  <a:lnTo>
                    <a:pt x="14773" y="32571"/>
                  </a:lnTo>
                  <a:lnTo>
                    <a:pt x="8881" y="38544"/>
                  </a:lnTo>
                  <a:lnTo>
                    <a:pt x="3946" y="46822"/>
                  </a:lnTo>
                  <a:lnTo>
                    <a:pt x="1169" y="57060"/>
                  </a:lnTo>
                  <a:lnTo>
                    <a:pt x="19" y="98391"/>
                  </a:lnTo>
                  <a:lnTo>
                    <a:pt x="0" y="125671"/>
                  </a:lnTo>
                  <a:lnTo>
                    <a:pt x="2645" y="131847"/>
                  </a:lnTo>
                  <a:lnTo>
                    <a:pt x="7688" y="139156"/>
                  </a:lnTo>
                  <a:lnTo>
                    <a:pt x="11023" y="140155"/>
                  </a:lnTo>
                  <a:lnTo>
                    <a:pt x="13302" y="140421"/>
                  </a:lnTo>
                  <a:lnTo>
                    <a:pt x="14820" y="139607"/>
                  </a:lnTo>
                  <a:lnTo>
                    <a:pt x="15834" y="138072"/>
                  </a:lnTo>
                  <a:lnTo>
                    <a:pt x="16508" y="136056"/>
                  </a:lnTo>
                  <a:lnTo>
                    <a:pt x="17950" y="134712"/>
                  </a:lnTo>
                  <a:lnTo>
                    <a:pt x="22199" y="133219"/>
                  </a:lnTo>
                  <a:lnTo>
                    <a:pt x="23728" y="131829"/>
                  </a:lnTo>
                  <a:lnTo>
                    <a:pt x="32656" y="110727"/>
                  </a:lnTo>
                  <a:lnTo>
                    <a:pt x="45252" y="70742"/>
                  </a:lnTo>
                  <a:lnTo>
                    <a:pt x="65519" y="27917"/>
                  </a:lnTo>
                  <a:lnTo>
                    <a:pt x="87533" y="0"/>
                  </a:lnTo>
                  <a:lnTo>
                    <a:pt x="89113" y="352"/>
                  </a:lnTo>
                  <a:lnTo>
                    <a:pt x="93514" y="3389"/>
                  </a:lnTo>
                  <a:lnTo>
                    <a:pt x="96131" y="8046"/>
                  </a:lnTo>
                  <a:lnTo>
                    <a:pt x="103289" y="47085"/>
                  </a:lnTo>
                  <a:lnTo>
                    <a:pt x="99520" y="81953"/>
                  </a:lnTo>
                  <a:lnTo>
                    <a:pt x="95963" y="115204"/>
                  </a:lnTo>
                  <a:lnTo>
                    <a:pt x="91271" y="150192"/>
                  </a:lnTo>
                  <a:lnTo>
                    <a:pt x="87235" y="185694"/>
                  </a:lnTo>
                  <a:lnTo>
                    <a:pt x="82402" y="221349"/>
                  </a:lnTo>
                  <a:lnTo>
                    <a:pt x="80969" y="257049"/>
                  </a:lnTo>
                  <a:lnTo>
                    <a:pt x="75745" y="299927"/>
                  </a:lnTo>
                  <a:lnTo>
                    <a:pt x="72004" y="340813"/>
                  </a:lnTo>
                  <a:lnTo>
                    <a:pt x="71447" y="371267"/>
                  </a:lnTo>
                  <a:lnTo>
                    <a:pt x="72435" y="370894"/>
                  </a:lnTo>
                  <a:lnTo>
                    <a:pt x="76180" y="367835"/>
                  </a:lnTo>
                  <a:lnTo>
                    <a:pt x="78506" y="363168"/>
                  </a:lnTo>
                  <a:lnTo>
                    <a:pt x="86430" y="324121"/>
                  </a:lnTo>
                  <a:lnTo>
                    <a:pt x="93659" y="283255"/>
                  </a:lnTo>
                  <a:lnTo>
                    <a:pt x="98315" y="240868"/>
                  </a:lnTo>
                  <a:lnTo>
                    <a:pt x="105087" y="205065"/>
                  </a:lnTo>
                  <a:lnTo>
                    <a:pt x="113377" y="163478"/>
                  </a:lnTo>
                  <a:lnTo>
                    <a:pt x="122118" y="120729"/>
                  </a:lnTo>
                  <a:lnTo>
                    <a:pt x="130992" y="83478"/>
                  </a:lnTo>
                  <a:lnTo>
                    <a:pt x="145854" y="39202"/>
                  </a:lnTo>
                  <a:lnTo>
                    <a:pt x="159558" y="16613"/>
                  </a:lnTo>
                  <a:lnTo>
                    <a:pt x="160211" y="11939"/>
                  </a:lnTo>
                  <a:lnTo>
                    <a:pt x="161377" y="10296"/>
                  </a:lnTo>
                  <a:lnTo>
                    <a:pt x="163147" y="9201"/>
                  </a:lnTo>
                  <a:lnTo>
                    <a:pt x="169663" y="70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7" name="SMARTInkShape-2544"/>
            <p:cNvSpPr/>
            <p:nvPr>
              <p:custDataLst>
                <p:tags r:id="rId46"/>
              </p:custDataLst>
            </p:nvPr>
          </p:nvSpPr>
          <p:spPr bwMode="auto">
            <a:xfrm>
              <a:off x="5181090" y="5482860"/>
              <a:ext cx="51708" cy="321438"/>
            </a:xfrm>
            <a:custGeom>
              <a:avLst/>
              <a:gdLst/>
              <a:ahLst/>
              <a:cxnLst/>
              <a:rect l="0" t="0" r="0" b="0"/>
              <a:pathLst>
                <a:path w="51708" h="321438">
                  <a:moveTo>
                    <a:pt x="51707" y="8898"/>
                  </a:moveTo>
                  <a:lnTo>
                    <a:pt x="51707" y="8898"/>
                  </a:lnTo>
                  <a:lnTo>
                    <a:pt x="51707" y="0"/>
                  </a:lnTo>
                  <a:lnTo>
                    <a:pt x="50715" y="23323"/>
                  </a:lnTo>
                  <a:lnTo>
                    <a:pt x="39278" y="63199"/>
                  </a:lnTo>
                  <a:lnTo>
                    <a:pt x="26799" y="105466"/>
                  </a:lnTo>
                  <a:lnTo>
                    <a:pt x="13789" y="140257"/>
                  </a:lnTo>
                  <a:lnTo>
                    <a:pt x="9053" y="175701"/>
                  </a:lnTo>
                  <a:lnTo>
                    <a:pt x="6657" y="210346"/>
                  </a:lnTo>
                  <a:lnTo>
                    <a:pt x="107" y="249222"/>
                  </a:lnTo>
                  <a:lnTo>
                    <a:pt x="0" y="266521"/>
                  </a:lnTo>
                  <a:lnTo>
                    <a:pt x="5518" y="286424"/>
                  </a:lnTo>
                  <a:lnTo>
                    <a:pt x="22068" y="314215"/>
                  </a:lnTo>
                  <a:lnTo>
                    <a:pt x="33848" y="32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8" name="SMARTInkShape-2545"/>
            <p:cNvSpPr/>
            <p:nvPr>
              <p:custDataLst>
                <p:tags r:id="rId47"/>
              </p:custDataLst>
            </p:nvPr>
          </p:nvSpPr>
          <p:spPr bwMode="auto">
            <a:xfrm>
              <a:off x="5269957" y="5607844"/>
              <a:ext cx="186083" cy="151791"/>
            </a:xfrm>
            <a:custGeom>
              <a:avLst/>
              <a:gdLst/>
              <a:ahLst/>
              <a:cxnLst/>
              <a:rect l="0" t="0" r="0" b="0"/>
              <a:pathLst>
                <a:path w="186083" h="151791">
                  <a:moveTo>
                    <a:pt x="34277" y="0"/>
                  </a:moveTo>
                  <a:lnTo>
                    <a:pt x="34277" y="0"/>
                  </a:lnTo>
                  <a:lnTo>
                    <a:pt x="25716" y="8561"/>
                  </a:lnTo>
                  <a:lnTo>
                    <a:pt x="25380" y="16586"/>
                  </a:lnTo>
                  <a:lnTo>
                    <a:pt x="26362" y="17010"/>
                  </a:lnTo>
                  <a:lnTo>
                    <a:pt x="68154" y="24923"/>
                  </a:lnTo>
                  <a:lnTo>
                    <a:pt x="101839" y="27708"/>
                  </a:lnTo>
                  <a:lnTo>
                    <a:pt x="111401" y="33896"/>
                  </a:lnTo>
                  <a:lnTo>
                    <a:pt x="121776" y="43036"/>
                  </a:lnTo>
                  <a:lnTo>
                    <a:pt x="122775" y="46578"/>
                  </a:lnTo>
                  <a:lnTo>
                    <a:pt x="123041" y="48911"/>
                  </a:lnTo>
                  <a:lnTo>
                    <a:pt x="120692" y="54149"/>
                  </a:lnTo>
                  <a:lnTo>
                    <a:pt x="118676" y="56935"/>
                  </a:lnTo>
                  <a:lnTo>
                    <a:pt x="74985" y="87319"/>
                  </a:lnTo>
                  <a:lnTo>
                    <a:pt x="34221" y="115534"/>
                  </a:lnTo>
                  <a:lnTo>
                    <a:pt x="15194" y="127883"/>
                  </a:lnTo>
                  <a:lnTo>
                    <a:pt x="10913" y="133896"/>
                  </a:lnTo>
                  <a:lnTo>
                    <a:pt x="8018" y="139876"/>
                  </a:lnTo>
                  <a:lnTo>
                    <a:pt x="0" y="150038"/>
                  </a:lnTo>
                  <a:lnTo>
                    <a:pt x="512" y="150627"/>
                  </a:lnTo>
                  <a:lnTo>
                    <a:pt x="6374" y="151649"/>
                  </a:lnTo>
                  <a:lnTo>
                    <a:pt x="24560" y="151790"/>
                  </a:lnTo>
                  <a:lnTo>
                    <a:pt x="46616" y="144672"/>
                  </a:lnTo>
                  <a:lnTo>
                    <a:pt x="70081" y="136358"/>
                  </a:lnTo>
                  <a:lnTo>
                    <a:pt x="87880" y="132014"/>
                  </a:lnTo>
                  <a:lnTo>
                    <a:pt x="129529" y="112996"/>
                  </a:lnTo>
                  <a:lnTo>
                    <a:pt x="152348" y="100188"/>
                  </a:lnTo>
                  <a:lnTo>
                    <a:pt x="186082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" name="SMARTInkShape-2546"/>
            <p:cNvSpPr/>
            <p:nvPr>
              <p:custDataLst>
                <p:tags r:id="rId48"/>
              </p:custDataLst>
            </p:nvPr>
          </p:nvSpPr>
          <p:spPr bwMode="auto">
            <a:xfrm>
              <a:off x="5402461" y="5447109"/>
              <a:ext cx="141942" cy="473275"/>
            </a:xfrm>
            <a:custGeom>
              <a:avLst/>
              <a:gdLst/>
              <a:ahLst/>
              <a:cxnLst/>
              <a:rect l="0" t="0" r="0" b="0"/>
              <a:pathLst>
                <a:path w="141942" h="473275">
                  <a:moveTo>
                    <a:pt x="8930" y="0"/>
                  </a:moveTo>
                  <a:lnTo>
                    <a:pt x="8930" y="0"/>
                  </a:lnTo>
                  <a:lnTo>
                    <a:pt x="8930" y="4741"/>
                  </a:lnTo>
                  <a:lnTo>
                    <a:pt x="11575" y="9714"/>
                  </a:lnTo>
                  <a:lnTo>
                    <a:pt x="43482" y="51138"/>
                  </a:lnTo>
                  <a:lnTo>
                    <a:pt x="64849" y="75513"/>
                  </a:lnTo>
                  <a:lnTo>
                    <a:pt x="87609" y="111883"/>
                  </a:lnTo>
                  <a:lnTo>
                    <a:pt x="109395" y="149946"/>
                  </a:lnTo>
                  <a:lnTo>
                    <a:pt x="126928" y="189802"/>
                  </a:lnTo>
                  <a:lnTo>
                    <a:pt x="138150" y="221272"/>
                  </a:lnTo>
                  <a:lnTo>
                    <a:pt x="141941" y="263312"/>
                  </a:lnTo>
                  <a:lnTo>
                    <a:pt x="135561" y="303697"/>
                  </a:lnTo>
                  <a:lnTo>
                    <a:pt x="122101" y="346218"/>
                  </a:lnTo>
                  <a:lnTo>
                    <a:pt x="100627" y="383573"/>
                  </a:lnTo>
                  <a:lnTo>
                    <a:pt x="70148" y="419616"/>
                  </a:lnTo>
                  <a:lnTo>
                    <a:pt x="32818" y="452753"/>
                  </a:lnTo>
                  <a:lnTo>
                    <a:pt x="0" y="4732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23" name="SMARTInkShape-Group662"/>
          <p:cNvGrpSpPr/>
          <p:nvPr/>
        </p:nvGrpSpPr>
        <p:grpSpPr>
          <a:xfrm>
            <a:off x="4786313" y="4777383"/>
            <a:ext cx="991196" cy="1339454"/>
            <a:chOff x="4786313" y="4777383"/>
            <a:chExt cx="991196" cy="1339454"/>
          </a:xfrm>
        </p:grpSpPr>
        <p:sp>
          <p:nvSpPr>
            <p:cNvPr id="121" name="SMARTInkShape-2547"/>
            <p:cNvSpPr/>
            <p:nvPr>
              <p:custDataLst>
                <p:tags r:id="rId37"/>
              </p:custDataLst>
            </p:nvPr>
          </p:nvSpPr>
          <p:spPr bwMode="auto">
            <a:xfrm>
              <a:off x="4786313" y="4839891"/>
              <a:ext cx="58723" cy="1134050"/>
            </a:xfrm>
            <a:custGeom>
              <a:avLst/>
              <a:gdLst/>
              <a:ahLst/>
              <a:cxnLst/>
              <a:rect l="0" t="0" r="0" b="0"/>
              <a:pathLst>
                <a:path w="58723" h="1134050">
                  <a:moveTo>
                    <a:pt x="26789" y="0"/>
                  </a:moveTo>
                  <a:lnTo>
                    <a:pt x="26789" y="0"/>
                  </a:lnTo>
                  <a:lnTo>
                    <a:pt x="35610" y="0"/>
                  </a:lnTo>
                  <a:lnTo>
                    <a:pt x="43397" y="7688"/>
                  </a:lnTo>
                  <a:lnTo>
                    <a:pt x="44277" y="13302"/>
                  </a:lnTo>
                  <a:lnTo>
                    <a:pt x="44633" y="53865"/>
                  </a:lnTo>
                  <a:lnTo>
                    <a:pt x="44646" y="91967"/>
                  </a:lnTo>
                  <a:lnTo>
                    <a:pt x="45640" y="134297"/>
                  </a:lnTo>
                  <a:lnTo>
                    <a:pt x="52337" y="178639"/>
                  </a:lnTo>
                  <a:lnTo>
                    <a:pt x="53332" y="221450"/>
                  </a:lnTo>
                  <a:lnTo>
                    <a:pt x="53505" y="256335"/>
                  </a:lnTo>
                  <a:lnTo>
                    <a:pt x="53556" y="291807"/>
                  </a:lnTo>
                  <a:lnTo>
                    <a:pt x="53571" y="327453"/>
                  </a:lnTo>
                  <a:lnTo>
                    <a:pt x="53576" y="363149"/>
                  </a:lnTo>
                  <a:lnTo>
                    <a:pt x="54569" y="399854"/>
                  </a:lnTo>
                  <a:lnTo>
                    <a:pt x="58722" y="440715"/>
                  </a:lnTo>
                  <a:lnTo>
                    <a:pt x="55543" y="479391"/>
                  </a:lnTo>
                  <a:lnTo>
                    <a:pt x="54160" y="521829"/>
                  </a:lnTo>
                  <a:lnTo>
                    <a:pt x="53750" y="565822"/>
                  </a:lnTo>
                  <a:lnTo>
                    <a:pt x="52637" y="610276"/>
                  </a:lnTo>
                  <a:lnTo>
                    <a:pt x="47456" y="654868"/>
                  </a:lnTo>
                  <a:lnTo>
                    <a:pt x="44488" y="699499"/>
                  </a:lnTo>
                  <a:lnTo>
                    <a:pt x="38758" y="743150"/>
                  </a:lnTo>
                  <a:lnTo>
                    <a:pt x="36619" y="782653"/>
                  </a:lnTo>
                  <a:lnTo>
                    <a:pt x="34993" y="825335"/>
                  </a:lnTo>
                  <a:lnTo>
                    <a:pt x="29660" y="868409"/>
                  </a:lnTo>
                  <a:lnTo>
                    <a:pt x="26647" y="906748"/>
                  </a:lnTo>
                  <a:lnTo>
                    <a:pt x="20904" y="943243"/>
                  </a:lnTo>
                  <a:lnTo>
                    <a:pt x="18761" y="979192"/>
                  </a:lnTo>
                  <a:lnTo>
                    <a:pt x="18126" y="1013987"/>
                  </a:lnTo>
                  <a:lnTo>
                    <a:pt x="17912" y="1052913"/>
                  </a:lnTo>
                  <a:lnTo>
                    <a:pt x="16874" y="1092110"/>
                  </a:lnTo>
                  <a:lnTo>
                    <a:pt x="8932" y="1134049"/>
                  </a:lnTo>
                  <a:lnTo>
                    <a:pt x="8930" y="1129323"/>
                  </a:lnTo>
                  <a:lnTo>
                    <a:pt x="0" y="11072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2" name="SMARTInkShape-2548"/>
            <p:cNvSpPr/>
            <p:nvPr>
              <p:custDataLst>
                <p:tags r:id="rId38"/>
              </p:custDataLst>
            </p:nvPr>
          </p:nvSpPr>
          <p:spPr bwMode="auto">
            <a:xfrm>
              <a:off x="4830961" y="4777383"/>
              <a:ext cx="946548" cy="1339454"/>
            </a:xfrm>
            <a:custGeom>
              <a:avLst/>
              <a:gdLst/>
              <a:ahLst/>
              <a:cxnLst/>
              <a:rect l="0" t="0" r="0" b="0"/>
              <a:pathLst>
                <a:path w="946548" h="1339454">
                  <a:moveTo>
                    <a:pt x="35719" y="71437"/>
                  </a:moveTo>
                  <a:lnTo>
                    <a:pt x="35719" y="71437"/>
                  </a:lnTo>
                  <a:lnTo>
                    <a:pt x="43407" y="79126"/>
                  </a:lnTo>
                  <a:lnTo>
                    <a:pt x="49021" y="79999"/>
                  </a:lnTo>
                  <a:lnTo>
                    <a:pt x="54198" y="77557"/>
                  </a:lnTo>
                  <a:lnTo>
                    <a:pt x="59807" y="74157"/>
                  </a:lnTo>
                  <a:lnTo>
                    <a:pt x="71492" y="71974"/>
                  </a:lnTo>
                  <a:lnTo>
                    <a:pt x="78408" y="70684"/>
                  </a:lnTo>
                  <a:lnTo>
                    <a:pt x="119994" y="55630"/>
                  </a:lnTo>
                  <a:lnTo>
                    <a:pt x="161992" y="39606"/>
                  </a:lnTo>
                  <a:lnTo>
                    <a:pt x="200808" y="31490"/>
                  </a:lnTo>
                  <a:lnTo>
                    <a:pt x="239169" y="21581"/>
                  </a:lnTo>
                  <a:lnTo>
                    <a:pt x="276438" y="15948"/>
                  </a:lnTo>
                  <a:lnTo>
                    <a:pt x="312464" y="10316"/>
                  </a:lnTo>
                  <a:lnTo>
                    <a:pt x="349235" y="9203"/>
                  </a:lnTo>
                  <a:lnTo>
                    <a:pt x="391041" y="6337"/>
                  </a:lnTo>
                  <a:lnTo>
                    <a:pt x="428257" y="1252"/>
                  </a:lnTo>
                  <a:lnTo>
                    <a:pt x="470579" y="164"/>
                  </a:lnTo>
                  <a:lnTo>
                    <a:pt x="514788" y="10"/>
                  </a:lnTo>
                  <a:lnTo>
                    <a:pt x="559243" y="0"/>
                  </a:lnTo>
                  <a:lnTo>
                    <a:pt x="603249" y="0"/>
                  </a:lnTo>
                  <a:lnTo>
                    <a:pt x="634008" y="0"/>
                  </a:lnTo>
                  <a:lnTo>
                    <a:pt x="634008" y="16509"/>
                  </a:lnTo>
                  <a:lnTo>
                    <a:pt x="640145" y="24722"/>
                  </a:lnTo>
                  <a:lnTo>
                    <a:pt x="642110" y="33011"/>
                  </a:lnTo>
                  <a:lnTo>
                    <a:pt x="642569" y="38815"/>
                  </a:lnTo>
                  <a:lnTo>
                    <a:pt x="643685" y="40759"/>
                  </a:lnTo>
                  <a:lnTo>
                    <a:pt x="645420" y="42056"/>
                  </a:lnTo>
                  <a:lnTo>
                    <a:pt x="647569" y="42920"/>
                  </a:lnTo>
                  <a:lnTo>
                    <a:pt x="649001" y="45480"/>
                  </a:lnTo>
                  <a:lnTo>
                    <a:pt x="652010" y="57572"/>
                  </a:lnTo>
                  <a:lnTo>
                    <a:pt x="657752" y="68873"/>
                  </a:lnTo>
                  <a:lnTo>
                    <a:pt x="665419" y="113241"/>
                  </a:lnTo>
                  <a:lnTo>
                    <a:pt x="669348" y="153580"/>
                  </a:lnTo>
                  <a:lnTo>
                    <a:pt x="682122" y="197850"/>
                  </a:lnTo>
                  <a:lnTo>
                    <a:pt x="691847" y="242465"/>
                  </a:lnTo>
                  <a:lnTo>
                    <a:pt x="696585" y="283226"/>
                  </a:lnTo>
                  <a:lnTo>
                    <a:pt x="706047" y="323616"/>
                  </a:lnTo>
                  <a:lnTo>
                    <a:pt x="714553" y="357823"/>
                  </a:lnTo>
                  <a:lnTo>
                    <a:pt x="726317" y="400197"/>
                  </a:lnTo>
                  <a:lnTo>
                    <a:pt x="735221" y="432880"/>
                  </a:lnTo>
                  <a:lnTo>
                    <a:pt x="739403" y="472439"/>
                  </a:lnTo>
                  <a:lnTo>
                    <a:pt x="754082" y="516985"/>
                  </a:lnTo>
                  <a:lnTo>
                    <a:pt x="764394" y="551268"/>
                  </a:lnTo>
                  <a:lnTo>
                    <a:pt x="773733" y="586562"/>
                  </a:lnTo>
                  <a:lnTo>
                    <a:pt x="782785" y="622154"/>
                  </a:lnTo>
                  <a:lnTo>
                    <a:pt x="791750" y="657836"/>
                  </a:lnTo>
                  <a:lnTo>
                    <a:pt x="800691" y="693544"/>
                  </a:lnTo>
                  <a:lnTo>
                    <a:pt x="809624" y="730251"/>
                  </a:lnTo>
                  <a:lnTo>
                    <a:pt x="818554" y="771113"/>
                  </a:lnTo>
                  <a:lnTo>
                    <a:pt x="828476" y="807805"/>
                  </a:lnTo>
                  <a:lnTo>
                    <a:pt x="846458" y="850018"/>
                  </a:lnTo>
                  <a:lnTo>
                    <a:pt x="856698" y="884542"/>
                  </a:lnTo>
                  <a:lnTo>
                    <a:pt x="869048" y="927023"/>
                  </a:lnTo>
                  <a:lnTo>
                    <a:pt x="887178" y="971206"/>
                  </a:lnTo>
                  <a:lnTo>
                    <a:pt x="898088" y="1006329"/>
                  </a:lnTo>
                  <a:lnTo>
                    <a:pt x="907604" y="1040879"/>
                  </a:lnTo>
                  <a:lnTo>
                    <a:pt x="917063" y="1082368"/>
                  </a:lnTo>
                  <a:lnTo>
                    <a:pt x="923966" y="1123747"/>
                  </a:lnTo>
                  <a:lnTo>
                    <a:pt x="935133" y="1166960"/>
                  </a:lnTo>
                  <a:lnTo>
                    <a:pt x="943427" y="1205318"/>
                  </a:lnTo>
                  <a:lnTo>
                    <a:pt x="946273" y="1249069"/>
                  </a:lnTo>
                  <a:lnTo>
                    <a:pt x="946540" y="1290817"/>
                  </a:lnTo>
                  <a:lnTo>
                    <a:pt x="946547" y="1308308"/>
                  </a:lnTo>
                  <a:lnTo>
                    <a:pt x="945555" y="1309760"/>
                  </a:lnTo>
                  <a:lnTo>
                    <a:pt x="943901" y="1310728"/>
                  </a:lnTo>
                  <a:lnTo>
                    <a:pt x="937649" y="1312653"/>
                  </a:lnTo>
                  <a:lnTo>
                    <a:pt x="925191" y="1312663"/>
                  </a:lnTo>
                  <a:lnTo>
                    <a:pt x="923380" y="1311671"/>
                  </a:lnTo>
                  <a:lnTo>
                    <a:pt x="922173" y="1310018"/>
                  </a:lnTo>
                  <a:lnTo>
                    <a:pt x="921368" y="1307923"/>
                  </a:lnTo>
                  <a:lnTo>
                    <a:pt x="919839" y="1306526"/>
                  </a:lnTo>
                  <a:lnTo>
                    <a:pt x="915494" y="1304975"/>
                  </a:lnTo>
                  <a:lnTo>
                    <a:pt x="899083" y="1301252"/>
                  </a:lnTo>
                  <a:lnTo>
                    <a:pt x="885851" y="1296715"/>
                  </a:lnTo>
                  <a:lnTo>
                    <a:pt x="873000" y="1292724"/>
                  </a:lnTo>
                  <a:lnTo>
                    <a:pt x="839206" y="1279408"/>
                  </a:lnTo>
                  <a:lnTo>
                    <a:pt x="802471" y="1277269"/>
                  </a:lnTo>
                  <a:lnTo>
                    <a:pt x="758865" y="1276988"/>
                  </a:lnTo>
                  <a:lnTo>
                    <a:pt x="722281" y="1277946"/>
                  </a:lnTo>
                  <a:lnTo>
                    <a:pt x="680512" y="1284014"/>
                  </a:lnTo>
                  <a:lnTo>
                    <a:pt x="643304" y="1285507"/>
                  </a:lnTo>
                  <a:lnTo>
                    <a:pt x="600162" y="1286795"/>
                  </a:lnTo>
                  <a:lnTo>
                    <a:pt x="565220" y="1291990"/>
                  </a:lnTo>
                  <a:lnTo>
                    <a:pt x="529731" y="1293970"/>
                  </a:lnTo>
                  <a:lnTo>
                    <a:pt x="494081" y="1293565"/>
                  </a:lnTo>
                  <a:lnTo>
                    <a:pt x="458382" y="1288594"/>
                  </a:lnTo>
                  <a:lnTo>
                    <a:pt x="422669" y="1286681"/>
                  </a:lnTo>
                  <a:lnTo>
                    <a:pt x="386952" y="1285121"/>
                  </a:lnTo>
                  <a:lnTo>
                    <a:pt x="351234" y="1279809"/>
                  </a:lnTo>
                  <a:lnTo>
                    <a:pt x="316508" y="1277793"/>
                  </a:lnTo>
                  <a:lnTo>
                    <a:pt x="274958" y="1277113"/>
                  </a:lnTo>
                  <a:lnTo>
                    <a:pt x="233568" y="1276978"/>
                  </a:lnTo>
                  <a:lnTo>
                    <a:pt x="190592" y="1283088"/>
                  </a:lnTo>
                  <a:lnTo>
                    <a:pt x="148020" y="1285508"/>
                  </a:lnTo>
                  <a:lnTo>
                    <a:pt x="106657" y="1295541"/>
                  </a:lnTo>
                  <a:lnTo>
                    <a:pt x="70563" y="1302655"/>
                  </a:lnTo>
                  <a:lnTo>
                    <a:pt x="57067" y="1304406"/>
                  </a:lnTo>
                  <a:lnTo>
                    <a:pt x="31717" y="1312800"/>
                  </a:lnTo>
                  <a:lnTo>
                    <a:pt x="30074" y="1314739"/>
                  </a:lnTo>
                  <a:lnTo>
                    <a:pt x="28980" y="1317024"/>
                  </a:lnTo>
                  <a:lnTo>
                    <a:pt x="27257" y="1318547"/>
                  </a:lnTo>
                  <a:lnTo>
                    <a:pt x="17364" y="1323638"/>
                  </a:lnTo>
                  <a:lnTo>
                    <a:pt x="0" y="1339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27" name="SMARTInkShape-Group663"/>
          <p:cNvGrpSpPr/>
          <p:nvPr/>
        </p:nvGrpSpPr>
        <p:grpSpPr>
          <a:xfrm>
            <a:off x="4698275" y="6161484"/>
            <a:ext cx="1222109" cy="418409"/>
            <a:chOff x="4698275" y="6161484"/>
            <a:chExt cx="1222109" cy="418409"/>
          </a:xfrm>
        </p:grpSpPr>
        <p:sp>
          <p:nvSpPr>
            <p:cNvPr id="124" name="SMARTInkShape-2549"/>
            <p:cNvSpPr/>
            <p:nvPr>
              <p:custDataLst>
                <p:tags r:id="rId34"/>
              </p:custDataLst>
            </p:nvPr>
          </p:nvSpPr>
          <p:spPr bwMode="auto">
            <a:xfrm>
              <a:off x="4698275" y="6161484"/>
              <a:ext cx="1007746" cy="249585"/>
            </a:xfrm>
            <a:custGeom>
              <a:avLst/>
              <a:gdLst/>
              <a:ahLst/>
              <a:cxnLst/>
              <a:rect l="0" t="0" r="0" b="0"/>
              <a:pathLst>
                <a:path w="1007746" h="249585">
                  <a:moveTo>
                    <a:pt x="25530" y="26789"/>
                  </a:moveTo>
                  <a:lnTo>
                    <a:pt x="25530" y="26789"/>
                  </a:lnTo>
                  <a:lnTo>
                    <a:pt x="17841" y="34478"/>
                  </a:lnTo>
                  <a:lnTo>
                    <a:pt x="15853" y="42603"/>
                  </a:lnTo>
                  <a:lnTo>
                    <a:pt x="10536" y="50878"/>
                  </a:lnTo>
                  <a:lnTo>
                    <a:pt x="93" y="86854"/>
                  </a:lnTo>
                  <a:lnTo>
                    <a:pt x="0" y="110239"/>
                  </a:lnTo>
                  <a:lnTo>
                    <a:pt x="7858" y="151998"/>
                  </a:lnTo>
                  <a:lnTo>
                    <a:pt x="18647" y="196291"/>
                  </a:lnTo>
                  <a:lnTo>
                    <a:pt x="20941" y="202298"/>
                  </a:lnTo>
                  <a:lnTo>
                    <a:pt x="28782" y="211619"/>
                  </a:lnTo>
                  <a:lnTo>
                    <a:pt x="48595" y="227848"/>
                  </a:lnTo>
                  <a:lnTo>
                    <a:pt x="54963" y="230250"/>
                  </a:lnTo>
                  <a:lnTo>
                    <a:pt x="85555" y="232004"/>
                  </a:lnTo>
                  <a:lnTo>
                    <a:pt x="103066" y="227382"/>
                  </a:lnTo>
                  <a:lnTo>
                    <a:pt x="116083" y="219728"/>
                  </a:lnTo>
                  <a:lnTo>
                    <a:pt x="159640" y="178341"/>
                  </a:lnTo>
                  <a:lnTo>
                    <a:pt x="196416" y="136907"/>
                  </a:lnTo>
                  <a:lnTo>
                    <a:pt x="215875" y="105942"/>
                  </a:lnTo>
                  <a:lnTo>
                    <a:pt x="235315" y="89529"/>
                  </a:lnTo>
                  <a:lnTo>
                    <a:pt x="236824" y="86475"/>
                  </a:lnTo>
                  <a:lnTo>
                    <a:pt x="238822" y="84439"/>
                  </a:lnTo>
                  <a:lnTo>
                    <a:pt x="243688" y="82177"/>
                  </a:lnTo>
                  <a:lnTo>
                    <a:pt x="269630" y="80415"/>
                  </a:lnTo>
                  <a:lnTo>
                    <a:pt x="298547" y="89465"/>
                  </a:lnTo>
                  <a:lnTo>
                    <a:pt x="340148" y="118787"/>
                  </a:lnTo>
                  <a:lnTo>
                    <a:pt x="353899" y="134746"/>
                  </a:lnTo>
                  <a:lnTo>
                    <a:pt x="361971" y="145216"/>
                  </a:lnTo>
                  <a:lnTo>
                    <a:pt x="380677" y="162666"/>
                  </a:lnTo>
                  <a:lnTo>
                    <a:pt x="396339" y="184618"/>
                  </a:lnTo>
                  <a:lnTo>
                    <a:pt x="402386" y="203339"/>
                  </a:lnTo>
                  <a:lnTo>
                    <a:pt x="406341" y="210428"/>
                  </a:lnTo>
                  <a:lnTo>
                    <a:pt x="408568" y="220988"/>
                  </a:lnTo>
                  <a:lnTo>
                    <a:pt x="409503" y="249584"/>
                  </a:lnTo>
                  <a:lnTo>
                    <a:pt x="409505" y="242303"/>
                  </a:lnTo>
                  <a:lnTo>
                    <a:pt x="403369" y="234210"/>
                  </a:lnTo>
                  <a:lnTo>
                    <a:pt x="401818" y="228778"/>
                  </a:lnTo>
                  <a:lnTo>
                    <a:pt x="400625" y="187275"/>
                  </a:lnTo>
                  <a:lnTo>
                    <a:pt x="401590" y="175507"/>
                  </a:lnTo>
                  <a:lnTo>
                    <a:pt x="416828" y="132728"/>
                  </a:lnTo>
                  <a:lnTo>
                    <a:pt x="422700" y="122560"/>
                  </a:lnTo>
                  <a:lnTo>
                    <a:pt x="461537" y="95264"/>
                  </a:lnTo>
                  <a:lnTo>
                    <a:pt x="478390" y="91065"/>
                  </a:lnTo>
                  <a:lnTo>
                    <a:pt x="520656" y="89401"/>
                  </a:lnTo>
                  <a:lnTo>
                    <a:pt x="561836" y="89310"/>
                  </a:lnTo>
                  <a:lnTo>
                    <a:pt x="598126" y="89300"/>
                  </a:lnTo>
                  <a:lnTo>
                    <a:pt x="642482" y="89298"/>
                  </a:lnTo>
                  <a:lnTo>
                    <a:pt x="677635" y="89297"/>
                  </a:lnTo>
                  <a:lnTo>
                    <a:pt x="713187" y="89297"/>
                  </a:lnTo>
                  <a:lnTo>
                    <a:pt x="751501" y="89297"/>
                  </a:lnTo>
                  <a:lnTo>
                    <a:pt x="791627" y="89297"/>
                  </a:lnTo>
                  <a:lnTo>
                    <a:pt x="828652" y="89297"/>
                  </a:lnTo>
                  <a:lnTo>
                    <a:pt x="864758" y="86652"/>
                  </a:lnTo>
                  <a:lnTo>
                    <a:pt x="907773" y="81609"/>
                  </a:lnTo>
                  <a:lnTo>
                    <a:pt x="951335" y="77885"/>
                  </a:lnTo>
                  <a:lnTo>
                    <a:pt x="982611" y="65158"/>
                  </a:lnTo>
                  <a:lnTo>
                    <a:pt x="998006" y="56160"/>
                  </a:lnTo>
                  <a:lnTo>
                    <a:pt x="1001269" y="55299"/>
                  </a:lnTo>
                  <a:lnTo>
                    <a:pt x="1003445" y="53733"/>
                  </a:lnTo>
                  <a:lnTo>
                    <a:pt x="1004895" y="51697"/>
                  </a:lnTo>
                  <a:lnTo>
                    <a:pt x="1007222" y="46041"/>
                  </a:lnTo>
                  <a:lnTo>
                    <a:pt x="1007745" y="32342"/>
                  </a:lnTo>
                  <a:lnTo>
                    <a:pt x="1005127" y="26612"/>
                  </a:lnTo>
                  <a:lnTo>
                    <a:pt x="9810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5" name="SMARTInkShape-2550"/>
            <p:cNvSpPr/>
            <p:nvPr>
              <p:custDataLst>
                <p:tags r:id="rId35"/>
              </p:custDataLst>
            </p:nvPr>
          </p:nvSpPr>
          <p:spPr bwMode="auto">
            <a:xfrm>
              <a:off x="5197078" y="6375814"/>
              <a:ext cx="428626" cy="204079"/>
            </a:xfrm>
            <a:custGeom>
              <a:avLst/>
              <a:gdLst/>
              <a:ahLst/>
              <a:cxnLst/>
              <a:rect l="0" t="0" r="0" b="0"/>
              <a:pathLst>
                <a:path w="428626" h="204079">
                  <a:moveTo>
                    <a:pt x="0" y="151788"/>
                  </a:moveTo>
                  <a:lnTo>
                    <a:pt x="0" y="151788"/>
                  </a:lnTo>
                  <a:lnTo>
                    <a:pt x="0" y="142861"/>
                  </a:lnTo>
                  <a:lnTo>
                    <a:pt x="0" y="159108"/>
                  </a:lnTo>
                  <a:lnTo>
                    <a:pt x="16510" y="177214"/>
                  </a:lnTo>
                  <a:lnTo>
                    <a:pt x="22200" y="178173"/>
                  </a:lnTo>
                  <a:lnTo>
                    <a:pt x="27395" y="175751"/>
                  </a:lnTo>
                  <a:lnTo>
                    <a:pt x="41752" y="164314"/>
                  </a:lnTo>
                  <a:lnTo>
                    <a:pt x="47661" y="162316"/>
                  </a:lnTo>
                  <a:lnTo>
                    <a:pt x="53594" y="156136"/>
                  </a:lnTo>
                  <a:lnTo>
                    <a:pt x="86651" y="116102"/>
                  </a:lnTo>
                  <a:lnTo>
                    <a:pt x="88775" y="104169"/>
                  </a:lnTo>
                  <a:lnTo>
                    <a:pt x="89251" y="86304"/>
                  </a:lnTo>
                  <a:lnTo>
                    <a:pt x="86631" y="80351"/>
                  </a:lnTo>
                  <a:lnTo>
                    <a:pt x="83151" y="74397"/>
                  </a:lnTo>
                  <a:lnTo>
                    <a:pt x="80200" y="65467"/>
                  </a:lnTo>
                  <a:lnTo>
                    <a:pt x="75994" y="59514"/>
                  </a:lnTo>
                  <a:lnTo>
                    <a:pt x="70817" y="56207"/>
                  </a:lnTo>
                  <a:lnTo>
                    <a:pt x="62609" y="53909"/>
                  </a:lnTo>
                  <a:lnTo>
                    <a:pt x="58254" y="53716"/>
                  </a:lnTo>
                  <a:lnTo>
                    <a:pt x="53010" y="56276"/>
                  </a:lnTo>
                  <a:lnTo>
                    <a:pt x="50223" y="58347"/>
                  </a:lnTo>
                  <a:lnTo>
                    <a:pt x="47126" y="63295"/>
                  </a:lnTo>
                  <a:lnTo>
                    <a:pt x="44757" y="68801"/>
                  </a:lnTo>
                  <a:lnTo>
                    <a:pt x="40398" y="74556"/>
                  </a:lnTo>
                  <a:lnTo>
                    <a:pt x="37799" y="83066"/>
                  </a:lnTo>
                  <a:lnTo>
                    <a:pt x="33689" y="99014"/>
                  </a:lnTo>
                  <a:lnTo>
                    <a:pt x="28834" y="116307"/>
                  </a:lnTo>
                  <a:lnTo>
                    <a:pt x="26843" y="158629"/>
                  </a:lnTo>
                  <a:lnTo>
                    <a:pt x="26800" y="172211"/>
                  </a:lnTo>
                  <a:lnTo>
                    <a:pt x="29439" y="178394"/>
                  </a:lnTo>
                  <a:lnTo>
                    <a:pt x="39219" y="190446"/>
                  </a:lnTo>
                  <a:lnTo>
                    <a:pt x="44881" y="193773"/>
                  </a:lnTo>
                  <a:lnTo>
                    <a:pt x="59562" y="197077"/>
                  </a:lnTo>
                  <a:lnTo>
                    <a:pt x="68470" y="202469"/>
                  </a:lnTo>
                  <a:lnTo>
                    <a:pt x="74418" y="204078"/>
                  </a:lnTo>
                  <a:lnTo>
                    <a:pt x="99963" y="197564"/>
                  </a:lnTo>
                  <a:lnTo>
                    <a:pt x="106605" y="194291"/>
                  </a:lnTo>
                  <a:lnTo>
                    <a:pt x="148827" y="154756"/>
                  </a:lnTo>
                  <a:lnTo>
                    <a:pt x="154780" y="148808"/>
                  </a:lnTo>
                  <a:lnTo>
                    <a:pt x="158088" y="140210"/>
                  </a:lnTo>
                  <a:lnTo>
                    <a:pt x="160551" y="130767"/>
                  </a:lnTo>
                  <a:lnTo>
                    <a:pt x="166523" y="118880"/>
                  </a:lnTo>
                  <a:lnTo>
                    <a:pt x="177685" y="75491"/>
                  </a:lnTo>
                  <a:lnTo>
                    <a:pt x="178593" y="62505"/>
                  </a:lnTo>
                  <a:lnTo>
                    <a:pt x="178593" y="67235"/>
                  </a:lnTo>
                  <a:lnTo>
                    <a:pt x="175948" y="72206"/>
                  </a:lnTo>
                  <a:lnTo>
                    <a:pt x="172457" y="77722"/>
                  </a:lnTo>
                  <a:lnTo>
                    <a:pt x="170216" y="89349"/>
                  </a:lnTo>
                  <a:lnTo>
                    <a:pt x="169674" y="105744"/>
                  </a:lnTo>
                  <a:lnTo>
                    <a:pt x="170663" y="106209"/>
                  </a:lnTo>
                  <a:lnTo>
                    <a:pt x="191787" y="107128"/>
                  </a:lnTo>
                  <a:lnTo>
                    <a:pt x="197025" y="104489"/>
                  </a:lnTo>
                  <a:lnTo>
                    <a:pt x="203733" y="99450"/>
                  </a:lnTo>
                  <a:lnTo>
                    <a:pt x="214302" y="98210"/>
                  </a:lnTo>
                  <a:lnTo>
                    <a:pt x="214311" y="105898"/>
                  </a:lnTo>
                  <a:lnTo>
                    <a:pt x="222001" y="114719"/>
                  </a:lnTo>
                  <a:lnTo>
                    <a:pt x="222874" y="120409"/>
                  </a:lnTo>
                  <a:lnTo>
                    <a:pt x="223990" y="121939"/>
                  </a:lnTo>
                  <a:lnTo>
                    <a:pt x="225725" y="122958"/>
                  </a:lnTo>
                  <a:lnTo>
                    <a:pt x="230898" y="124595"/>
                  </a:lnTo>
                  <a:lnTo>
                    <a:pt x="231606" y="127465"/>
                  </a:lnTo>
                  <a:lnTo>
                    <a:pt x="231795" y="129620"/>
                  </a:lnTo>
                  <a:lnTo>
                    <a:pt x="232913" y="130063"/>
                  </a:lnTo>
                  <a:lnTo>
                    <a:pt x="241836" y="126293"/>
                  </a:lnTo>
                  <a:lnTo>
                    <a:pt x="256081" y="124176"/>
                  </a:lnTo>
                  <a:lnTo>
                    <a:pt x="270880" y="112592"/>
                  </a:lnTo>
                  <a:lnTo>
                    <a:pt x="300633" y="82326"/>
                  </a:lnTo>
                  <a:lnTo>
                    <a:pt x="324445" y="38522"/>
                  </a:lnTo>
                  <a:lnTo>
                    <a:pt x="332260" y="11538"/>
                  </a:lnTo>
                  <a:lnTo>
                    <a:pt x="339292" y="42"/>
                  </a:lnTo>
                  <a:lnTo>
                    <a:pt x="334577" y="0"/>
                  </a:lnTo>
                  <a:lnTo>
                    <a:pt x="333184" y="987"/>
                  </a:lnTo>
                  <a:lnTo>
                    <a:pt x="332255" y="2637"/>
                  </a:lnTo>
                  <a:lnTo>
                    <a:pt x="326025" y="17153"/>
                  </a:lnTo>
                  <a:lnTo>
                    <a:pt x="315001" y="35219"/>
                  </a:lnTo>
                  <a:lnTo>
                    <a:pt x="312755" y="46451"/>
                  </a:lnTo>
                  <a:lnTo>
                    <a:pt x="312552" y="53145"/>
                  </a:lnTo>
                  <a:lnTo>
                    <a:pt x="320229" y="61213"/>
                  </a:lnTo>
                  <a:lnTo>
                    <a:pt x="330280" y="62480"/>
                  </a:lnTo>
                  <a:lnTo>
                    <a:pt x="346907" y="79000"/>
                  </a:lnTo>
                  <a:lnTo>
                    <a:pt x="348983" y="87212"/>
                  </a:lnTo>
                  <a:lnTo>
                    <a:pt x="354316" y="95502"/>
                  </a:lnTo>
                  <a:lnTo>
                    <a:pt x="356809" y="105411"/>
                  </a:lnTo>
                  <a:lnTo>
                    <a:pt x="373428" y="123344"/>
                  </a:lnTo>
                  <a:lnTo>
                    <a:pt x="387993" y="130809"/>
                  </a:lnTo>
                  <a:lnTo>
                    <a:pt x="404099" y="133312"/>
                  </a:lnTo>
                  <a:lnTo>
                    <a:pt x="409298" y="133517"/>
                  </a:lnTo>
                  <a:lnTo>
                    <a:pt x="417720" y="131100"/>
                  </a:lnTo>
                  <a:lnTo>
                    <a:pt x="428625" y="1249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6" name="SMARTInkShape-2551"/>
            <p:cNvSpPr/>
            <p:nvPr>
              <p:custDataLst>
                <p:tags r:id="rId36"/>
              </p:custDataLst>
            </p:nvPr>
          </p:nvSpPr>
          <p:spPr bwMode="auto">
            <a:xfrm>
              <a:off x="5679403" y="6349162"/>
              <a:ext cx="240981" cy="187370"/>
            </a:xfrm>
            <a:custGeom>
              <a:avLst/>
              <a:gdLst/>
              <a:ahLst/>
              <a:cxnLst/>
              <a:rect l="0" t="0" r="0" b="0"/>
              <a:pathLst>
                <a:path w="240981" h="187370">
                  <a:moveTo>
                    <a:pt x="71316" y="62354"/>
                  </a:moveTo>
                  <a:lnTo>
                    <a:pt x="71316" y="62354"/>
                  </a:lnTo>
                  <a:lnTo>
                    <a:pt x="66575" y="57613"/>
                  </a:lnTo>
                  <a:lnTo>
                    <a:pt x="61602" y="55285"/>
                  </a:lnTo>
                  <a:lnTo>
                    <a:pt x="58887" y="54665"/>
                  </a:lnTo>
                  <a:lnTo>
                    <a:pt x="57076" y="53259"/>
                  </a:lnTo>
                  <a:lnTo>
                    <a:pt x="55066" y="49051"/>
                  </a:lnTo>
                  <a:lnTo>
                    <a:pt x="53537" y="47532"/>
                  </a:lnTo>
                  <a:lnTo>
                    <a:pt x="44456" y="43769"/>
                  </a:lnTo>
                  <a:lnTo>
                    <a:pt x="36960" y="36840"/>
                  </a:lnTo>
                  <a:lnTo>
                    <a:pt x="35604" y="26714"/>
                  </a:lnTo>
                  <a:lnTo>
                    <a:pt x="35598" y="26645"/>
                  </a:lnTo>
                  <a:lnTo>
                    <a:pt x="30857" y="31378"/>
                  </a:lnTo>
                  <a:lnTo>
                    <a:pt x="28529" y="38995"/>
                  </a:lnTo>
                  <a:lnTo>
                    <a:pt x="26503" y="48003"/>
                  </a:lnTo>
                  <a:lnTo>
                    <a:pt x="12501" y="75221"/>
                  </a:lnTo>
                  <a:lnTo>
                    <a:pt x="1956" y="115988"/>
                  </a:lnTo>
                  <a:lnTo>
                    <a:pt x="0" y="145178"/>
                  </a:lnTo>
                  <a:lnTo>
                    <a:pt x="2578" y="151420"/>
                  </a:lnTo>
                  <a:lnTo>
                    <a:pt x="6039" y="157501"/>
                  </a:lnTo>
                  <a:lnTo>
                    <a:pt x="7577" y="163511"/>
                  </a:lnTo>
                  <a:lnTo>
                    <a:pt x="8979" y="165511"/>
                  </a:lnTo>
                  <a:lnTo>
                    <a:pt x="10907" y="166843"/>
                  </a:lnTo>
                  <a:lnTo>
                    <a:pt x="13184" y="167732"/>
                  </a:lnTo>
                  <a:lnTo>
                    <a:pt x="15694" y="167332"/>
                  </a:lnTo>
                  <a:lnTo>
                    <a:pt x="24959" y="163022"/>
                  </a:lnTo>
                  <a:lnTo>
                    <a:pt x="38839" y="160311"/>
                  </a:lnTo>
                  <a:lnTo>
                    <a:pt x="49676" y="153666"/>
                  </a:lnTo>
                  <a:lnTo>
                    <a:pt x="59172" y="144420"/>
                  </a:lnTo>
                  <a:lnTo>
                    <a:pt x="89170" y="104515"/>
                  </a:lnTo>
                  <a:lnTo>
                    <a:pt x="95458" y="91051"/>
                  </a:lnTo>
                  <a:lnTo>
                    <a:pt x="97950" y="68418"/>
                  </a:lnTo>
                  <a:lnTo>
                    <a:pt x="95390" y="62404"/>
                  </a:lnTo>
                  <a:lnTo>
                    <a:pt x="91937" y="56423"/>
                  </a:lnTo>
                  <a:lnTo>
                    <a:pt x="90403" y="50457"/>
                  </a:lnTo>
                  <a:lnTo>
                    <a:pt x="89001" y="48470"/>
                  </a:lnTo>
                  <a:lnTo>
                    <a:pt x="87074" y="47144"/>
                  </a:lnTo>
                  <a:lnTo>
                    <a:pt x="79623" y="45279"/>
                  </a:lnTo>
                  <a:lnTo>
                    <a:pt x="59373" y="44540"/>
                  </a:lnTo>
                  <a:lnTo>
                    <a:pt x="53440" y="47160"/>
                  </a:lnTo>
                  <a:lnTo>
                    <a:pt x="50469" y="49248"/>
                  </a:lnTo>
                  <a:lnTo>
                    <a:pt x="47168" y="54214"/>
                  </a:lnTo>
                  <a:lnTo>
                    <a:pt x="44709" y="59728"/>
                  </a:lnTo>
                  <a:lnTo>
                    <a:pt x="30390" y="77267"/>
                  </a:lnTo>
                  <a:lnTo>
                    <a:pt x="27771" y="86175"/>
                  </a:lnTo>
                  <a:lnTo>
                    <a:pt x="27157" y="92123"/>
                  </a:lnTo>
                  <a:lnTo>
                    <a:pt x="29531" y="98074"/>
                  </a:lnTo>
                  <a:lnTo>
                    <a:pt x="39139" y="109979"/>
                  </a:lnTo>
                  <a:lnTo>
                    <a:pt x="47423" y="113286"/>
                  </a:lnTo>
                  <a:lnTo>
                    <a:pt x="64171" y="115409"/>
                  </a:lnTo>
                  <a:lnTo>
                    <a:pt x="107220" y="104887"/>
                  </a:lnTo>
                  <a:lnTo>
                    <a:pt x="119023" y="99116"/>
                  </a:lnTo>
                  <a:lnTo>
                    <a:pt x="136825" y="86696"/>
                  </a:lnTo>
                  <a:lnTo>
                    <a:pt x="153674" y="80149"/>
                  </a:lnTo>
                  <a:lnTo>
                    <a:pt x="171997" y="60348"/>
                  </a:lnTo>
                  <a:lnTo>
                    <a:pt x="175594" y="53855"/>
                  </a:lnTo>
                  <a:lnTo>
                    <a:pt x="178185" y="47663"/>
                  </a:lnTo>
                  <a:lnTo>
                    <a:pt x="184230" y="38598"/>
                  </a:lnTo>
                  <a:lnTo>
                    <a:pt x="186461" y="29628"/>
                  </a:lnTo>
                  <a:lnTo>
                    <a:pt x="187365" y="5800"/>
                  </a:lnTo>
                  <a:lnTo>
                    <a:pt x="186385" y="3815"/>
                  </a:lnTo>
                  <a:lnTo>
                    <a:pt x="184740" y="2491"/>
                  </a:lnTo>
                  <a:lnTo>
                    <a:pt x="178839" y="0"/>
                  </a:lnTo>
                  <a:lnTo>
                    <a:pt x="178581" y="4632"/>
                  </a:lnTo>
                  <a:lnTo>
                    <a:pt x="175874" y="9579"/>
                  </a:lnTo>
                  <a:lnTo>
                    <a:pt x="172357" y="15086"/>
                  </a:lnTo>
                  <a:lnTo>
                    <a:pt x="170376" y="24757"/>
                  </a:lnTo>
                  <a:lnTo>
                    <a:pt x="169575" y="60777"/>
                  </a:lnTo>
                  <a:lnTo>
                    <a:pt x="174292" y="77651"/>
                  </a:lnTo>
                  <a:lnTo>
                    <a:pt x="192466" y="110831"/>
                  </a:lnTo>
                  <a:lnTo>
                    <a:pt x="196179" y="127098"/>
                  </a:lnTo>
                  <a:lnTo>
                    <a:pt x="214080" y="159472"/>
                  </a:lnTo>
                  <a:lnTo>
                    <a:pt x="220001" y="167087"/>
                  </a:lnTo>
                  <a:lnTo>
                    <a:pt x="221734" y="172732"/>
                  </a:lnTo>
                  <a:lnTo>
                    <a:pt x="223189" y="174634"/>
                  </a:lnTo>
                  <a:lnTo>
                    <a:pt x="240980" y="1873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28" name="SMARTInkShape-2552"/>
          <p:cNvSpPr/>
          <p:nvPr>
            <p:custDataLst>
              <p:tags r:id="rId4"/>
            </p:custDataLst>
          </p:nvPr>
        </p:nvSpPr>
        <p:spPr bwMode="auto">
          <a:xfrm>
            <a:off x="3589734" y="5456057"/>
            <a:ext cx="607220" cy="321438"/>
          </a:xfrm>
          <a:custGeom>
            <a:avLst/>
            <a:gdLst/>
            <a:ahLst/>
            <a:cxnLst/>
            <a:rect l="0" t="0" r="0" b="0"/>
            <a:pathLst>
              <a:path w="607220" h="321438">
                <a:moveTo>
                  <a:pt x="35719" y="107138"/>
                </a:moveTo>
                <a:lnTo>
                  <a:pt x="35719" y="107138"/>
                </a:lnTo>
                <a:lnTo>
                  <a:pt x="30979" y="107138"/>
                </a:lnTo>
                <a:lnTo>
                  <a:pt x="29582" y="108130"/>
                </a:lnTo>
                <a:lnTo>
                  <a:pt x="28651" y="109784"/>
                </a:lnTo>
                <a:lnTo>
                  <a:pt x="28030" y="111879"/>
                </a:lnTo>
                <a:lnTo>
                  <a:pt x="12623" y="138183"/>
                </a:lnTo>
                <a:lnTo>
                  <a:pt x="6501" y="178650"/>
                </a:lnTo>
                <a:lnTo>
                  <a:pt x="4334" y="184579"/>
                </a:lnTo>
                <a:lnTo>
                  <a:pt x="4572" y="199103"/>
                </a:lnTo>
                <a:lnTo>
                  <a:pt x="6001" y="214488"/>
                </a:lnTo>
                <a:lnTo>
                  <a:pt x="439" y="258780"/>
                </a:lnTo>
                <a:lnTo>
                  <a:pt x="12" y="302803"/>
                </a:lnTo>
                <a:lnTo>
                  <a:pt x="0" y="321437"/>
                </a:lnTo>
                <a:lnTo>
                  <a:pt x="0" y="311966"/>
                </a:lnTo>
                <a:lnTo>
                  <a:pt x="2646" y="304667"/>
                </a:lnTo>
                <a:lnTo>
                  <a:pt x="43114" y="260542"/>
                </a:lnTo>
                <a:lnTo>
                  <a:pt x="51574" y="254693"/>
                </a:lnTo>
                <a:lnTo>
                  <a:pt x="80976" y="243356"/>
                </a:lnTo>
                <a:lnTo>
                  <a:pt x="99560" y="241532"/>
                </a:lnTo>
                <a:lnTo>
                  <a:pt x="141252" y="254398"/>
                </a:lnTo>
                <a:lnTo>
                  <a:pt x="169843" y="265412"/>
                </a:lnTo>
                <a:lnTo>
                  <a:pt x="212466" y="274725"/>
                </a:lnTo>
                <a:lnTo>
                  <a:pt x="251956" y="282666"/>
                </a:lnTo>
                <a:lnTo>
                  <a:pt x="293002" y="285126"/>
                </a:lnTo>
                <a:lnTo>
                  <a:pt x="320972" y="282907"/>
                </a:lnTo>
                <a:lnTo>
                  <a:pt x="357089" y="278008"/>
                </a:lnTo>
                <a:lnTo>
                  <a:pt x="392887" y="277040"/>
                </a:lnTo>
                <a:lnTo>
                  <a:pt x="428621" y="274204"/>
                </a:lnTo>
                <a:lnTo>
                  <a:pt x="464343" y="269123"/>
                </a:lnTo>
                <a:lnTo>
                  <a:pt x="506347" y="260970"/>
                </a:lnTo>
                <a:lnTo>
                  <a:pt x="526068" y="256897"/>
                </a:lnTo>
                <a:lnTo>
                  <a:pt x="544480" y="252053"/>
                </a:lnTo>
                <a:lnTo>
                  <a:pt x="573455" y="249289"/>
                </a:lnTo>
                <a:lnTo>
                  <a:pt x="589159" y="241195"/>
                </a:lnTo>
                <a:lnTo>
                  <a:pt x="589354" y="220095"/>
                </a:lnTo>
                <a:lnTo>
                  <a:pt x="586712" y="214226"/>
                </a:lnTo>
                <a:lnTo>
                  <a:pt x="583222" y="208311"/>
                </a:lnTo>
                <a:lnTo>
                  <a:pt x="575690" y="191137"/>
                </a:lnTo>
                <a:lnTo>
                  <a:pt x="568401" y="176221"/>
                </a:lnTo>
                <a:lnTo>
                  <a:pt x="563338" y="138357"/>
                </a:lnTo>
                <a:lnTo>
                  <a:pt x="565318" y="97616"/>
                </a:lnTo>
                <a:lnTo>
                  <a:pt x="570686" y="54474"/>
                </a:lnTo>
                <a:lnTo>
                  <a:pt x="572251" y="33877"/>
                </a:lnTo>
                <a:lnTo>
                  <a:pt x="578558" y="16199"/>
                </a:lnTo>
                <a:lnTo>
                  <a:pt x="589218" y="187"/>
                </a:lnTo>
                <a:lnTo>
                  <a:pt x="597036" y="0"/>
                </a:lnTo>
                <a:lnTo>
                  <a:pt x="597453" y="986"/>
                </a:lnTo>
                <a:lnTo>
                  <a:pt x="599260" y="15796"/>
                </a:lnTo>
                <a:lnTo>
                  <a:pt x="607219" y="2677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9" name="SMARTInkShape-2553"/>
          <p:cNvSpPr/>
          <p:nvPr>
            <p:custDataLst>
              <p:tags r:id="rId5"/>
            </p:custDataLst>
          </p:nvPr>
        </p:nvSpPr>
        <p:spPr bwMode="auto">
          <a:xfrm>
            <a:off x="3795117" y="5536406"/>
            <a:ext cx="330400" cy="26790"/>
          </a:xfrm>
          <a:custGeom>
            <a:avLst/>
            <a:gdLst/>
            <a:ahLst/>
            <a:cxnLst/>
            <a:rect l="0" t="0" r="0" b="0"/>
            <a:pathLst>
              <a:path w="330400" h="26790">
                <a:moveTo>
                  <a:pt x="0" y="26789"/>
                </a:moveTo>
                <a:lnTo>
                  <a:pt x="0" y="26789"/>
                </a:lnTo>
                <a:lnTo>
                  <a:pt x="9481" y="22049"/>
                </a:lnTo>
                <a:lnTo>
                  <a:pt x="45897" y="15765"/>
                </a:lnTo>
                <a:lnTo>
                  <a:pt x="89461" y="9830"/>
                </a:lnTo>
                <a:lnTo>
                  <a:pt x="127694" y="9108"/>
                </a:lnTo>
                <a:lnTo>
                  <a:pt x="168429" y="8965"/>
                </a:lnTo>
                <a:lnTo>
                  <a:pt x="205139" y="8937"/>
                </a:lnTo>
                <a:lnTo>
                  <a:pt x="245259" y="8931"/>
                </a:lnTo>
                <a:lnTo>
                  <a:pt x="285564" y="8930"/>
                </a:lnTo>
                <a:lnTo>
                  <a:pt x="33039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32" name="SMARTInkShape-Group666"/>
          <p:cNvGrpSpPr/>
          <p:nvPr/>
        </p:nvGrpSpPr>
        <p:grpSpPr>
          <a:xfrm>
            <a:off x="3696891" y="5527477"/>
            <a:ext cx="428626" cy="107157"/>
            <a:chOff x="3696891" y="5527477"/>
            <a:chExt cx="428626" cy="107157"/>
          </a:xfrm>
        </p:grpSpPr>
        <p:sp>
          <p:nvSpPr>
            <p:cNvPr id="130" name="SMARTInkShape-2554"/>
            <p:cNvSpPr/>
            <p:nvPr>
              <p:custDataLst>
                <p:tags r:id="rId32"/>
              </p:custDataLst>
            </p:nvPr>
          </p:nvSpPr>
          <p:spPr bwMode="auto">
            <a:xfrm>
              <a:off x="3696891" y="5572125"/>
              <a:ext cx="428626" cy="62509"/>
            </a:xfrm>
            <a:custGeom>
              <a:avLst/>
              <a:gdLst/>
              <a:ahLst/>
              <a:cxnLst/>
              <a:rect l="0" t="0" r="0" b="0"/>
              <a:pathLst>
                <a:path w="428626" h="62509">
                  <a:moveTo>
                    <a:pt x="0" y="62508"/>
                  </a:moveTo>
                  <a:lnTo>
                    <a:pt x="0" y="62508"/>
                  </a:lnTo>
                  <a:lnTo>
                    <a:pt x="4740" y="57767"/>
                  </a:lnTo>
                  <a:lnTo>
                    <a:pt x="9713" y="55440"/>
                  </a:lnTo>
                  <a:lnTo>
                    <a:pt x="23915" y="52831"/>
                  </a:lnTo>
                  <a:lnTo>
                    <a:pt x="33765" y="47514"/>
                  </a:lnTo>
                  <a:lnTo>
                    <a:pt x="76338" y="43731"/>
                  </a:lnTo>
                  <a:lnTo>
                    <a:pt x="116731" y="36969"/>
                  </a:lnTo>
                  <a:lnTo>
                    <a:pt x="158173" y="33238"/>
                  </a:lnTo>
                  <a:lnTo>
                    <a:pt x="183126" y="28699"/>
                  </a:lnTo>
                  <a:lnTo>
                    <a:pt x="225456" y="26048"/>
                  </a:lnTo>
                  <a:lnTo>
                    <a:pt x="268182" y="19134"/>
                  </a:lnTo>
                  <a:lnTo>
                    <a:pt x="309065" y="17971"/>
                  </a:lnTo>
                  <a:lnTo>
                    <a:pt x="350213" y="17866"/>
                  </a:lnTo>
                  <a:lnTo>
                    <a:pt x="362948" y="16869"/>
                  </a:lnTo>
                  <a:lnTo>
                    <a:pt x="404720" y="3038"/>
                  </a:lnTo>
                  <a:lnTo>
                    <a:pt x="4286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1" name="SMARTInkShape-2555"/>
            <p:cNvSpPr/>
            <p:nvPr>
              <p:custDataLst>
                <p:tags r:id="rId33"/>
              </p:custDataLst>
            </p:nvPr>
          </p:nvSpPr>
          <p:spPr bwMode="auto">
            <a:xfrm>
              <a:off x="3759398" y="5527477"/>
              <a:ext cx="250033" cy="44649"/>
            </a:xfrm>
            <a:custGeom>
              <a:avLst/>
              <a:gdLst/>
              <a:ahLst/>
              <a:cxnLst/>
              <a:rect l="0" t="0" r="0" b="0"/>
              <a:pathLst>
                <a:path w="250033" h="44649">
                  <a:moveTo>
                    <a:pt x="0" y="44648"/>
                  </a:moveTo>
                  <a:lnTo>
                    <a:pt x="0" y="44648"/>
                  </a:lnTo>
                  <a:lnTo>
                    <a:pt x="20991" y="44648"/>
                  </a:lnTo>
                  <a:lnTo>
                    <a:pt x="64041" y="29416"/>
                  </a:lnTo>
                  <a:lnTo>
                    <a:pt x="98530" y="20436"/>
                  </a:lnTo>
                  <a:lnTo>
                    <a:pt x="138746" y="18367"/>
                  </a:lnTo>
                  <a:lnTo>
                    <a:pt x="178771" y="10830"/>
                  </a:lnTo>
                  <a:lnTo>
                    <a:pt x="221220" y="2433"/>
                  </a:lnTo>
                  <a:lnTo>
                    <a:pt x="2500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33" name="SMARTInkShape-2556"/>
          <p:cNvSpPr/>
          <p:nvPr>
            <p:custDataLst>
              <p:tags r:id="rId6"/>
            </p:custDataLst>
          </p:nvPr>
        </p:nvSpPr>
        <p:spPr bwMode="auto">
          <a:xfrm>
            <a:off x="3098602" y="6054328"/>
            <a:ext cx="169665" cy="44650"/>
          </a:xfrm>
          <a:custGeom>
            <a:avLst/>
            <a:gdLst/>
            <a:ahLst/>
            <a:cxnLst/>
            <a:rect l="0" t="0" r="0" b="0"/>
            <a:pathLst>
              <a:path w="169665" h="44650">
                <a:moveTo>
                  <a:pt x="0" y="44649"/>
                </a:moveTo>
                <a:lnTo>
                  <a:pt x="0" y="44649"/>
                </a:lnTo>
                <a:lnTo>
                  <a:pt x="0" y="39908"/>
                </a:lnTo>
                <a:lnTo>
                  <a:pt x="992" y="38512"/>
                </a:lnTo>
                <a:lnTo>
                  <a:pt x="2646" y="37580"/>
                </a:lnTo>
                <a:lnTo>
                  <a:pt x="12428" y="36086"/>
                </a:lnTo>
                <a:lnTo>
                  <a:pt x="38708" y="35728"/>
                </a:lnTo>
                <a:lnTo>
                  <a:pt x="44654" y="33077"/>
                </a:lnTo>
                <a:lnTo>
                  <a:pt x="47629" y="30981"/>
                </a:lnTo>
                <a:lnTo>
                  <a:pt x="89529" y="17239"/>
                </a:lnTo>
                <a:lnTo>
                  <a:pt x="101306" y="12623"/>
                </a:lnTo>
                <a:lnTo>
                  <a:pt x="143067" y="3117"/>
                </a:lnTo>
                <a:lnTo>
                  <a:pt x="16966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52" name="SMARTInkShape-Group668"/>
          <p:cNvGrpSpPr/>
          <p:nvPr/>
        </p:nvGrpSpPr>
        <p:grpSpPr>
          <a:xfrm>
            <a:off x="6250839" y="4822032"/>
            <a:ext cx="2723498" cy="1285355"/>
            <a:chOff x="6250839" y="4822032"/>
            <a:chExt cx="2723498" cy="1285355"/>
          </a:xfrm>
        </p:grpSpPr>
        <p:sp>
          <p:nvSpPr>
            <p:cNvPr id="134" name="SMARTInkShape-2557"/>
            <p:cNvSpPr/>
            <p:nvPr>
              <p:custDataLst>
                <p:tags r:id="rId14"/>
              </p:custDataLst>
            </p:nvPr>
          </p:nvSpPr>
          <p:spPr bwMode="auto">
            <a:xfrm>
              <a:off x="6250839" y="5036344"/>
              <a:ext cx="365948" cy="660755"/>
            </a:xfrm>
            <a:custGeom>
              <a:avLst/>
              <a:gdLst/>
              <a:ahLst/>
              <a:cxnLst/>
              <a:rect l="0" t="0" r="0" b="0"/>
              <a:pathLst>
                <a:path w="365948" h="660755">
                  <a:moveTo>
                    <a:pt x="339270" y="17859"/>
                  </a:moveTo>
                  <a:lnTo>
                    <a:pt x="339270" y="17859"/>
                  </a:lnTo>
                  <a:lnTo>
                    <a:pt x="356730" y="400"/>
                  </a:lnTo>
                  <a:lnTo>
                    <a:pt x="365947" y="3"/>
                  </a:lnTo>
                  <a:lnTo>
                    <a:pt x="357238" y="0"/>
                  </a:lnTo>
                  <a:lnTo>
                    <a:pt x="336397" y="18091"/>
                  </a:lnTo>
                  <a:lnTo>
                    <a:pt x="292690" y="46397"/>
                  </a:lnTo>
                  <a:lnTo>
                    <a:pt x="249719" y="72059"/>
                  </a:lnTo>
                  <a:lnTo>
                    <a:pt x="211428" y="101284"/>
                  </a:lnTo>
                  <a:lnTo>
                    <a:pt x="169234" y="130979"/>
                  </a:lnTo>
                  <a:lnTo>
                    <a:pt x="128424" y="161948"/>
                  </a:lnTo>
                  <a:lnTo>
                    <a:pt x="96999" y="181415"/>
                  </a:lnTo>
                  <a:lnTo>
                    <a:pt x="92688" y="187454"/>
                  </a:lnTo>
                  <a:lnTo>
                    <a:pt x="89780" y="193445"/>
                  </a:lnTo>
                  <a:lnTo>
                    <a:pt x="80737" y="204859"/>
                  </a:lnTo>
                  <a:lnTo>
                    <a:pt x="80436" y="209968"/>
                  </a:lnTo>
                  <a:lnTo>
                    <a:pt x="81386" y="211416"/>
                  </a:lnTo>
                  <a:lnTo>
                    <a:pt x="83011" y="212381"/>
                  </a:lnTo>
                  <a:lnTo>
                    <a:pt x="85087" y="213025"/>
                  </a:lnTo>
                  <a:lnTo>
                    <a:pt x="86471" y="214446"/>
                  </a:lnTo>
                  <a:lnTo>
                    <a:pt x="88009" y="218671"/>
                  </a:lnTo>
                  <a:lnTo>
                    <a:pt x="90403" y="220195"/>
                  </a:lnTo>
                  <a:lnTo>
                    <a:pt x="131189" y="230811"/>
                  </a:lnTo>
                  <a:lnTo>
                    <a:pt x="171607" y="241186"/>
                  </a:lnTo>
                  <a:lnTo>
                    <a:pt x="211647" y="262057"/>
                  </a:lnTo>
                  <a:lnTo>
                    <a:pt x="231379" y="269768"/>
                  </a:lnTo>
                  <a:lnTo>
                    <a:pt x="234601" y="272119"/>
                  </a:lnTo>
                  <a:lnTo>
                    <a:pt x="238180" y="277376"/>
                  </a:lnTo>
                  <a:lnTo>
                    <a:pt x="240763" y="283020"/>
                  </a:lnTo>
                  <a:lnTo>
                    <a:pt x="246803" y="291776"/>
                  </a:lnTo>
                  <a:lnTo>
                    <a:pt x="248565" y="297689"/>
                  </a:lnTo>
                  <a:lnTo>
                    <a:pt x="249849" y="323207"/>
                  </a:lnTo>
                  <a:lnTo>
                    <a:pt x="240243" y="348878"/>
                  </a:lnTo>
                  <a:lnTo>
                    <a:pt x="229231" y="366301"/>
                  </a:lnTo>
                  <a:lnTo>
                    <a:pt x="203210" y="404498"/>
                  </a:lnTo>
                  <a:lnTo>
                    <a:pt x="191486" y="419886"/>
                  </a:lnTo>
                  <a:lnTo>
                    <a:pt x="148523" y="459138"/>
                  </a:lnTo>
                  <a:lnTo>
                    <a:pt x="105015" y="502189"/>
                  </a:lnTo>
                  <a:lnTo>
                    <a:pt x="67489" y="538683"/>
                  </a:lnTo>
                  <a:lnTo>
                    <a:pt x="40185" y="562555"/>
                  </a:lnTo>
                  <a:lnTo>
                    <a:pt x="3257" y="606434"/>
                  </a:lnTo>
                  <a:lnTo>
                    <a:pt x="597" y="618970"/>
                  </a:lnTo>
                  <a:lnTo>
                    <a:pt x="0" y="636970"/>
                  </a:lnTo>
                  <a:lnTo>
                    <a:pt x="973" y="638959"/>
                  </a:lnTo>
                  <a:lnTo>
                    <a:pt x="2613" y="640285"/>
                  </a:lnTo>
                  <a:lnTo>
                    <a:pt x="44892" y="658314"/>
                  </a:lnTo>
                  <a:lnTo>
                    <a:pt x="81525" y="660470"/>
                  </a:lnTo>
                  <a:lnTo>
                    <a:pt x="125118" y="660754"/>
                  </a:lnTo>
                  <a:lnTo>
                    <a:pt x="169628" y="658145"/>
                  </a:lnTo>
                  <a:lnTo>
                    <a:pt x="213473" y="652418"/>
                  </a:lnTo>
                  <a:lnTo>
                    <a:pt x="243917" y="650947"/>
                  </a:lnTo>
                  <a:lnTo>
                    <a:pt x="276763" y="6429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5" name="SMARTInkShape-2558"/>
            <p:cNvSpPr/>
            <p:nvPr>
              <p:custDataLst>
                <p:tags r:id="rId15"/>
              </p:custDataLst>
            </p:nvPr>
          </p:nvSpPr>
          <p:spPr bwMode="auto">
            <a:xfrm>
              <a:off x="6661993" y="5179252"/>
              <a:ext cx="196008" cy="312493"/>
            </a:xfrm>
            <a:custGeom>
              <a:avLst/>
              <a:gdLst/>
              <a:ahLst/>
              <a:cxnLst/>
              <a:rect l="0" t="0" r="0" b="0"/>
              <a:pathLst>
                <a:path w="196008" h="312493">
                  <a:moveTo>
                    <a:pt x="142429" y="35686"/>
                  </a:moveTo>
                  <a:lnTo>
                    <a:pt x="142429" y="35686"/>
                  </a:lnTo>
                  <a:lnTo>
                    <a:pt x="142429" y="27997"/>
                  </a:lnTo>
                  <a:lnTo>
                    <a:pt x="141437" y="27583"/>
                  </a:lnTo>
                  <a:lnTo>
                    <a:pt x="137688" y="27124"/>
                  </a:lnTo>
                  <a:lnTo>
                    <a:pt x="136292" y="26009"/>
                  </a:lnTo>
                  <a:lnTo>
                    <a:pt x="134740" y="22124"/>
                  </a:lnTo>
                  <a:lnTo>
                    <a:pt x="133335" y="20692"/>
                  </a:lnTo>
                  <a:lnTo>
                    <a:pt x="129126" y="19099"/>
                  </a:lnTo>
                  <a:lnTo>
                    <a:pt x="127607" y="17683"/>
                  </a:lnTo>
                  <a:lnTo>
                    <a:pt x="124969" y="10249"/>
                  </a:lnTo>
                  <a:lnTo>
                    <a:pt x="122101" y="9498"/>
                  </a:lnTo>
                  <a:lnTo>
                    <a:pt x="119948" y="9297"/>
                  </a:lnTo>
                  <a:lnTo>
                    <a:pt x="118512" y="8172"/>
                  </a:lnTo>
                  <a:lnTo>
                    <a:pt x="116916" y="4275"/>
                  </a:lnTo>
                  <a:lnTo>
                    <a:pt x="115499" y="2839"/>
                  </a:lnTo>
                  <a:lnTo>
                    <a:pt x="108064" y="345"/>
                  </a:lnTo>
                  <a:lnTo>
                    <a:pt x="94400" y="0"/>
                  </a:lnTo>
                  <a:lnTo>
                    <a:pt x="88672" y="2627"/>
                  </a:lnTo>
                  <a:lnTo>
                    <a:pt x="49969" y="33731"/>
                  </a:lnTo>
                  <a:lnTo>
                    <a:pt x="23861" y="74284"/>
                  </a:lnTo>
                  <a:lnTo>
                    <a:pt x="15317" y="89551"/>
                  </a:lnTo>
                  <a:lnTo>
                    <a:pt x="1816" y="133755"/>
                  </a:lnTo>
                  <a:lnTo>
                    <a:pt x="0" y="152953"/>
                  </a:lnTo>
                  <a:lnTo>
                    <a:pt x="2398" y="159903"/>
                  </a:lnTo>
                  <a:lnTo>
                    <a:pt x="12022" y="172450"/>
                  </a:lnTo>
                  <a:lnTo>
                    <a:pt x="17663" y="175844"/>
                  </a:lnTo>
                  <a:lnTo>
                    <a:pt x="29369" y="178024"/>
                  </a:lnTo>
                  <a:lnTo>
                    <a:pt x="38264" y="178401"/>
                  </a:lnTo>
                  <a:lnTo>
                    <a:pt x="44209" y="175844"/>
                  </a:lnTo>
                  <a:lnTo>
                    <a:pt x="69129" y="156040"/>
                  </a:lnTo>
                  <a:lnTo>
                    <a:pt x="72727" y="154617"/>
                  </a:lnTo>
                  <a:lnTo>
                    <a:pt x="79370" y="147745"/>
                  </a:lnTo>
                  <a:lnTo>
                    <a:pt x="93739" y="122467"/>
                  </a:lnTo>
                  <a:lnTo>
                    <a:pt x="105312" y="82921"/>
                  </a:lnTo>
                  <a:lnTo>
                    <a:pt x="107426" y="54276"/>
                  </a:lnTo>
                  <a:lnTo>
                    <a:pt x="111328" y="44609"/>
                  </a:lnTo>
                  <a:lnTo>
                    <a:pt x="111077" y="34360"/>
                  </a:lnTo>
                  <a:lnTo>
                    <a:pt x="106712" y="8936"/>
                  </a:lnTo>
                  <a:lnTo>
                    <a:pt x="111451" y="13648"/>
                  </a:lnTo>
                  <a:lnTo>
                    <a:pt x="113778" y="18615"/>
                  </a:lnTo>
                  <a:lnTo>
                    <a:pt x="121755" y="57706"/>
                  </a:lnTo>
                  <a:lnTo>
                    <a:pt x="124322" y="98481"/>
                  </a:lnTo>
                  <a:lnTo>
                    <a:pt x="124537" y="135322"/>
                  </a:lnTo>
                  <a:lnTo>
                    <a:pt x="124565" y="178746"/>
                  </a:lnTo>
                  <a:lnTo>
                    <a:pt x="123577" y="223233"/>
                  </a:lnTo>
                  <a:lnTo>
                    <a:pt x="116467" y="263524"/>
                  </a:lnTo>
                  <a:lnTo>
                    <a:pt x="115672" y="297163"/>
                  </a:lnTo>
                  <a:lnTo>
                    <a:pt x="118300" y="303371"/>
                  </a:lnTo>
                  <a:lnTo>
                    <a:pt x="124559" y="312492"/>
                  </a:lnTo>
                  <a:lnTo>
                    <a:pt x="129307" y="307761"/>
                  </a:lnTo>
                  <a:lnTo>
                    <a:pt x="131636" y="302790"/>
                  </a:lnTo>
                  <a:lnTo>
                    <a:pt x="145819" y="265524"/>
                  </a:lnTo>
                  <a:lnTo>
                    <a:pt x="153275" y="222901"/>
                  </a:lnTo>
                  <a:lnTo>
                    <a:pt x="158903" y="182689"/>
                  </a:lnTo>
                  <a:lnTo>
                    <a:pt x="164618" y="148254"/>
                  </a:lnTo>
                  <a:lnTo>
                    <a:pt x="174446" y="109184"/>
                  </a:lnTo>
                  <a:lnTo>
                    <a:pt x="178043" y="88772"/>
                  </a:lnTo>
                  <a:lnTo>
                    <a:pt x="186955" y="63061"/>
                  </a:lnTo>
                  <a:lnTo>
                    <a:pt x="196007" y="624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6" name="SMARTInkShape-2559"/>
            <p:cNvSpPr/>
            <p:nvPr>
              <p:custDataLst>
                <p:tags r:id="rId16"/>
              </p:custDataLst>
            </p:nvPr>
          </p:nvSpPr>
          <p:spPr bwMode="auto">
            <a:xfrm>
              <a:off x="6942255" y="5084777"/>
              <a:ext cx="76480" cy="344056"/>
            </a:xfrm>
            <a:custGeom>
              <a:avLst/>
              <a:gdLst/>
              <a:ahLst/>
              <a:cxnLst/>
              <a:rect l="0" t="0" r="0" b="0"/>
              <a:pathLst>
                <a:path w="76480" h="344056">
                  <a:moveTo>
                    <a:pt x="76479" y="5145"/>
                  </a:moveTo>
                  <a:lnTo>
                    <a:pt x="76479" y="5145"/>
                  </a:lnTo>
                  <a:lnTo>
                    <a:pt x="76479" y="0"/>
                  </a:lnTo>
                  <a:lnTo>
                    <a:pt x="76479" y="17551"/>
                  </a:lnTo>
                  <a:lnTo>
                    <a:pt x="73834" y="23226"/>
                  </a:lnTo>
                  <a:lnTo>
                    <a:pt x="71739" y="26129"/>
                  </a:lnTo>
                  <a:lnTo>
                    <a:pt x="63176" y="68711"/>
                  </a:lnTo>
                  <a:lnTo>
                    <a:pt x="49506" y="112441"/>
                  </a:lnTo>
                  <a:lnTo>
                    <a:pt x="37748" y="152788"/>
                  </a:lnTo>
                  <a:lnTo>
                    <a:pt x="25871" y="191846"/>
                  </a:lnTo>
                  <a:lnTo>
                    <a:pt x="13970" y="228225"/>
                  </a:lnTo>
                  <a:lnTo>
                    <a:pt x="6805" y="264074"/>
                  </a:lnTo>
                  <a:lnTo>
                    <a:pt x="2628" y="299036"/>
                  </a:lnTo>
                  <a:lnTo>
                    <a:pt x="456" y="305252"/>
                  </a:lnTo>
                  <a:lnTo>
                    <a:pt x="0" y="310388"/>
                  </a:lnTo>
                  <a:lnTo>
                    <a:pt x="4182" y="329021"/>
                  </a:lnTo>
                  <a:lnTo>
                    <a:pt x="5461" y="331196"/>
                  </a:lnTo>
                  <a:lnTo>
                    <a:pt x="7305" y="332645"/>
                  </a:lnTo>
                  <a:lnTo>
                    <a:pt x="12001" y="335247"/>
                  </a:lnTo>
                  <a:lnTo>
                    <a:pt x="20223" y="341298"/>
                  </a:lnTo>
                  <a:lnTo>
                    <a:pt x="28943" y="343532"/>
                  </a:lnTo>
                  <a:lnTo>
                    <a:pt x="34846" y="344055"/>
                  </a:lnTo>
                  <a:lnTo>
                    <a:pt x="43424" y="338995"/>
                  </a:lnTo>
                  <a:lnTo>
                    <a:pt x="58620" y="3266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7" name="SMARTInkShape-2560"/>
            <p:cNvSpPr/>
            <p:nvPr>
              <p:custDataLst>
                <p:tags r:id="rId17"/>
              </p:custDataLst>
            </p:nvPr>
          </p:nvSpPr>
          <p:spPr bwMode="auto">
            <a:xfrm>
              <a:off x="7054456" y="5241730"/>
              <a:ext cx="116084" cy="114841"/>
            </a:xfrm>
            <a:custGeom>
              <a:avLst/>
              <a:gdLst/>
              <a:ahLst/>
              <a:cxnLst/>
              <a:rect l="0" t="0" r="0" b="0"/>
              <a:pathLst>
                <a:path w="116084" h="114841">
                  <a:moveTo>
                    <a:pt x="8927" y="8926"/>
                  </a:moveTo>
                  <a:lnTo>
                    <a:pt x="8927" y="8926"/>
                  </a:lnTo>
                  <a:lnTo>
                    <a:pt x="7" y="8926"/>
                  </a:lnTo>
                  <a:lnTo>
                    <a:pt x="0" y="4186"/>
                  </a:lnTo>
                  <a:lnTo>
                    <a:pt x="991" y="2789"/>
                  </a:lnTo>
                  <a:lnTo>
                    <a:pt x="2644" y="1858"/>
                  </a:lnTo>
                  <a:lnTo>
                    <a:pt x="12357" y="548"/>
                  </a:lnTo>
                  <a:lnTo>
                    <a:pt x="55680" y="3"/>
                  </a:lnTo>
                  <a:lnTo>
                    <a:pt x="59471" y="0"/>
                  </a:lnTo>
                  <a:lnTo>
                    <a:pt x="63803" y="2644"/>
                  </a:lnTo>
                  <a:lnTo>
                    <a:pt x="78991" y="16506"/>
                  </a:lnTo>
                  <a:lnTo>
                    <a:pt x="78456" y="17948"/>
                  </a:lnTo>
                  <a:lnTo>
                    <a:pt x="73956" y="24718"/>
                  </a:lnTo>
                  <a:lnTo>
                    <a:pt x="71190" y="33008"/>
                  </a:lnTo>
                  <a:lnTo>
                    <a:pt x="38668" y="77144"/>
                  </a:lnTo>
                  <a:lnTo>
                    <a:pt x="10323" y="105756"/>
                  </a:lnTo>
                  <a:lnTo>
                    <a:pt x="1361" y="107030"/>
                  </a:lnTo>
                  <a:lnTo>
                    <a:pt x="7805" y="107142"/>
                  </a:lnTo>
                  <a:lnTo>
                    <a:pt x="8428" y="109794"/>
                  </a:lnTo>
                  <a:lnTo>
                    <a:pt x="8594" y="111891"/>
                  </a:lnTo>
                  <a:lnTo>
                    <a:pt x="9697" y="113287"/>
                  </a:lnTo>
                  <a:lnTo>
                    <a:pt x="13568" y="114840"/>
                  </a:lnTo>
                  <a:lnTo>
                    <a:pt x="15990" y="114262"/>
                  </a:lnTo>
                  <a:lnTo>
                    <a:pt x="27006" y="108851"/>
                  </a:lnTo>
                  <a:lnTo>
                    <a:pt x="47835" y="106384"/>
                  </a:lnTo>
                  <a:lnTo>
                    <a:pt x="91871" y="85032"/>
                  </a:lnTo>
                  <a:lnTo>
                    <a:pt x="116083" y="714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8" name="SMARTInkShape-2561"/>
            <p:cNvSpPr/>
            <p:nvPr>
              <p:custDataLst>
                <p:tags r:id="rId18"/>
              </p:custDataLst>
            </p:nvPr>
          </p:nvSpPr>
          <p:spPr bwMode="auto">
            <a:xfrm>
              <a:off x="7143750" y="5089922"/>
              <a:ext cx="151612" cy="276821"/>
            </a:xfrm>
            <a:custGeom>
              <a:avLst/>
              <a:gdLst/>
              <a:ahLst/>
              <a:cxnLst/>
              <a:rect l="0" t="0" r="0" b="0"/>
              <a:pathLst>
                <a:path w="151612" h="276821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12429" y="21249"/>
                  </a:lnTo>
                  <a:lnTo>
                    <a:pt x="53831" y="54378"/>
                  </a:lnTo>
                  <a:lnTo>
                    <a:pt x="91965" y="82299"/>
                  </a:lnTo>
                  <a:lnTo>
                    <a:pt x="106358" y="93132"/>
                  </a:lnTo>
                  <a:lnTo>
                    <a:pt x="140618" y="133995"/>
                  </a:lnTo>
                  <a:lnTo>
                    <a:pt x="146833" y="145874"/>
                  </a:lnTo>
                  <a:lnTo>
                    <a:pt x="151150" y="175620"/>
                  </a:lnTo>
                  <a:lnTo>
                    <a:pt x="151611" y="188736"/>
                  </a:lnTo>
                  <a:lnTo>
                    <a:pt x="147007" y="203647"/>
                  </a:lnTo>
                  <a:lnTo>
                    <a:pt x="130809" y="230545"/>
                  </a:lnTo>
                  <a:lnTo>
                    <a:pt x="122299" y="239056"/>
                  </a:lnTo>
                  <a:lnTo>
                    <a:pt x="112894" y="247137"/>
                  </a:lnTo>
                  <a:lnTo>
                    <a:pt x="96126" y="265849"/>
                  </a:lnTo>
                  <a:lnTo>
                    <a:pt x="80367" y="2768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9" name="SMARTInkShape-2562"/>
            <p:cNvSpPr/>
            <p:nvPr>
              <p:custDataLst>
                <p:tags r:id="rId19"/>
              </p:custDataLst>
            </p:nvPr>
          </p:nvSpPr>
          <p:spPr bwMode="auto">
            <a:xfrm>
              <a:off x="7456289" y="5063184"/>
              <a:ext cx="107157" cy="339278"/>
            </a:xfrm>
            <a:custGeom>
              <a:avLst/>
              <a:gdLst/>
              <a:ahLst/>
              <a:cxnLst/>
              <a:rect l="0" t="0" r="0" b="0"/>
              <a:pathLst>
                <a:path w="107157" h="339278">
                  <a:moveTo>
                    <a:pt x="0" y="339277"/>
                  </a:moveTo>
                  <a:lnTo>
                    <a:pt x="0" y="339277"/>
                  </a:lnTo>
                  <a:lnTo>
                    <a:pt x="4741" y="334537"/>
                  </a:lnTo>
                  <a:lnTo>
                    <a:pt x="7068" y="329563"/>
                  </a:lnTo>
                  <a:lnTo>
                    <a:pt x="13303" y="313545"/>
                  </a:lnTo>
                  <a:lnTo>
                    <a:pt x="40926" y="272688"/>
                  </a:lnTo>
                  <a:lnTo>
                    <a:pt x="53431" y="237598"/>
                  </a:lnTo>
                  <a:lnTo>
                    <a:pt x="65110" y="204309"/>
                  </a:lnTo>
                  <a:lnTo>
                    <a:pt x="78492" y="169310"/>
                  </a:lnTo>
                  <a:lnTo>
                    <a:pt x="88741" y="131158"/>
                  </a:lnTo>
                  <a:lnTo>
                    <a:pt x="95416" y="93726"/>
                  </a:lnTo>
                  <a:lnTo>
                    <a:pt x="102412" y="54412"/>
                  </a:lnTo>
                  <a:lnTo>
                    <a:pt x="106972" y="9929"/>
                  </a:lnTo>
                  <a:lnTo>
                    <a:pt x="107033" y="6603"/>
                  </a:lnTo>
                  <a:lnTo>
                    <a:pt x="106082" y="4385"/>
                  </a:lnTo>
                  <a:lnTo>
                    <a:pt x="104456" y="2906"/>
                  </a:lnTo>
                  <a:lnTo>
                    <a:pt x="98335" y="0"/>
                  </a:lnTo>
                  <a:lnTo>
                    <a:pt x="98258" y="4704"/>
                  </a:lnTo>
                  <a:lnTo>
                    <a:pt x="87204" y="47545"/>
                  </a:lnTo>
                  <a:lnTo>
                    <a:pt x="80276" y="89634"/>
                  </a:lnTo>
                  <a:lnTo>
                    <a:pt x="73477" y="127687"/>
                  </a:lnTo>
                  <a:lnTo>
                    <a:pt x="71841" y="168387"/>
                  </a:lnTo>
                  <a:lnTo>
                    <a:pt x="65381" y="205089"/>
                  </a:lnTo>
                  <a:lnTo>
                    <a:pt x="64351" y="232049"/>
                  </a:lnTo>
                  <a:lnTo>
                    <a:pt x="70309" y="272019"/>
                  </a:lnTo>
                  <a:lnTo>
                    <a:pt x="75843" y="291126"/>
                  </a:lnTo>
                  <a:lnTo>
                    <a:pt x="83767" y="304615"/>
                  </a:lnTo>
                  <a:lnTo>
                    <a:pt x="107156" y="3214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0" name="SMARTInkShape-2563"/>
            <p:cNvSpPr/>
            <p:nvPr>
              <p:custDataLst>
                <p:tags r:id="rId20"/>
              </p:custDataLst>
            </p:nvPr>
          </p:nvSpPr>
          <p:spPr bwMode="auto">
            <a:xfrm>
              <a:off x="7599287" y="5206179"/>
              <a:ext cx="258717" cy="364537"/>
            </a:xfrm>
            <a:custGeom>
              <a:avLst/>
              <a:gdLst/>
              <a:ahLst/>
              <a:cxnLst/>
              <a:rect l="0" t="0" r="0" b="0"/>
              <a:pathLst>
                <a:path w="258717" h="364537">
                  <a:moveTo>
                    <a:pt x="107033" y="35548"/>
                  </a:moveTo>
                  <a:lnTo>
                    <a:pt x="107033" y="35548"/>
                  </a:lnTo>
                  <a:lnTo>
                    <a:pt x="102293" y="30807"/>
                  </a:lnTo>
                  <a:lnTo>
                    <a:pt x="99966" y="25833"/>
                  </a:lnTo>
                  <a:lnTo>
                    <a:pt x="99345" y="23119"/>
                  </a:lnTo>
                  <a:lnTo>
                    <a:pt x="97939" y="21308"/>
                  </a:lnTo>
                  <a:lnTo>
                    <a:pt x="93730" y="19297"/>
                  </a:lnTo>
                  <a:lnTo>
                    <a:pt x="50187" y="17689"/>
                  </a:lnTo>
                  <a:lnTo>
                    <a:pt x="48300" y="18681"/>
                  </a:lnTo>
                  <a:lnTo>
                    <a:pt x="47041" y="20334"/>
                  </a:lnTo>
                  <a:lnTo>
                    <a:pt x="44652" y="24817"/>
                  </a:lnTo>
                  <a:lnTo>
                    <a:pt x="14727" y="68826"/>
                  </a:lnTo>
                  <a:lnTo>
                    <a:pt x="1970" y="113290"/>
                  </a:lnTo>
                  <a:lnTo>
                    <a:pt x="0" y="144285"/>
                  </a:lnTo>
                  <a:lnTo>
                    <a:pt x="2578" y="151013"/>
                  </a:lnTo>
                  <a:lnTo>
                    <a:pt x="13182" y="164745"/>
                  </a:lnTo>
                  <a:lnTo>
                    <a:pt x="18358" y="167383"/>
                  </a:lnTo>
                  <a:lnTo>
                    <a:pt x="21128" y="168086"/>
                  </a:lnTo>
                  <a:lnTo>
                    <a:pt x="23966" y="167563"/>
                  </a:lnTo>
                  <a:lnTo>
                    <a:pt x="33868" y="161681"/>
                  </a:lnTo>
                  <a:lnTo>
                    <a:pt x="56542" y="139602"/>
                  </a:lnTo>
                  <a:lnTo>
                    <a:pt x="59787" y="131072"/>
                  </a:lnTo>
                  <a:lnTo>
                    <a:pt x="69921" y="91944"/>
                  </a:lnTo>
                  <a:lnTo>
                    <a:pt x="71192" y="51629"/>
                  </a:lnTo>
                  <a:lnTo>
                    <a:pt x="71310" y="9705"/>
                  </a:lnTo>
                  <a:lnTo>
                    <a:pt x="71313" y="1779"/>
                  </a:lnTo>
                  <a:lnTo>
                    <a:pt x="70322" y="1130"/>
                  </a:lnTo>
                  <a:lnTo>
                    <a:pt x="63626" y="0"/>
                  </a:lnTo>
                  <a:lnTo>
                    <a:pt x="50065" y="12273"/>
                  </a:lnTo>
                  <a:lnTo>
                    <a:pt x="46987" y="17927"/>
                  </a:lnTo>
                  <a:lnTo>
                    <a:pt x="44850" y="32602"/>
                  </a:lnTo>
                  <a:lnTo>
                    <a:pt x="44568" y="47458"/>
                  </a:lnTo>
                  <a:lnTo>
                    <a:pt x="47190" y="53408"/>
                  </a:lnTo>
                  <a:lnTo>
                    <a:pt x="49278" y="56385"/>
                  </a:lnTo>
                  <a:lnTo>
                    <a:pt x="52655" y="58369"/>
                  </a:lnTo>
                  <a:lnTo>
                    <a:pt x="69687" y="61552"/>
                  </a:lnTo>
                  <a:lnTo>
                    <a:pt x="82899" y="62182"/>
                  </a:lnTo>
                  <a:lnTo>
                    <a:pt x="96795" y="57550"/>
                  </a:lnTo>
                  <a:lnTo>
                    <a:pt x="113132" y="48089"/>
                  </a:lnTo>
                  <a:lnTo>
                    <a:pt x="127803" y="44555"/>
                  </a:lnTo>
                  <a:lnTo>
                    <a:pt x="142151" y="34975"/>
                  </a:lnTo>
                  <a:lnTo>
                    <a:pt x="157556" y="21582"/>
                  </a:lnTo>
                  <a:lnTo>
                    <a:pt x="166541" y="18842"/>
                  </a:lnTo>
                  <a:lnTo>
                    <a:pt x="172507" y="18201"/>
                  </a:lnTo>
                  <a:lnTo>
                    <a:pt x="178466" y="15271"/>
                  </a:lnTo>
                  <a:lnTo>
                    <a:pt x="184422" y="11653"/>
                  </a:lnTo>
                  <a:lnTo>
                    <a:pt x="196330" y="8759"/>
                  </a:lnTo>
                  <a:lnTo>
                    <a:pt x="175080" y="8759"/>
                  </a:lnTo>
                  <a:lnTo>
                    <a:pt x="169357" y="11404"/>
                  </a:lnTo>
                  <a:lnTo>
                    <a:pt x="163506" y="14895"/>
                  </a:lnTo>
                  <a:lnTo>
                    <a:pt x="157598" y="16447"/>
                  </a:lnTo>
                  <a:lnTo>
                    <a:pt x="155626" y="17853"/>
                  </a:lnTo>
                  <a:lnTo>
                    <a:pt x="154311" y="19782"/>
                  </a:lnTo>
                  <a:lnTo>
                    <a:pt x="151858" y="24572"/>
                  </a:lnTo>
                  <a:lnTo>
                    <a:pt x="145891" y="32847"/>
                  </a:lnTo>
                  <a:lnTo>
                    <a:pt x="143682" y="41582"/>
                  </a:lnTo>
                  <a:lnTo>
                    <a:pt x="142763" y="74244"/>
                  </a:lnTo>
                  <a:lnTo>
                    <a:pt x="143751" y="76228"/>
                  </a:lnTo>
                  <a:lnTo>
                    <a:pt x="145402" y="77551"/>
                  </a:lnTo>
                  <a:lnTo>
                    <a:pt x="149883" y="79020"/>
                  </a:lnTo>
                  <a:lnTo>
                    <a:pt x="168158" y="80182"/>
                  </a:lnTo>
                  <a:lnTo>
                    <a:pt x="176397" y="74056"/>
                  </a:lnTo>
                  <a:lnTo>
                    <a:pt x="181849" y="72507"/>
                  </a:lnTo>
                  <a:lnTo>
                    <a:pt x="183699" y="71100"/>
                  </a:lnTo>
                  <a:lnTo>
                    <a:pt x="194252" y="53222"/>
                  </a:lnTo>
                  <a:lnTo>
                    <a:pt x="196327" y="44490"/>
                  </a:lnTo>
                  <a:lnTo>
                    <a:pt x="196329" y="56907"/>
                  </a:lnTo>
                  <a:lnTo>
                    <a:pt x="209633" y="96489"/>
                  </a:lnTo>
                  <a:lnTo>
                    <a:pt x="226218" y="138610"/>
                  </a:lnTo>
                  <a:lnTo>
                    <a:pt x="240994" y="179059"/>
                  </a:lnTo>
                  <a:lnTo>
                    <a:pt x="247267" y="205400"/>
                  </a:lnTo>
                  <a:lnTo>
                    <a:pt x="251772" y="229411"/>
                  </a:lnTo>
                  <a:lnTo>
                    <a:pt x="257442" y="255302"/>
                  </a:lnTo>
                  <a:lnTo>
                    <a:pt x="258716" y="291487"/>
                  </a:lnTo>
                  <a:lnTo>
                    <a:pt x="251138" y="327247"/>
                  </a:lnTo>
                  <a:lnTo>
                    <a:pt x="248744" y="332209"/>
                  </a:lnTo>
                  <a:lnTo>
                    <a:pt x="229899" y="350540"/>
                  </a:lnTo>
                  <a:lnTo>
                    <a:pt x="220841" y="354138"/>
                  </a:lnTo>
                  <a:lnTo>
                    <a:pt x="211193" y="356729"/>
                  </a:lnTo>
                  <a:lnTo>
                    <a:pt x="199190" y="362774"/>
                  </a:lnTo>
                  <a:lnTo>
                    <a:pt x="189002" y="364536"/>
                  </a:lnTo>
                  <a:lnTo>
                    <a:pt x="172110" y="360787"/>
                  </a:lnTo>
                  <a:lnTo>
                    <a:pt x="159278" y="353393"/>
                  </a:lnTo>
                  <a:lnTo>
                    <a:pt x="149192" y="344918"/>
                  </a:lnTo>
                  <a:lnTo>
                    <a:pt x="139920" y="326643"/>
                  </a:lnTo>
                  <a:lnTo>
                    <a:pt x="135027" y="299937"/>
                  </a:lnTo>
                  <a:lnTo>
                    <a:pt x="135171" y="275612"/>
                  </a:lnTo>
                  <a:lnTo>
                    <a:pt x="146298" y="231864"/>
                  </a:lnTo>
                  <a:lnTo>
                    <a:pt x="158739" y="203384"/>
                  </a:lnTo>
                  <a:lnTo>
                    <a:pt x="174719" y="184716"/>
                  </a:lnTo>
                  <a:lnTo>
                    <a:pt x="205260" y="1605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1" name="SMARTInkShape-2564"/>
            <p:cNvSpPr/>
            <p:nvPr>
              <p:custDataLst>
                <p:tags r:id="rId21"/>
              </p:custDataLst>
            </p:nvPr>
          </p:nvSpPr>
          <p:spPr bwMode="auto">
            <a:xfrm>
              <a:off x="8038115" y="5111751"/>
              <a:ext cx="168269" cy="263762"/>
            </a:xfrm>
            <a:custGeom>
              <a:avLst/>
              <a:gdLst/>
              <a:ahLst/>
              <a:cxnLst/>
              <a:rect l="0" t="0" r="0" b="0"/>
              <a:pathLst>
                <a:path w="168269" h="263762">
                  <a:moveTo>
                    <a:pt x="87901" y="112116"/>
                  </a:moveTo>
                  <a:lnTo>
                    <a:pt x="87901" y="112116"/>
                  </a:lnTo>
                  <a:lnTo>
                    <a:pt x="86908" y="70249"/>
                  </a:lnTo>
                  <a:lnTo>
                    <a:pt x="73079" y="25897"/>
                  </a:lnTo>
                  <a:lnTo>
                    <a:pt x="69949" y="12046"/>
                  </a:lnTo>
                  <a:lnTo>
                    <a:pt x="67996" y="9684"/>
                  </a:lnTo>
                  <a:lnTo>
                    <a:pt x="63179" y="7059"/>
                  </a:lnTo>
                  <a:lnTo>
                    <a:pt x="57731" y="5893"/>
                  </a:lnTo>
                  <a:lnTo>
                    <a:pt x="55881" y="4589"/>
                  </a:lnTo>
                  <a:lnTo>
                    <a:pt x="54648" y="2729"/>
                  </a:lnTo>
                  <a:lnTo>
                    <a:pt x="53826" y="496"/>
                  </a:lnTo>
                  <a:lnTo>
                    <a:pt x="52286" y="0"/>
                  </a:lnTo>
                  <a:lnTo>
                    <a:pt x="50267" y="661"/>
                  </a:lnTo>
                  <a:lnTo>
                    <a:pt x="45378" y="3049"/>
                  </a:lnTo>
                  <a:lnTo>
                    <a:pt x="37046" y="5386"/>
                  </a:lnTo>
                  <a:lnTo>
                    <a:pt x="31234" y="9449"/>
                  </a:lnTo>
                  <a:lnTo>
                    <a:pt x="13476" y="38357"/>
                  </a:lnTo>
                  <a:lnTo>
                    <a:pt x="1745" y="79412"/>
                  </a:lnTo>
                  <a:lnTo>
                    <a:pt x="0" y="91297"/>
                  </a:lnTo>
                  <a:lnTo>
                    <a:pt x="6414" y="122260"/>
                  </a:lnTo>
                  <a:lnTo>
                    <a:pt x="9682" y="129192"/>
                  </a:lnTo>
                  <a:lnTo>
                    <a:pt x="13449" y="135581"/>
                  </a:lnTo>
                  <a:lnTo>
                    <a:pt x="15124" y="141727"/>
                  </a:lnTo>
                  <a:lnTo>
                    <a:pt x="16562" y="143763"/>
                  </a:lnTo>
                  <a:lnTo>
                    <a:pt x="18513" y="145120"/>
                  </a:lnTo>
                  <a:lnTo>
                    <a:pt x="23328" y="146629"/>
                  </a:lnTo>
                  <a:lnTo>
                    <a:pt x="32678" y="147676"/>
                  </a:lnTo>
                  <a:lnTo>
                    <a:pt x="43820" y="140746"/>
                  </a:lnTo>
                  <a:lnTo>
                    <a:pt x="46607" y="140132"/>
                  </a:lnTo>
                  <a:lnTo>
                    <a:pt x="48465" y="138731"/>
                  </a:lnTo>
                  <a:lnTo>
                    <a:pt x="66324" y="105917"/>
                  </a:lnTo>
                  <a:lnTo>
                    <a:pt x="78697" y="62003"/>
                  </a:lnTo>
                  <a:lnTo>
                    <a:pt x="78935" y="58995"/>
                  </a:lnTo>
                  <a:lnTo>
                    <a:pt x="78960" y="63413"/>
                  </a:lnTo>
                  <a:lnTo>
                    <a:pt x="81612" y="68311"/>
                  </a:lnTo>
                  <a:lnTo>
                    <a:pt x="85105" y="73796"/>
                  </a:lnTo>
                  <a:lnTo>
                    <a:pt x="87072" y="83454"/>
                  </a:lnTo>
                  <a:lnTo>
                    <a:pt x="86836" y="116443"/>
                  </a:lnTo>
                  <a:lnTo>
                    <a:pt x="82735" y="140187"/>
                  </a:lnTo>
                  <a:lnTo>
                    <a:pt x="84936" y="165082"/>
                  </a:lnTo>
                  <a:lnTo>
                    <a:pt x="82172" y="186459"/>
                  </a:lnTo>
                  <a:lnTo>
                    <a:pt x="87267" y="229266"/>
                  </a:lnTo>
                  <a:lnTo>
                    <a:pt x="87817" y="248394"/>
                  </a:lnTo>
                  <a:lnTo>
                    <a:pt x="90508" y="254704"/>
                  </a:lnTo>
                  <a:lnTo>
                    <a:pt x="96720" y="263761"/>
                  </a:lnTo>
                  <a:lnTo>
                    <a:pt x="101539" y="259133"/>
                  </a:lnTo>
                  <a:lnTo>
                    <a:pt x="103883" y="251540"/>
                  </a:lnTo>
                  <a:lnTo>
                    <a:pt x="105918" y="242543"/>
                  </a:lnTo>
                  <a:lnTo>
                    <a:pt x="119925" y="214341"/>
                  </a:lnTo>
                  <a:lnTo>
                    <a:pt x="125536" y="179934"/>
                  </a:lnTo>
                  <a:lnTo>
                    <a:pt x="131163" y="139954"/>
                  </a:lnTo>
                  <a:lnTo>
                    <a:pt x="138412" y="97257"/>
                  </a:lnTo>
                  <a:lnTo>
                    <a:pt x="143518" y="64422"/>
                  </a:lnTo>
                  <a:lnTo>
                    <a:pt x="147346" y="54208"/>
                  </a:lnTo>
                  <a:lnTo>
                    <a:pt x="150494" y="38293"/>
                  </a:lnTo>
                  <a:lnTo>
                    <a:pt x="157977" y="25053"/>
                  </a:lnTo>
                  <a:lnTo>
                    <a:pt x="168268" y="138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2" name="SMARTInkShape-2565"/>
            <p:cNvSpPr/>
            <p:nvPr>
              <p:custDataLst>
                <p:tags r:id="rId22"/>
              </p:custDataLst>
            </p:nvPr>
          </p:nvSpPr>
          <p:spPr bwMode="auto">
            <a:xfrm>
              <a:off x="8224591" y="5000766"/>
              <a:ext cx="133598" cy="294540"/>
            </a:xfrm>
            <a:custGeom>
              <a:avLst/>
              <a:gdLst/>
              <a:ahLst/>
              <a:cxnLst/>
              <a:rect l="0" t="0" r="0" b="0"/>
              <a:pathLst>
                <a:path w="133598" h="294540">
                  <a:moveTo>
                    <a:pt x="133597" y="17718"/>
                  </a:moveTo>
                  <a:lnTo>
                    <a:pt x="133597" y="17718"/>
                  </a:lnTo>
                  <a:lnTo>
                    <a:pt x="128856" y="12978"/>
                  </a:lnTo>
                  <a:lnTo>
                    <a:pt x="126528" y="8004"/>
                  </a:lnTo>
                  <a:lnTo>
                    <a:pt x="125034" y="1468"/>
                  </a:lnTo>
                  <a:lnTo>
                    <a:pt x="123920" y="932"/>
                  </a:lnTo>
                  <a:lnTo>
                    <a:pt x="112270" y="0"/>
                  </a:lnTo>
                  <a:lnTo>
                    <a:pt x="106590" y="2567"/>
                  </a:lnTo>
                  <a:lnTo>
                    <a:pt x="76850" y="24769"/>
                  </a:lnTo>
                  <a:lnTo>
                    <a:pt x="46324" y="65251"/>
                  </a:lnTo>
                  <a:lnTo>
                    <a:pt x="29683" y="107395"/>
                  </a:lnTo>
                  <a:lnTo>
                    <a:pt x="14569" y="151714"/>
                  </a:lnTo>
                  <a:lnTo>
                    <a:pt x="2301" y="196318"/>
                  </a:lnTo>
                  <a:lnTo>
                    <a:pt x="0" y="239969"/>
                  </a:lnTo>
                  <a:lnTo>
                    <a:pt x="746" y="259628"/>
                  </a:lnTo>
                  <a:lnTo>
                    <a:pt x="8755" y="287325"/>
                  </a:lnTo>
                  <a:lnTo>
                    <a:pt x="10682" y="289730"/>
                  </a:lnTo>
                  <a:lnTo>
                    <a:pt x="17511" y="294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3" name="SMARTInkShape-2566"/>
            <p:cNvSpPr/>
            <p:nvPr>
              <p:custDataLst>
                <p:tags r:id="rId23"/>
              </p:custDataLst>
            </p:nvPr>
          </p:nvSpPr>
          <p:spPr bwMode="auto">
            <a:xfrm>
              <a:off x="8350666" y="5143500"/>
              <a:ext cx="132538" cy="160321"/>
            </a:xfrm>
            <a:custGeom>
              <a:avLst/>
              <a:gdLst/>
              <a:ahLst/>
              <a:cxnLst/>
              <a:rect l="0" t="0" r="0" b="0"/>
              <a:pathLst>
                <a:path w="132538" h="160321">
                  <a:moveTo>
                    <a:pt x="34311" y="0"/>
                  </a:moveTo>
                  <a:lnTo>
                    <a:pt x="34311" y="0"/>
                  </a:lnTo>
                  <a:lnTo>
                    <a:pt x="12187" y="0"/>
                  </a:lnTo>
                  <a:lnTo>
                    <a:pt x="10631" y="992"/>
                  </a:lnTo>
                  <a:lnTo>
                    <a:pt x="9594" y="2646"/>
                  </a:lnTo>
                  <a:lnTo>
                    <a:pt x="7643" y="8561"/>
                  </a:lnTo>
                  <a:lnTo>
                    <a:pt x="12297" y="13561"/>
                  </a:lnTo>
                  <a:lnTo>
                    <a:pt x="17250" y="15949"/>
                  </a:lnTo>
                  <a:lnTo>
                    <a:pt x="31439" y="18600"/>
                  </a:lnTo>
                  <a:lnTo>
                    <a:pt x="43260" y="24877"/>
                  </a:lnTo>
                  <a:lnTo>
                    <a:pt x="46230" y="25515"/>
                  </a:lnTo>
                  <a:lnTo>
                    <a:pt x="73007" y="40058"/>
                  </a:lnTo>
                  <a:lnTo>
                    <a:pt x="84912" y="49878"/>
                  </a:lnTo>
                  <a:lnTo>
                    <a:pt x="90865" y="51933"/>
                  </a:lnTo>
                  <a:lnTo>
                    <a:pt x="92850" y="53474"/>
                  </a:lnTo>
                  <a:lnTo>
                    <a:pt x="96296" y="61122"/>
                  </a:lnTo>
                  <a:lnTo>
                    <a:pt x="96663" y="66838"/>
                  </a:lnTo>
                  <a:lnTo>
                    <a:pt x="92031" y="79556"/>
                  </a:lnTo>
                  <a:lnTo>
                    <a:pt x="84439" y="87613"/>
                  </a:lnTo>
                  <a:lnTo>
                    <a:pt x="42598" y="116043"/>
                  </a:lnTo>
                  <a:lnTo>
                    <a:pt x="20519" y="130963"/>
                  </a:lnTo>
                  <a:lnTo>
                    <a:pt x="11813" y="139897"/>
                  </a:lnTo>
                  <a:lnTo>
                    <a:pt x="9429" y="145851"/>
                  </a:lnTo>
                  <a:lnTo>
                    <a:pt x="7801" y="147835"/>
                  </a:lnTo>
                  <a:lnTo>
                    <a:pt x="1761" y="151620"/>
                  </a:lnTo>
                  <a:lnTo>
                    <a:pt x="0" y="156022"/>
                  </a:lnTo>
                  <a:lnTo>
                    <a:pt x="523" y="157593"/>
                  </a:lnTo>
                  <a:lnTo>
                    <a:pt x="1864" y="158640"/>
                  </a:lnTo>
                  <a:lnTo>
                    <a:pt x="6404" y="160320"/>
                  </a:lnTo>
                  <a:lnTo>
                    <a:pt x="26801" y="153612"/>
                  </a:lnTo>
                  <a:lnTo>
                    <a:pt x="43660" y="149694"/>
                  </a:lnTo>
                  <a:lnTo>
                    <a:pt x="81642" y="131114"/>
                  </a:lnTo>
                  <a:lnTo>
                    <a:pt x="132537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4" name="SMARTInkShape-2567"/>
            <p:cNvSpPr/>
            <p:nvPr>
              <p:custDataLst>
                <p:tags r:id="rId24"/>
              </p:custDataLst>
            </p:nvPr>
          </p:nvSpPr>
          <p:spPr bwMode="auto">
            <a:xfrm>
              <a:off x="8447484" y="5018484"/>
              <a:ext cx="195774" cy="312540"/>
            </a:xfrm>
            <a:custGeom>
              <a:avLst/>
              <a:gdLst/>
              <a:ahLst/>
              <a:cxnLst/>
              <a:rect l="0" t="0" r="0" b="0"/>
              <a:pathLst>
                <a:path w="195774" h="312540">
                  <a:moveTo>
                    <a:pt x="0" y="0"/>
                  </a:moveTo>
                  <a:lnTo>
                    <a:pt x="0" y="0"/>
                  </a:lnTo>
                  <a:lnTo>
                    <a:pt x="8122" y="7129"/>
                  </a:lnTo>
                  <a:lnTo>
                    <a:pt x="50803" y="29812"/>
                  </a:lnTo>
                  <a:lnTo>
                    <a:pt x="94026" y="60058"/>
                  </a:lnTo>
                  <a:lnTo>
                    <a:pt x="138550" y="95296"/>
                  </a:lnTo>
                  <a:lnTo>
                    <a:pt x="175499" y="135714"/>
                  </a:lnTo>
                  <a:lnTo>
                    <a:pt x="191285" y="169021"/>
                  </a:lnTo>
                  <a:lnTo>
                    <a:pt x="195773" y="206670"/>
                  </a:lnTo>
                  <a:lnTo>
                    <a:pt x="195326" y="234227"/>
                  </a:lnTo>
                  <a:lnTo>
                    <a:pt x="184007" y="269534"/>
                  </a:lnTo>
                  <a:lnTo>
                    <a:pt x="175708" y="281189"/>
                  </a:lnTo>
                  <a:lnTo>
                    <a:pt x="142875" y="3125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5" name="SMARTInkShape-2568"/>
            <p:cNvSpPr/>
            <p:nvPr>
              <p:custDataLst>
                <p:tags r:id="rId25"/>
              </p:custDataLst>
            </p:nvPr>
          </p:nvSpPr>
          <p:spPr bwMode="auto">
            <a:xfrm>
              <a:off x="8072438" y="5438180"/>
              <a:ext cx="464344" cy="35719"/>
            </a:xfrm>
            <a:custGeom>
              <a:avLst/>
              <a:gdLst/>
              <a:ahLst/>
              <a:cxnLst/>
              <a:rect l="0" t="0" r="0" b="0"/>
              <a:pathLst>
                <a:path w="464344" h="35719">
                  <a:moveTo>
                    <a:pt x="0" y="0"/>
                  </a:moveTo>
                  <a:lnTo>
                    <a:pt x="0" y="0"/>
                  </a:lnTo>
                  <a:lnTo>
                    <a:pt x="16805" y="15813"/>
                  </a:lnTo>
                  <a:lnTo>
                    <a:pt x="31217" y="23095"/>
                  </a:lnTo>
                  <a:lnTo>
                    <a:pt x="73733" y="26464"/>
                  </a:lnTo>
                  <a:lnTo>
                    <a:pt x="117126" y="26725"/>
                  </a:lnTo>
                  <a:lnTo>
                    <a:pt x="154758" y="24124"/>
                  </a:lnTo>
                  <a:lnTo>
                    <a:pt x="197328" y="19716"/>
                  </a:lnTo>
                  <a:lnTo>
                    <a:pt x="238714" y="18409"/>
                  </a:lnTo>
                  <a:lnTo>
                    <a:pt x="278758" y="18022"/>
                  </a:lnTo>
                  <a:lnTo>
                    <a:pt x="316751" y="17907"/>
                  </a:lnTo>
                  <a:lnTo>
                    <a:pt x="360995" y="17868"/>
                  </a:lnTo>
                  <a:lnTo>
                    <a:pt x="399832" y="23997"/>
                  </a:lnTo>
                  <a:lnTo>
                    <a:pt x="439101" y="27536"/>
                  </a:lnTo>
                  <a:lnTo>
                    <a:pt x="464343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6" name="SMARTInkShape-2569"/>
            <p:cNvSpPr/>
            <p:nvPr>
              <p:custDataLst>
                <p:tags r:id="rId26"/>
              </p:custDataLst>
            </p:nvPr>
          </p:nvSpPr>
          <p:spPr bwMode="auto">
            <a:xfrm>
              <a:off x="8143896" y="5564574"/>
              <a:ext cx="168126" cy="346675"/>
            </a:xfrm>
            <a:custGeom>
              <a:avLst/>
              <a:gdLst/>
              <a:ahLst/>
              <a:cxnLst/>
              <a:rect l="0" t="0" r="0" b="0"/>
              <a:pathLst>
                <a:path w="168126" h="346675">
                  <a:moveTo>
                    <a:pt x="8909" y="87918"/>
                  </a:moveTo>
                  <a:lnTo>
                    <a:pt x="8909" y="87918"/>
                  </a:lnTo>
                  <a:lnTo>
                    <a:pt x="22547" y="87918"/>
                  </a:lnTo>
                  <a:lnTo>
                    <a:pt x="23954" y="89903"/>
                  </a:lnTo>
                  <a:lnTo>
                    <a:pt x="26398" y="108036"/>
                  </a:lnTo>
                  <a:lnTo>
                    <a:pt x="19047" y="151408"/>
                  </a:lnTo>
                  <a:lnTo>
                    <a:pt x="10929" y="195203"/>
                  </a:lnTo>
                  <a:lnTo>
                    <a:pt x="9175" y="239740"/>
                  </a:lnTo>
                  <a:lnTo>
                    <a:pt x="4204" y="284374"/>
                  </a:lnTo>
                  <a:lnTo>
                    <a:pt x="350" y="325521"/>
                  </a:lnTo>
                  <a:lnTo>
                    <a:pt x="89" y="339008"/>
                  </a:lnTo>
                  <a:lnTo>
                    <a:pt x="1044" y="341631"/>
                  </a:lnTo>
                  <a:lnTo>
                    <a:pt x="2673" y="343381"/>
                  </a:lnTo>
                  <a:lnTo>
                    <a:pt x="8544" y="346674"/>
                  </a:lnTo>
                  <a:lnTo>
                    <a:pt x="4060" y="342078"/>
                  </a:lnTo>
                  <a:lnTo>
                    <a:pt x="1793" y="337139"/>
                  </a:lnTo>
                  <a:lnTo>
                    <a:pt x="84" y="299897"/>
                  </a:lnTo>
                  <a:lnTo>
                    <a:pt x="0" y="264066"/>
                  </a:lnTo>
                  <a:lnTo>
                    <a:pt x="977" y="225328"/>
                  </a:lnTo>
                  <a:lnTo>
                    <a:pt x="6117" y="182431"/>
                  </a:lnTo>
                  <a:lnTo>
                    <a:pt x="9074" y="138301"/>
                  </a:lnTo>
                  <a:lnTo>
                    <a:pt x="14801" y="95791"/>
                  </a:lnTo>
                  <a:lnTo>
                    <a:pt x="19883" y="56400"/>
                  </a:lnTo>
                  <a:lnTo>
                    <a:pt x="34054" y="20254"/>
                  </a:lnTo>
                  <a:lnTo>
                    <a:pt x="48957" y="3276"/>
                  </a:lnTo>
                  <a:lnTo>
                    <a:pt x="54159" y="690"/>
                  </a:lnTo>
                  <a:lnTo>
                    <a:pt x="56935" y="0"/>
                  </a:lnTo>
                  <a:lnTo>
                    <a:pt x="59778" y="533"/>
                  </a:lnTo>
                  <a:lnTo>
                    <a:pt x="69511" y="5031"/>
                  </a:lnTo>
                  <a:lnTo>
                    <a:pt x="105557" y="12193"/>
                  </a:lnTo>
                  <a:lnTo>
                    <a:pt x="131462" y="25630"/>
                  </a:lnTo>
                  <a:lnTo>
                    <a:pt x="150085" y="42101"/>
                  </a:lnTo>
                  <a:lnTo>
                    <a:pt x="155990" y="50357"/>
                  </a:lnTo>
                  <a:lnTo>
                    <a:pt x="168125" y="80616"/>
                  </a:lnTo>
                  <a:lnTo>
                    <a:pt x="167639" y="84042"/>
                  </a:lnTo>
                  <a:lnTo>
                    <a:pt x="157081" y="104446"/>
                  </a:lnTo>
                  <a:lnTo>
                    <a:pt x="148847" y="112792"/>
                  </a:lnTo>
                  <a:lnTo>
                    <a:pt x="133924" y="1236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7" name="SMARTInkShape-2570"/>
            <p:cNvSpPr/>
            <p:nvPr>
              <p:custDataLst>
                <p:tags r:id="rId27"/>
              </p:custDataLst>
            </p:nvPr>
          </p:nvSpPr>
          <p:spPr bwMode="auto">
            <a:xfrm>
              <a:off x="8306408" y="5536406"/>
              <a:ext cx="123218" cy="285751"/>
            </a:xfrm>
            <a:custGeom>
              <a:avLst/>
              <a:gdLst/>
              <a:ahLst/>
              <a:cxnLst/>
              <a:rect l="0" t="0" r="0" b="0"/>
              <a:pathLst>
                <a:path w="123218" h="285751">
                  <a:moveTo>
                    <a:pt x="123217" y="0"/>
                  </a:moveTo>
                  <a:lnTo>
                    <a:pt x="123217" y="0"/>
                  </a:lnTo>
                  <a:lnTo>
                    <a:pt x="115528" y="0"/>
                  </a:lnTo>
                  <a:lnTo>
                    <a:pt x="101266" y="7129"/>
                  </a:lnTo>
                  <a:lnTo>
                    <a:pt x="63235" y="42240"/>
                  </a:lnTo>
                  <a:lnTo>
                    <a:pt x="35615" y="82181"/>
                  </a:lnTo>
                  <a:lnTo>
                    <a:pt x="16676" y="125255"/>
                  </a:lnTo>
                  <a:lnTo>
                    <a:pt x="4276" y="165522"/>
                  </a:lnTo>
                  <a:lnTo>
                    <a:pt x="0" y="195226"/>
                  </a:lnTo>
                  <a:lnTo>
                    <a:pt x="3475" y="218138"/>
                  </a:lnTo>
                  <a:lnTo>
                    <a:pt x="22148" y="260821"/>
                  </a:lnTo>
                  <a:lnTo>
                    <a:pt x="36914" y="279258"/>
                  </a:lnTo>
                  <a:lnTo>
                    <a:pt x="45504" y="282864"/>
                  </a:lnTo>
                  <a:lnTo>
                    <a:pt x="60709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8" name="SMARTInkShape-2571"/>
            <p:cNvSpPr/>
            <p:nvPr>
              <p:custDataLst>
                <p:tags r:id="rId28"/>
              </p:custDataLst>
            </p:nvPr>
          </p:nvSpPr>
          <p:spPr bwMode="auto">
            <a:xfrm>
              <a:off x="8429672" y="5679281"/>
              <a:ext cx="214267" cy="125009"/>
            </a:xfrm>
            <a:custGeom>
              <a:avLst/>
              <a:gdLst/>
              <a:ahLst/>
              <a:cxnLst/>
              <a:rect l="0" t="0" r="0" b="0"/>
              <a:pathLst>
                <a:path w="214267" h="125009">
                  <a:moveTo>
                    <a:pt x="17812" y="0"/>
                  </a:moveTo>
                  <a:lnTo>
                    <a:pt x="17812" y="0"/>
                  </a:lnTo>
                  <a:lnTo>
                    <a:pt x="59731" y="0"/>
                  </a:lnTo>
                  <a:lnTo>
                    <a:pt x="74329" y="992"/>
                  </a:lnTo>
                  <a:lnTo>
                    <a:pt x="91299" y="7068"/>
                  </a:lnTo>
                  <a:lnTo>
                    <a:pt x="96570" y="7689"/>
                  </a:lnTo>
                  <a:lnTo>
                    <a:pt x="100083" y="9094"/>
                  </a:lnTo>
                  <a:lnTo>
                    <a:pt x="102425" y="11024"/>
                  </a:lnTo>
                  <a:lnTo>
                    <a:pt x="103987" y="13303"/>
                  </a:lnTo>
                  <a:lnTo>
                    <a:pt x="106019" y="14821"/>
                  </a:lnTo>
                  <a:lnTo>
                    <a:pt x="110925" y="16509"/>
                  </a:lnTo>
                  <a:lnTo>
                    <a:pt x="112629" y="17951"/>
                  </a:lnTo>
                  <a:lnTo>
                    <a:pt x="114524" y="22200"/>
                  </a:lnTo>
                  <a:lnTo>
                    <a:pt x="115906" y="38815"/>
                  </a:lnTo>
                  <a:lnTo>
                    <a:pt x="113334" y="44701"/>
                  </a:lnTo>
                  <a:lnTo>
                    <a:pt x="111259" y="47661"/>
                  </a:lnTo>
                  <a:lnTo>
                    <a:pt x="107891" y="49633"/>
                  </a:lnTo>
                  <a:lnTo>
                    <a:pt x="98857" y="51825"/>
                  </a:lnTo>
                  <a:lnTo>
                    <a:pt x="90874" y="58091"/>
                  </a:lnTo>
                  <a:lnTo>
                    <a:pt x="83026" y="66498"/>
                  </a:lnTo>
                  <a:lnTo>
                    <a:pt x="38521" y="92197"/>
                  </a:lnTo>
                  <a:lnTo>
                    <a:pt x="18580" y="104500"/>
                  </a:lnTo>
                  <a:lnTo>
                    <a:pt x="12200" y="106968"/>
                  </a:lnTo>
                  <a:lnTo>
                    <a:pt x="1761" y="114689"/>
                  </a:lnTo>
                  <a:lnTo>
                    <a:pt x="757" y="118111"/>
                  </a:lnTo>
                  <a:lnTo>
                    <a:pt x="0" y="124612"/>
                  </a:lnTo>
                  <a:lnTo>
                    <a:pt x="39683" y="125008"/>
                  </a:lnTo>
                  <a:lnTo>
                    <a:pt x="83026" y="122370"/>
                  </a:lnTo>
                  <a:lnTo>
                    <a:pt x="127068" y="116638"/>
                  </a:lnTo>
                  <a:lnTo>
                    <a:pt x="149733" y="113604"/>
                  </a:lnTo>
                  <a:lnTo>
                    <a:pt x="171663" y="109067"/>
                  </a:lnTo>
                  <a:lnTo>
                    <a:pt x="194366" y="105076"/>
                  </a:lnTo>
                  <a:lnTo>
                    <a:pt x="214266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9" name="SMARTInkShape-2572"/>
            <p:cNvSpPr/>
            <p:nvPr>
              <p:custDataLst>
                <p:tags r:id="rId29"/>
              </p:custDataLst>
            </p:nvPr>
          </p:nvSpPr>
          <p:spPr bwMode="auto">
            <a:xfrm>
              <a:off x="8572500" y="5536406"/>
              <a:ext cx="160544" cy="482204"/>
            </a:xfrm>
            <a:custGeom>
              <a:avLst/>
              <a:gdLst/>
              <a:ahLst/>
              <a:cxnLst/>
              <a:rect l="0" t="0" r="0" b="0"/>
              <a:pathLst>
                <a:path w="160544" h="482204">
                  <a:moveTo>
                    <a:pt x="26789" y="0"/>
                  </a:moveTo>
                  <a:lnTo>
                    <a:pt x="26789" y="0"/>
                  </a:lnTo>
                  <a:lnTo>
                    <a:pt x="26789" y="4741"/>
                  </a:lnTo>
                  <a:lnTo>
                    <a:pt x="29435" y="9714"/>
                  </a:lnTo>
                  <a:lnTo>
                    <a:pt x="39218" y="25731"/>
                  </a:lnTo>
                  <a:lnTo>
                    <a:pt x="45560" y="41867"/>
                  </a:lnTo>
                  <a:lnTo>
                    <a:pt x="78899" y="86444"/>
                  </a:lnTo>
                  <a:lnTo>
                    <a:pt x="107355" y="128461"/>
                  </a:lnTo>
                  <a:lnTo>
                    <a:pt x="126267" y="163840"/>
                  </a:lnTo>
                  <a:lnTo>
                    <a:pt x="141151" y="197925"/>
                  </a:lnTo>
                  <a:lnTo>
                    <a:pt x="155837" y="239629"/>
                  </a:lnTo>
                  <a:lnTo>
                    <a:pt x="159767" y="279175"/>
                  </a:lnTo>
                  <a:lnTo>
                    <a:pt x="160543" y="320170"/>
                  </a:lnTo>
                  <a:lnTo>
                    <a:pt x="155938" y="347873"/>
                  </a:lnTo>
                  <a:lnTo>
                    <a:pt x="143548" y="374933"/>
                  </a:lnTo>
                  <a:lnTo>
                    <a:pt x="106069" y="412612"/>
                  </a:lnTo>
                  <a:lnTo>
                    <a:pt x="66482" y="446849"/>
                  </a:lnTo>
                  <a:lnTo>
                    <a:pt x="27415" y="468641"/>
                  </a:lnTo>
                  <a:lnTo>
                    <a:pt x="0" y="482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0" name="SMARTInkShape-2573"/>
            <p:cNvSpPr/>
            <p:nvPr>
              <p:custDataLst>
                <p:tags r:id="rId30"/>
              </p:custDataLst>
            </p:nvPr>
          </p:nvSpPr>
          <p:spPr bwMode="auto">
            <a:xfrm>
              <a:off x="7911703" y="4947083"/>
              <a:ext cx="80368" cy="937041"/>
            </a:xfrm>
            <a:custGeom>
              <a:avLst/>
              <a:gdLst/>
              <a:ahLst/>
              <a:cxnLst/>
              <a:rect l="0" t="0" r="0" b="0"/>
              <a:pathLst>
                <a:path w="80368" h="937041">
                  <a:moveTo>
                    <a:pt x="80367" y="35683"/>
                  </a:moveTo>
                  <a:lnTo>
                    <a:pt x="80367" y="35683"/>
                  </a:lnTo>
                  <a:lnTo>
                    <a:pt x="80367" y="27994"/>
                  </a:lnTo>
                  <a:lnTo>
                    <a:pt x="58245" y="4639"/>
                  </a:lnTo>
                  <a:lnTo>
                    <a:pt x="53006" y="2042"/>
                  </a:lnTo>
                  <a:lnTo>
                    <a:pt x="44794" y="0"/>
                  </a:lnTo>
                  <a:lnTo>
                    <a:pt x="43659" y="31009"/>
                  </a:lnTo>
                  <a:lnTo>
                    <a:pt x="36960" y="64404"/>
                  </a:lnTo>
                  <a:lnTo>
                    <a:pt x="35964" y="106693"/>
                  </a:lnTo>
                  <a:lnTo>
                    <a:pt x="35792" y="146461"/>
                  </a:lnTo>
                  <a:lnTo>
                    <a:pt x="35741" y="184812"/>
                  </a:lnTo>
                  <a:lnTo>
                    <a:pt x="35725" y="227153"/>
                  </a:lnTo>
                  <a:lnTo>
                    <a:pt x="35720" y="271119"/>
                  </a:lnTo>
                  <a:lnTo>
                    <a:pt x="35720" y="315564"/>
                  </a:lnTo>
                  <a:lnTo>
                    <a:pt x="34727" y="360153"/>
                  </a:lnTo>
                  <a:lnTo>
                    <a:pt x="29582" y="404784"/>
                  </a:lnTo>
                  <a:lnTo>
                    <a:pt x="28030" y="434545"/>
                  </a:lnTo>
                  <a:lnTo>
                    <a:pt x="24695" y="466955"/>
                  </a:lnTo>
                  <a:lnTo>
                    <a:pt x="19905" y="500211"/>
                  </a:lnTo>
                  <a:lnTo>
                    <a:pt x="14469" y="531528"/>
                  </a:lnTo>
                  <a:lnTo>
                    <a:pt x="11392" y="561982"/>
                  </a:lnTo>
                  <a:lnTo>
                    <a:pt x="9659" y="604373"/>
                  </a:lnTo>
                  <a:lnTo>
                    <a:pt x="9145" y="644714"/>
                  </a:lnTo>
                  <a:lnTo>
                    <a:pt x="6348" y="688087"/>
                  </a:lnTo>
                  <a:lnTo>
                    <a:pt x="4527" y="732358"/>
                  </a:lnTo>
                  <a:lnTo>
                    <a:pt x="7625" y="771602"/>
                  </a:lnTo>
                  <a:lnTo>
                    <a:pt x="8543" y="804728"/>
                  </a:lnTo>
                  <a:lnTo>
                    <a:pt x="8854" y="846736"/>
                  </a:lnTo>
                  <a:lnTo>
                    <a:pt x="8919" y="890083"/>
                  </a:lnTo>
                  <a:lnTo>
                    <a:pt x="8927" y="911442"/>
                  </a:lnTo>
                  <a:lnTo>
                    <a:pt x="6283" y="918688"/>
                  </a:lnTo>
                  <a:lnTo>
                    <a:pt x="2792" y="925215"/>
                  </a:lnTo>
                  <a:lnTo>
                    <a:pt x="109" y="937040"/>
                  </a:lnTo>
                  <a:lnTo>
                    <a:pt x="0" y="901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1" name="SMARTInkShape-2574"/>
            <p:cNvSpPr/>
            <p:nvPr>
              <p:custDataLst>
                <p:tags r:id="rId31"/>
              </p:custDataLst>
            </p:nvPr>
          </p:nvSpPr>
          <p:spPr bwMode="auto">
            <a:xfrm>
              <a:off x="7875984" y="4822032"/>
              <a:ext cx="1098353" cy="1285355"/>
            </a:xfrm>
            <a:custGeom>
              <a:avLst/>
              <a:gdLst/>
              <a:ahLst/>
              <a:cxnLst/>
              <a:rect l="0" t="0" r="0" b="0"/>
              <a:pathLst>
                <a:path w="1098353" h="1285355">
                  <a:moveTo>
                    <a:pt x="89297" y="98226"/>
                  </a:moveTo>
                  <a:lnTo>
                    <a:pt x="89297" y="98226"/>
                  </a:lnTo>
                  <a:lnTo>
                    <a:pt x="84556" y="93485"/>
                  </a:lnTo>
                  <a:lnTo>
                    <a:pt x="82229" y="88512"/>
                  </a:lnTo>
                  <a:lnTo>
                    <a:pt x="81609" y="85797"/>
                  </a:lnTo>
                  <a:lnTo>
                    <a:pt x="82188" y="83986"/>
                  </a:lnTo>
                  <a:lnTo>
                    <a:pt x="83565" y="82779"/>
                  </a:lnTo>
                  <a:lnTo>
                    <a:pt x="102340" y="73331"/>
                  </a:lnTo>
                  <a:lnTo>
                    <a:pt x="113556" y="66155"/>
                  </a:lnTo>
                  <a:lnTo>
                    <a:pt x="153281" y="61835"/>
                  </a:lnTo>
                  <a:lnTo>
                    <a:pt x="196647" y="54861"/>
                  </a:lnTo>
                  <a:lnTo>
                    <a:pt x="240331" y="46702"/>
                  </a:lnTo>
                  <a:lnTo>
                    <a:pt x="281333" y="39414"/>
                  </a:lnTo>
                  <a:lnTo>
                    <a:pt x="324901" y="35821"/>
                  </a:lnTo>
                  <a:lnTo>
                    <a:pt x="354414" y="31464"/>
                  </a:lnTo>
                  <a:lnTo>
                    <a:pt x="386712" y="26220"/>
                  </a:lnTo>
                  <a:lnTo>
                    <a:pt x="420911" y="20582"/>
                  </a:lnTo>
                  <a:lnTo>
                    <a:pt x="455955" y="14770"/>
                  </a:lnTo>
                  <a:lnTo>
                    <a:pt x="494018" y="11525"/>
                  </a:lnTo>
                  <a:lnTo>
                    <a:pt x="533095" y="9091"/>
                  </a:lnTo>
                  <a:lnTo>
                    <a:pt x="570307" y="4701"/>
                  </a:lnTo>
                  <a:lnTo>
                    <a:pt x="609334" y="2089"/>
                  </a:lnTo>
                  <a:lnTo>
                    <a:pt x="648838" y="928"/>
                  </a:lnTo>
                  <a:lnTo>
                    <a:pt x="686240" y="412"/>
                  </a:lnTo>
                  <a:lnTo>
                    <a:pt x="725352" y="183"/>
                  </a:lnTo>
                  <a:lnTo>
                    <a:pt x="763903" y="81"/>
                  </a:lnTo>
                  <a:lnTo>
                    <a:pt x="797573" y="35"/>
                  </a:lnTo>
                  <a:lnTo>
                    <a:pt x="829072" y="15"/>
                  </a:lnTo>
                  <a:lnTo>
                    <a:pt x="859610" y="6"/>
                  </a:lnTo>
                  <a:lnTo>
                    <a:pt x="902708" y="1"/>
                  </a:lnTo>
                  <a:lnTo>
                    <a:pt x="944943" y="0"/>
                  </a:lnTo>
                  <a:lnTo>
                    <a:pt x="972861" y="2645"/>
                  </a:lnTo>
                  <a:lnTo>
                    <a:pt x="1014513" y="8377"/>
                  </a:lnTo>
                  <a:lnTo>
                    <a:pt x="1018647" y="8561"/>
                  </a:lnTo>
                  <a:lnTo>
                    <a:pt x="1025885" y="11411"/>
                  </a:lnTo>
                  <a:lnTo>
                    <a:pt x="1038618" y="21325"/>
                  </a:lnTo>
                  <a:lnTo>
                    <a:pt x="1059644" y="51786"/>
                  </a:lnTo>
                  <a:lnTo>
                    <a:pt x="1074538" y="90236"/>
                  </a:lnTo>
                  <a:lnTo>
                    <a:pt x="1086776" y="134069"/>
                  </a:lnTo>
                  <a:lnTo>
                    <a:pt x="1088638" y="166062"/>
                  </a:lnTo>
                  <a:lnTo>
                    <a:pt x="1089190" y="204315"/>
                  </a:lnTo>
                  <a:lnTo>
                    <a:pt x="1086708" y="243430"/>
                  </a:lnTo>
                  <a:lnTo>
                    <a:pt x="1082333" y="286439"/>
                  </a:lnTo>
                  <a:lnTo>
                    <a:pt x="1078392" y="330602"/>
                  </a:lnTo>
                  <a:lnTo>
                    <a:pt x="1073586" y="375107"/>
                  </a:lnTo>
                  <a:lnTo>
                    <a:pt x="1072162" y="419712"/>
                  </a:lnTo>
                  <a:lnTo>
                    <a:pt x="1071740" y="464348"/>
                  </a:lnTo>
                  <a:lnTo>
                    <a:pt x="1071616" y="508993"/>
                  </a:lnTo>
                  <a:lnTo>
                    <a:pt x="1074225" y="553641"/>
                  </a:lnTo>
                  <a:lnTo>
                    <a:pt x="1078635" y="598288"/>
                  </a:lnTo>
                  <a:lnTo>
                    <a:pt x="1079942" y="640291"/>
                  </a:lnTo>
                  <a:lnTo>
                    <a:pt x="1080330" y="680517"/>
                  </a:lnTo>
                  <a:lnTo>
                    <a:pt x="1083090" y="721209"/>
                  </a:lnTo>
                  <a:lnTo>
                    <a:pt x="1087546" y="761047"/>
                  </a:lnTo>
                  <a:lnTo>
                    <a:pt x="1088866" y="801626"/>
                  </a:lnTo>
                  <a:lnTo>
                    <a:pt x="1089257" y="838784"/>
                  </a:lnTo>
                  <a:lnTo>
                    <a:pt x="1089373" y="874929"/>
                  </a:lnTo>
                  <a:lnTo>
                    <a:pt x="1089408" y="913419"/>
                  </a:lnTo>
                  <a:lnTo>
                    <a:pt x="1092063" y="953598"/>
                  </a:lnTo>
                  <a:lnTo>
                    <a:pt x="1097109" y="997989"/>
                  </a:lnTo>
                  <a:lnTo>
                    <a:pt x="1097983" y="1035762"/>
                  </a:lnTo>
                  <a:lnTo>
                    <a:pt x="1098243" y="1073632"/>
                  </a:lnTo>
                  <a:lnTo>
                    <a:pt x="1098330" y="1115847"/>
                  </a:lnTo>
                  <a:lnTo>
                    <a:pt x="1098348" y="1158729"/>
                  </a:lnTo>
                  <a:lnTo>
                    <a:pt x="1098351" y="1196156"/>
                  </a:lnTo>
                  <a:lnTo>
                    <a:pt x="1098352" y="1234102"/>
                  </a:lnTo>
                  <a:lnTo>
                    <a:pt x="1098352" y="1254150"/>
                  </a:lnTo>
                  <a:lnTo>
                    <a:pt x="1095706" y="1259537"/>
                  </a:lnTo>
                  <a:lnTo>
                    <a:pt x="1092214" y="1265239"/>
                  </a:lnTo>
                  <a:lnTo>
                    <a:pt x="1089257" y="1274027"/>
                  </a:lnTo>
                  <a:lnTo>
                    <a:pt x="1081843" y="1284118"/>
                  </a:lnTo>
                  <a:lnTo>
                    <a:pt x="1071412" y="1285354"/>
                  </a:lnTo>
                  <a:lnTo>
                    <a:pt x="1026792" y="1274830"/>
                  </a:lnTo>
                  <a:lnTo>
                    <a:pt x="1013962" y="1271044"/>
                  </a:lnTo>
                  <a:lnTo>
                    <a:pt x="990996" y="1269904"/>
                  </a:lnTo>
                  <a:lnTo>
                    <a:pt x="970191" y="1273425"/>
                  </a:lnTo>
                  <a:lnTo>
                    <a:pt x="934350" y="1272023"/>
                  </a:lnTo>
                  <a:lnTo>
                    <a:pt x="913345" y="1273765"/>
                  </a:lnTo>
                  <a:lnTo>
                    <a:pt x="872962" y="1269444"/>
                  </a:lnTo>
                  <a:lnTo>
                    <a:pt x="838755" y="1268438"/>
                  </a:lnTo>
                  <a:lnTo>
                    <a:pt x="800838" y="1265495"/>
                  </a:lnTo>
                  <a:lnTo>
                    <a:pt x="758184" y="1260984"/>
                  </a:lnTo>
                  <a:lnTo>
                    <a:pt x="727892" y="1259929"/>
                  </a:lnTo>
                  <a:lnTo>
                    <a:pt x="694586" y="1259460"/>
                  </a:lnTo>
                  <a:lnTo>
                    <a:pt x="659940" y="1256606"/>
                  </a:lnTo>
                  <a:lnTo>
                    <a:pt x="624697" y="1252031"/>
                  </a:lnTo>
                  <a:lnTo>
                    <a:pt x="589191" y="1246689"/>
                  </a:lnTo>
                  <a:lnTo>
                    <a:pt x="548274" y="1243654"/>
                  </a:lnTo>
                  <a:lnTo>
                    <a:pt x="503631" y="1241313"/>
                  </a:lnTo>
                  <a:lnTo>
                    <a:pt x="480614" y="1239299"/>
                  </a:lnTo>
                  <a:lnTo>
                    <a:pt x="457331" y="1236965"/>
                  </a:lnTo>
                  <a:lnTo>
                    <a:pt x="433872" y="1235409"/>
                  </a:lnTo>
                  <a:lnTo>
                    <a:pt x="410295" y="1234371"/>
                  </a:lnTo>
                  <a:lnTo>
                    <a:pt x="386640" y="1233679"/>
                  </a:lnTo>
                  <a:lnTo>
                    <a:pt x="362932" y="1233218"/>
                  </a:lnTo>
                  <a:lnTo>
                    <a:pt x="339189" y="1232911"/>
                  </a:lnTo>
                  <a:lnTo>
                    <a:pt x="315423" y="1232706"/>
                  </a:lnTo>
                  <a:lnTo>
                    <a:pt x="292634" y="1232569"/>
                  </a:lnTo>
                  <a:lnTo>
                    <a:pt x="248791" y="1232418"/>
                  </a:lnTo>
                  <a:lnTo>
                    <a:pt x="206154" y="1232350"/>
                  </a:lnTo>
                  <a:lnTo>
                    <a:pt x="165046" y="1233312"/>
                  </a:lnTo>
                  <a:lnTo>
                    <a:pt x="126932" y="1237047"/>
                  </a:lnTo>
                  <a:lnTo>
                    <a:pt x="90149" y="1242014"/>
                  </a:lnTo>
                  <a:lnTo>
                    <a:pt x="55941" y="1246537"/>
                  </a:lnTo>
                  <a:lnTo>
                    <a:pt x="0" y="1250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53" name="SMARTInkShape-2575"/>
          <p:cNvSpPr/>
          <p:nvPr>
            <p:custDataLst>
              <p:tags r:id="rId7"/>
            </p:custDataLst>
          </p:nvPr>
        </p:nvSpPr>
        <p:spPr bwMode="auto">
          <a:xfrm>
            <a:off x="6625828" y="5500688"/>
            <a:ext cx="741165" cy="249985"/>
          </a:xfrm>
          <a:custGeom>
            <a:avLst/>
            <a:gdLst/>
            <a:ahLst/>
            <a:cxnLst/>
            <a:rect l="0" t="0" r="0" b="0"/>
            <a:pathLst>
              <a:path w="741165" h="249985">
                <a:moveTo>
                  <a:pt x="53578" y="17859"/>
                </a:moveTo>
                <a:lnTo>
                  <a:pt x="53578" y="17859"/>
                </a:lnTo>
                <a:lnTo>
                  <a:pt x="52586" y="57998"/>
                </a:lnTo>
                <a:lnTo>
                  <a:pt x="41150" y="98808"/>
                </a:lnTo>
                <a:lnTo>
                  <a:pt x="22298" y="135883"/>
                </a:lnTo>
                <a:lnTo>
                  <a:pt x="11181" y="177979"/>
                </a:lnTo>
                <a:lnTo>
                  <a:pt x="6952" y="196270"/>
                </a:lnTo>
                <a:lnTo>
                  <a:pt x="1374" y="215489"/>
                </a:lnTo>
                <a:lnTo>
                  <a:pt x="0" y="249984"/>
                </a:lnTo>
                <a:lnTo>
                  <a:pt x="20738" y="231937"/>
                </a:lnTo>
                <a:lnTo>
                  <a:pt x="53831" y="209869"/>
                </a:lnTo>
                <a:lnTo>
                  <a:pt x="95265" y="193216"/>
                </a:lnTo>
                <a:lnTo>
                  <a:pt x="134731" y="188273"/>
                </a:lnTo>
                <a:lnTo>
                  <a:pt x="178698" y="186629"/>
                </a:lnTo>
                <a:lnTo>
                  <a:pt x="216979" y="180475"/>
                </a:lnTo>
                <a:lnTo>
                  <a:pt x="250821" y="179151"/>
                </a:lnTo>
                <a:lnTo>
                  <a:pt x="285984" y="178758"/>
                </a:lnTo>
                <a:lnTo>
                  <a:pt x="321538" y="178642"/>
                </a:lnTo>
                <a:lnTo>
                  <a:pt x="357208" y="178608"/>
                </a:lnTo>
                <a:lnTo>
                  <a:pt x="395559" y="175952"/>
                </a:lnTo>
                <a:lnTo>
                  <a:pt x="435695" y="171527"/>
                </a:lnTo>
                <a:lnTo>
                  <a:pt x="472722" y="170216"/>
                </a:lnTo>
                <a:lnTo>
                  <a:pt x="508829" y="169827"/>
                </a:lnTo>
                <a:lnTo>
                  <a:pt x="544663" y="169712"/>
                </a:lnTo>
                <a:lnTo>
                  <a:pt x="587586" y="169673"/>
                </a:lnTo>
                <a:lnTo>
                  <a:pt x="631128" y="176732"/>
                </a:lnTo>
                <a:lnTo>
                  <a:pt x="669474" y="181076"/>
                </a:lnTo>
                <a:lnTo>
                  <a:pt x="692330" y="186673"/>
                </a:lnTo>
                <a:lnTo>
                  <a:pt x="735465" y="187520"/>
                </a:lnTo>
                <a:lnTo>
                  <a:pt x="741016" y="187523"/>
                </a:lnTo>
                <a:lnTo>
                  <a:pt x="741163" y="145656"/>
                </a:lnTo>
                <a:lnTo>
                  <a:pt x="741164" y="105701"/>
                </a:lnTo>
                <a:lnTo>
                  <a:pt x="741164" y="67056"/>
                </a:lnTo>
                <a:lnTo>
                  <a:pt x="741164" y="24376"/>
                </a:lnTo>
                <a:lnTo>
                  <a:pt x="741164" y="13691"/>
                </a:lnTo>
                <a:lnTo>
                  <a:pt x="740172" y="12103"/>
                </a:lnTo>
                <a:lnTo>
                  <a:pt x="738519" y="11045"/>
                </a:lnTo>
                <a:lnTo>
                  <a:pt x="733476" y="9347"/>
                </a:lnTo>
                <a:lnTo>
                  <a:pt x="732786" y="6469"/>
                </a:lnTo>
                <a:lnTo>
                  <a:pt x="73223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59" name="SMARTInkShape-Group670"/>
          <p:cNvGrpSpPr/>
          <p:nvPr/>
        </p:nvGrpSpPr>
        <p:grpSpPr>
          <a:xfrm>
            <a:off x="6670522" y="5831294"/>
            <a:ext cx="892924" cy="553377"/>
            <a:chOff x="6670522" y="5831294"/>
            <a:chExt cx="892924" cy="553377"/>
          </a:xfrm>
        </p:grpSpPr>
        <p:sp>
          <p:nvSpPr>
            <p:cNvPr id="154" name="SMARTInkShape-2576"/>
            <p:cNvSpPr/>
            <p:nvPr>
              <p:custDataLst>
                <p:tags r:id="rId9"/>
              </p:custDataLst>
            </p:nvPr>
          </p:nvSpPr>
          <p:spPr bwMode="auto">
            <a:xfrm>
              <a:off x="6670522" y="5956137"/>
              <a:ext cx="115908" cy="294489"/>
            </a:xfrm>
            <a:custGeom>
              <a:avLst/>
              <a:gdLst/>
              <a:ahLst/>
              <a:cxnLst/>
              <a:rect l="0" t="0" r="0" b="0"/>
              <a:pathLst>
                <a:path w="115908" h="294489">
                  <a:moveTo>
                    <a:pt x="107111" y="35683"/>
                  </a:moveTo>
                  <a:lnTo>
                    <a:pt x="107111" y="35683"/>
                  </a:lnTo>
                  <a:lnTo>
                    <a:pt x="107111" y="30943"/>
                  </a:lnTo>
                  <a:lnTo>
                    <a:pt x="106119" y="29546"/>
                  </a:lnTo>
                  <a:lnTo>
                    <a:pt x="104465" y="28615"/>
                  </a:lnTo>
                  <a:lnTo>
                    <a:pt x="99422" y="27121"/>
                  </a:lnTo>
                  <a:lnTo>
                    <a:pt x="98733" y="24271"/>
                  </a:lnTo>
                  <a:lnTo>
                    <a:pt x="98549" y="22122"/>
                  </a:lnTo>
                  <a:lnTo>
                    <a:pt x="97434" y="20690"/>
                  </a:lnTo>
                  <a:lnTo>
                    <a:pt x="80104" y="10924"/>
                  </a:lnTo>
                  <a:lnTo>
                    <a:pt x="77199" y="10247"/>
                  </a:lnTo>
                  <a:lnTo>
                    <a:pt x="75264" y="8804"/>
                  </a:lnTo>
                  <a:lnTo>
                    <a:pt x="73973" y="6849"/>
                  </a:lnTo>
                  <a:lnTo>
                    <a:pt x="73113" y="4554"/>
                  </a:lnTo>
                  <a:lnTo>
                    <a:pt x="71547" y="3024"/>
                  </a:lnTo>
                  <a:lnTo>
                    <a:pt x="67161" y="1324"/>
                  </a:lnTo>
                  <a:lnTo>
                    <a:pt x="41594" y="0"/>
                  </a:lnTo>
                  <a:lnTo>
                    <a:pt x="35659" y="2626"/>
                  </a:lnTo>
                  <a:lnTo>
                    <a:pt x="14836" y="20956"/>
                  </a:lnTo>
                  <a:lnTo>
                    <a:pt x="3923" y="38875"/>
                  </a:lnTo>
                  <a:lnTo>
                    <a:pt x="1130" y="50740"/>
                  </a:lnTo>
                  <a:lnTo>
                    <a:pt x="0" y="87649"/>
                  </a:lnTo>
                  <a:lnTo>
                    <a:pt x="2621" y="96151"/>
                  </a:lnTo>
                  <a:lnTo>
                    <a:pt x="26813" y="133305"/>
                  </a:lnTo>
                  <a:lnTo>
                    <a:pt x="33720" y="139594"/>
                  </a:lnTo>
                  <a:lnTo>
                    <a:pt x="47773" y="149705"/>
                  </a:lnTo>
                  <a:lnTo>
                    <a:pt x="64558" y="167751"/>
                  </a:lnTo>
                  <a:lnTo>
                    <a:pt x="96569" y="195095"/>
                  </a:lnTo>
                  <a:lnTo>
                    <a:pt x="102426" y="203437"/>
                  </a:lnTo>
                  <a:lnTo>
                    <a:pt x="114525" y="233760"/>
                  </a:lnTo>
                  <a:lnTo>
                    <a:pt x="115907" y="260542"/>
                  </a:lnTo>
                  <a:lnTo>
                    <a:pt x="113335" y="267251"/>
                  </a:lnTo>
                  <a:lnTo>
                    <a:pt x="95046" y="288655"/>
                  </a:lnTo>
                  <a:lnTo>
                    <a:pt x="89181" y="291982"/>
                  </a:lnTo>
                  <a:lnTo>
                    <a:pt x="77655" y="293855"/>
                  </a:lnTo>
                  <a:lnTo>
                    <a:pt x="60723" y="294488"/>
                  </a:lnTo>
                  <a:lnTo>
                    <a:pt x="34047" y="286942"/>
                  </a:lnTo>
                  <a:lnTo>
                    <a:pt x="31612" y="284548"/>
                  </a:lnTo>
                  <a:lnTo>
                    <a:pt x="19960" y="256647"/>
                  </a:lnTo>
                  <a:lnTo>
                    <a:pt x="18238" y="239403"/>
                  </a:lnTo>
                  <a:lnTo>
                    <a:pt x="20648" y="232720"/>
                  </a:lnTo>
                  <a:lnTo>
                    <a:pt x="35673" y="2142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5" name="SMARTInkShape-2577"/>
            <p:cNvSpPr/>
            <p:nvPr>
              <p:custDataLst>
                <p:tags r:id="rId10"/>
              </p:custDataLst>
            </p:nvPr>
          </p:nvSpPr>
          <p:spPr bwMode="auto">
            <a:xfrm>
              <a:off x="6858371" y="6027552"/>
              <a:ext cx="231791" cy="357119"/>
            </a:xfrm>
            <a:custGeom>
              <a:avLst/>
              <a:gdLst/>
              <a:ahLst/>
              <a:cxnLst/>
              <a:rect l="0" t="0" r="0" b="0"/>
              <a:pathLst>
                <a:path w="231791" h="357119">
                  <a:moveTo>
                    <a:pt x="35348" y="44636"/>
                  </a:moveTo>
                  <a:lnTo>
                    <a:pt x="35348" y="44636"/>
                  </a:lnTo>
                  <a:lnTo>
                    <a:pt x="35348" y="36947"/>
                  </a:lnTo>
                  <a:lnTo>
                    <a:pt x="27659" y="28126"/>
                  </a:lnTo>
                  <a:lnTo>
                    <a:pt x="17607" y="26786"/>
                  </a:lnTo>
                  <a:lnTo>
                    <a:pt x="12783" y="26779"/>
                  </a:lnTo>
                  <a:lnTo>
                    <a:pt x="11375" y="27770"/>
                  </a:lnTo>
                  <a:lnTo>
                    <a:pt x="10436" y="29423"/>
                  </a:lnTo>
                  <a:lnTo>
                    <a:pt x="8929" y="39205"/>
                  </a:lnTo>
                  <a:lnTo>
                    <a:pt x="8669" y="47767"/>
                  </a:lnTo>
                  <a:lnTo>
                    <a:pt x="5961" y="53634"/>
                  </a:lnTo>
                  <a:lnTo>
                    <a:pt x="3850" y="56587"/>
                  </a:lnTo>
                  <a:lnTo>
                    <a:pt x="880" y="70225"/>
                  </a:lnTo>
                  <a:lnTo>
                    <a:pt x="0" y="82093"/>
                  </a:lnTo>
                  <a:lnTo>
                    <a:pt x="2440" y="88734"/>
                  </a:lnTo>
                  <a:lnTo>
                    <a:pt x="5839" y="94992"/>
                  </a:lnTo>
                  <a:lnTo>
                    <a:pt x="8745" y="104094"/>
                  </a:lnTo>
                  <a:lnTo>
                    <a:pt x="20881" y="119039"/>
                  </a:lnTo>
                  <a:lnTo>
                    <a:pt x="26603" y="122352"/>
                  </a:lnTo>
                  <a:lnTo>
                    <a:pt x="35188" y="124653"/>
                  </a:lnTo>
                  <a:lnTo>
                    <a:pt x="39577" y="124848"/>
                  </a:lnTo>
                  <a:lnTo>
                    <a:pt x="44834" y="122288"/>
                  </a:lnTo>
                  <a:lnTo>
                    <a:pt x="47625" y="120216"/>
                  </a:lnTo>
                  <a:lnTo>
                    <a:pt x="50726" y="115268"/>
                  </a:lnTo>
                  <a:lnTo>
                    <a:pt x="53873" y="101084"/>
                  </a:lnTo>
                  <a:lnTo>
                    <a:pt x="59247" y="92229"/>
                  </a:lnTo>
                  <a:lnTo>
                    <a:pt x="61280" y="82329"/>
                  </a:lnTo>
                  <a:lnTo>
                    <a:pt x="62127" y="41767"/>
                  </a:lnTo>
                  <a:lnTo>
                    <a:pt x="59487" y="35754"/>
                  </a:lnTo>
                  <a:lnTo>
                    <a:pt x="53316" y="26931"/>
                  </a:lnTo>
                  <a:lnTo>
                    <a:pt x="53210" y="44823"/>
                  </a:lnTo>
                  <a:lnTo>
                    <a:pt x="55854" y="52325"/>
                  </a:lnTo>
                  <a:lnTo>
                    <a:pt x="59345" y="58967"/>
                  </a:lnTo>
                  <a:lnTo>
                    <a:pt x="62302" y="68284"/>
                  </a:lnTo>
                  <a:lnTo>
                    <a:pt x="68028" y="77329"/>
                  </a:lnTo>
                  <a:lnTo>
                    <a:pt x="69716" y="83309"/>
                  </a:lnTo>
                  <a:lnTo>
                    <a:pt x="71158" y="85300"/>
                  </a:lnTo>
                  <a:lnTo>
                    <a:pt x="73112" y="86628"/>
                  </a:lnTo>
                  <a:lnTo>
                    <a:pt x="77929" y="89096"/>
                  </a:lnTo>
                  <a:lnTo>
                    <a:pt x="96127" y="105488"/>
                  </a:lnTo>
                  <a:lnTo>
                    <a:pt x="121088" y="97952"/>
                  </a:lnTo>
                  <a:lnTo>
                    <a:pt x="136474" y="85881"/>
                  </a:lnTo>
                  <a:lnTo>
                    <a:pt x="139824" y="80165"/>
                  </a:lnTo>
                  <a:lnTo>
                    <a:pt x="153458" y="38114"/>
                  </a:lnTo>
                  <a:lnTo>
                    <a:pt x="157295" y="30823"/>
                  </a:lnTo>
                  <a:lnTo>
                    <a:pt x="159757" y="18057"/>
                  </a:lnTo>
                  <a:lnTo>
                    <a:pt x="160363" y="0"/>
                  </a:lnTo>
                  <a:lnTo>
                    <a:pt x="160363" y="43101"/>
                  </a:lnTo>
                  <a:lnTo>
                    <a:pt x="160363" y="81328"/>
                  </a:lnTo>
                  <a:lnTo>
                    <a:pt x="160363" y="116265"/>
                  </a:lnTo>
                  <a:lnTo>
                    <a:pt x="160363" y="158959"/>
                  </a:lnTo>
                  <a:lnTo>
                    <a:pt x="160363" y="202964"/>
                  </a:lnTo>
                  <a:lnTo>
                    <a:pt x="160363" y="240613"/>
                  </a:lnTo>
                  <a:lnTo>
                    <a:pt x="160363" y="278606"/>
                  </a:lnTo>
                  <a:lnTo>
                    <a:pt x="161356" y="294475"/>
                  </a:lnTo>
                  <a:lnTo>
                    <a:pt x="165508" y="313571"/>
                  </a:lnTo>
                  <a:lnTo>
                    <a:pt x="160365" y="357118"/>
                  </a:lnTo>
                  <a:lnTo>
                    <a:pt x="161356" y="334811"/>
                  </a:lnTo>
                  <a:lnTo>
                    <a:pt x="168052" y="301631"/>
                  </a:lnTo>
                  <a:lnTo>
                    <a:pt x="169048" y="266497"/>
                  </a:lnTo>
                  <a:lnTo>
                    <a:pt x="169245" y="222368"/>
                  </a:lnTo>
                  <a:lnTo>
                    <a:pt x="169278" y="187255"/>
                  </a:lnTo>
                  <a:lnTo>
                    <a:pt x="174031" y="144575"/>
                  </a:lnTo>
                  <a:lnTo>
                    <a:pt x="177671" y="101085"/>
                  </a:lnTo>
                  <a:lnTo>
                    <a:pt x="178201" y="56838"/>
                  </a:lnTo>
                  <a:lnTo>
                    <a:pt x="178223" y="12665"/>
                  </a:lnTo>
                  <a:lnTo>
                    <a:pt x="178223" y="10583"/>
                  </a:lnTo>
                  <a:lnTo>
                    <a:pt x="185911" y="1374"/>
                  </a:lnTo>
                  <a:lnTo>
                    <a:pt x="189247" y="604"/>
                  </a:lnTo>
                  <a:lnTo>
                    <a:pt x="191526" y="398"/>
                  </a:lnTo>
                  <a:lnTo>
                    <a:pt x="196702" y="2816"/>
                  </a:lnTo>
                  <a:lnTo>
                    <a:pt x="216954" y="20989"/>
                  </a:lnTo>
                  <a:lnTo>
                    <a:pt x="220242" y="26849"/>
                  </a:lnTo>
                  <a:lnTo>
                    <a:pt x="222694" y="32762"/>
                  </a:lnTo>
                  <a:lnTo>
                    <a:pt x="227092" y="38697"/>
                  </a:lnTo>
                  <a:lnTo>
                    <a:pt x="229708" y="47288"/>
                  </a:lnTo>
                  <a:lnTo>
                    <a:pt x="231785" y="89235"/>
                  </a:lnTo>
                  <a:lnTo>
                    <a:pt x="231790" y="92228"/>
                  </a:lnTo>
                  <a:lnTo>
                    <a:pt x="229151" y="98199"/>
                  </a:lnTo>
                  <a:lnTo>
                    <a:pt x="210810" y="119048"/>
                  </a:lnTo>
                  <a:lnTo>
                    <a:pt x="204944" y="122356"/>
                  </a:lnTo>
                  <a:lnTo>
                    <a:pt x="196082" y="1250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6" name="SMARTInkShape-2578"/>
            <p:cNvSpPr/>
            <p:nvPr>
              <p:custDataLst>
                <p:tags r:id="rId11"/>
              </p:custDataLst>
            </p:nvPr>
          </p:nvSpPr>
          <p:spPr bwMode="auto">
            <a:xfrm>
              <a:off x="7152704" y="5956156"/>
              <a:ext cx="106577" cy="330186"/>
            </a:xfrm>
            <a:custGeom>
              <a:avLst/>
              <a:gdLst/>
              <a:ahLst/>
              <a:cxnLst/>
              <a:rect l="0" t="0" r="0" b="0"/>
              <a:pathLst>
                <a:path w="106577" h="330186">
                  <a:moveTo>
                    <a:pt x="44624" y="17805"/>
                  </a:moveTo>
                  <a:lnTo>
                    <a:pt x="44624" y="17805"/>
                  </a:lnTo>
                  <a:lnTo>
                    <a:pt x="44624" y="22545"/>
                  </a:lnTo>
                  <a:lnTo>
                    <a:pt x="41979" y="27518"/>
                  </a:lnTo>
                  <a:lnTo>
                    <a:pt x="14813" y="68943"/>
                  </a:lnTo>
                  <a:lnTo>
                    <a:pt x="3113" y="108144"/>
                  </a:lnTo>
                  <a:lnTo>
                    <a:pt x="252" y="151764"/>
                  </a:lnTo>
                  <a:lnTo>
                    <a:pt x="0" y="196322"/>
                  </a:lnTo>
                  <a:lnTo>
                    <a:pt x="969" y="235818"/>
                  </a:lnTo>
                  <a:lnTo>
                    <a:pt x="8078" y="278891"/>
                  </a:lnTo>
                  <a:lnTo>
                    <a:pt x="8797" y="304656"/>
                  </a:lnTo>
                  <a:lnTo>
                    <a:pt x="11502" y="311651"/>
                  </a:lnTo>
                  <a:lnTo>
                    <a:pt x="15021" y="318067"/>
                  </a:lnTo>
                  <a:lnTo>
                    <a:pt x="17803" y="330185"/>
                  </a:lnTo>
                  <a:lnTo>
                    <a:pt x="13085" y="325557"/>
                  </a:lnTo>
                  <a:lnTo>
                    <a:pt x="10763" y="320610"/>
                  </a:lnTo>
                  <a:lnTo>
                    <a:pt x="8978" y="281347"/>
                  </a:lnTo>
                  <a:lnTo>
                    <a:pt x="8915" y="240474"/>
                  </a:lnTo>
                  <a:lnTo>
                    <a:pt x="8907" y="198086"/>
                  </a:lnTo>
                  <a:lnTo>
                    <a:pt x="9898" y="162282"/>
                  </a:lnTo>
                  <a:lnTo>
                    <a:pt x="15042" y="121688"/>
                  </a:lnTo>
                  <a:lnTo>
                    <a:pt x="17008" y="85075"/>
                  </a:lnTo>
                  <a:lnTo>
                    <a:pt x="20317" y="45535"/>
                  </a:lnTo>
                  <a:lnTo>
                    <a:pt x="22907" y="29137"/>
                  </a:lnTo>
                  <a:lnTo>
                    <a:pt x="17842" y="0"/>
                  </a:lnTo>
                  <a:lnTo>
                    <a:pt x="22577" y="4702"/>
                  </a:lnTo>
                  <a:lnTo>
                    <a:pt x="24904" y="9667"/>
                  </a:lnTo>
                  <a:lnTo>
                    <a:pt x="25525" y="12379"/>
                  </a:lnTo>
                  <a:lnTo>
                    <a:pt x="26930" y="14188"/>
                  </a:lnTo>
                  <a:lnTo>
                    <a:pt x="69208" y="50377"/>
                  </a:lnTo>
                  <a:lnTo>
                    <a:pt x="79032" y="56425"/>
                  </a:lnTo>
                  <a:lnTo>
                    <a:pt x="87367" y="67711"/>
                  </a:lnTo>
                  <a:lnTo>
                    <a:pt x="104319" y="104133"/>
                  </a:lnTo>
                  <a:lnTo>
                    <a:pt x="106576" y="118421"/>
                  </a:lnTo>
                  <a:lnTo>
                    <a:pt x="104239" y="124700"/>
                  </a:lnTo>
                  <a:lnTo>
                    <a:pt x="100885" y="130798"/>
                  </a:lnTo>
                  <a:lnTo>
                    <a:pt x="99394" y="136816"/>
                  </a:lnTo>
                  <a:lnTo>
                    <a:pt x="93441" y="142798"/>
                  </a:lnTo>
                  <a:lnTo>
                    <a:pt x="73946" y="156708"/>
                  </a:lnTo>
                  <a:lnTo>
                    <a:pt x="44624" y="160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7" name="SMARTInkShape-2579"/>
            <p:cNvSpPr/>
            <p:nvPr>
              <p:custDataLst>
                <p:tags r:id="rId12"/>
              </p:custDataLst>
            </p:nvPr>
          </p:nvSpPr>
          <p:spPr bwMode="auto">
            <a:xfrm>
              <a:off x="7246210" y="5831294"/>
              <a:ext cx="308307" cy="312276"/>
            </a:xfrm>
            <a:custGeom>
              <a:avLst/>
              <a:gdLst/>
              <a:ahLst/>
              <a:cxnLst/>
              <a:rect l="0" t="0" r="0" b="0"/>
              <a:pathLst>
                <a:path w="308307" h="312276">
                  <a:moveTo>
                    <a:pt x="147571" y="160526"/>
                  </a:moveTo>
                  <a:lnTo>
                    <a:pt x="147571" y="160526"/>
                  </a:lnTo>
                  <a:lnTo>
                    <a:pt x="147571" y="155786"/>
                  </a:lnTo>
                  <a:lnTo>
                    <a:pt x="146579" y="154389"/>
                  </a:lnTo>
                  <a:lnTo>
                    <a:pt x="144926" y="153458"/>
                  </a:lnTo>
                  <a:lnTo>
                    <a:pt x="142830" y="152838"/>
                  </a:lnTo>
                  <a:lnTo>
                    <a:pt x="129480" y="144692"/>
                  </a:lnTo>
                  <a:lnTo>
                    <a:pt x="91380" y="134140"/>
                  </a:lnTo>
                  <a:lnTo>
                    <a:pt x="85225" y="136562"/>
                  </a:lnTo>
                  <a:lnTo>
                    <a:pt x="79182" y="139954"/>
                  </a:lnTo>
                  <a:lnTo>
                    <a:pt x="73189" y="141461"/>
                  </a:lnTo>
                  <a:lnTo>
                    <a:pt x="37092" y="167913"/>
                  </a:lnTo>
                  <a:lnTo>
                    <a:pt x="12367" y="196667"/>
                  </a:lnTo>
                  <a:lnTo>
                    <a:pt x="8106" y="206685"/>
                  </a:lnTo>
                  <a:lnTo>
                    <a:pt x="0" y="235139"/>
                  </a:lnTo>
                  <a:lnTo>
                    <a:pt x="3882" y="264732"/>
                  </a:lnTo>
                  <a:lnTo>
                    <a:pt x="6137" y="269684"/>
                  </a:lnTo>
                  <a:lnTo>
                    <a:pt x="24742" y="287998"/>
                  </a:lnTo>
                  <a:lnTo>
                    <a:pt x="33780" y="291594"/>
                  </a:lnTo>
                  <a:lnTo>
                    <a:pt x="78056" y="294396"/>
                  </a:lnTo>
                  <a:lnTo>
                    <a:pt x="87902" y="293446"/>
                  </a:lnTo>
                  <a:lnTo>
                    <a:pt x="99023" y="287333"/>
                  </a:lnTo>
                  <a:lnTo>
                    <a:pt x="108602" y="278245"/>
                  </a:lnTo>
                  <a:lnTo>
                    <a:pt x="132678" y="234772"/>
                  </a:lnTo>
                  <a:lnTo>
                    <a:pt x="137463" y="212087"/>
                  </a:lnTo>
                  <a:lnTo>
                    <a:pt x="138118" y="203947"/>
                  </a:lnTo>
                  <a:lnTo>
                    <a:pt x="135763" y="197022"/>
                  </a:lnTo>
                  <a:lnTo>
                    <a:pt x="132402" y="190637"/>
                  </a:lnTo>
                  <a:lnTo>
                    <a:pt x="129517" y="181465"/>
                  </a:lnTo>
                  <a:lnTo>
                    <a:pt x="117389" y="166493"/>
                  </a:lnTo>
                  <a:lnTo>
                    <a:pt x="111667" y="163178"/>
                  </a:lnTo>
                  <a:lnTo>
                    <a:pt x="95746" y="160681"/>
                  </a:lnTo>
                  <a:lnTo>
                    <a:pt x="89772" y="160572"/>
                  </a:lnTo>
                  <a:lnTo>
                    <a:pt x="84510" y="163192"/>
                  </a:lnTo>
                  <a:lnTo>
                    <a:pt x="81718" y="165280"/>
                  </a:lnTo>
                  <a:lnTo>
                    <a:pt x="78616" y="170246"/>
                  </a:lnTo>
                  <a:lnTo>
                    <a:pt x="76624" y="181518"/>
                  </a:lnTo>
                  <a:lnTo>
                    <a:pt x="76279" y="190338"/>
                  </a:lnTo>
                  <a:lnTo>
                    <a:pt x="78844" y="196265"/>
                  </a:lnTo>
                  <a:lnTo>
                    <a:pt x="80917" y="199235"/>
                  </a:lnTo>
                  <a:lnTo>
                    <a:pt x="93316" y="208155"/>
                  </a:lnTo>
                  <a:lnTo>
                    <a:pt x="109557" y="212341"/>
                  </a:lnTo>
                  <a:lnTo>
                    <a:pt x="144654" y="213950"/>
                  </a:lnTo>
                  <a:lnTo>
                    <a:pt x="153881" y="211390"/>
                  </a:lnTo>
                  <a:lnTo>
                    <a:pt x="181199" y="198653"/>
                  </a:lnTo>
                  <a:lnTo>
                    <a:pt x="188314" y="196323"/>
                  </a:lnTo>
                  <a:lnTo>
                    <a:pt x="204003" y="183957"/>
                  </a:lnTo>
                  <a:lnTo>
                    <a:pt x="207378" y="175570"/>
                  </a:lnTo>
                  <a:lnTo>
                    <a:pt x="209921" y="148977"/>
                  </a:lnTo>
                  <a:lnTo>
                    <a:pt x="207363" y="142826"/>
                  </a:lnTo>
                  <a:lnTo>
                    <a:pt x="203910" y="136784"/>
                  </a:lnTo>
                  <a:lnTo>
                    <a:pt x="200976" y="127805"/>
                  </a:lnTo>
                  <a:lnTo>
                    <a:pt x="196773" y="121840"/>
                  </a:lnTo>
                  <a:lnTo>
                    <a:pt x="191598" y="118528"/>
                  </a:lnTo>
                  <a:lnTo>
                    <a:pt x="188828" y="117644"/>
                  </a:lnTo>
                  <a:lnTo>
                    <a:pt x="180460" y="119309"/>
                  </a:lnTo>
                  <a:lnTo>
                    <a:pt x="168399" y="123721"/>
                  </a:lnTo>
                  <a:lnTo>
                    <a:pt x="161570" y="129226"/>
                  </a:lnTo>
                  <a:lnTo>
                    <a:pt x="158754" y="134378"/>
                  </a:lnTo>
                  <a:lnTo>
                    <a:pt x="156797" y="148705"/>
                  </a:lnTo>
                  <a:lnTo>
                    <a:pt x="156633" y="154610"/>
                  </a:lnTo>
                  <a:lnTo>
                    <a:pt x="159205" y="160543"/>
                  </a:lnTo>
                  <a:lnTo>
                    <a:pt x="190469" y="194481"/>
                  </a:lnTo>
                  <a:lnTo>
                    <a:pt x="194088" y="195461"/>
                  </a:lnTo>
                  <a:lnTo>
                    <a:pt x="199754" y="196090"/>
                  </a:lnTo>
                  <a:lnTo>
                    <a:pt x="200219" y="197134"/>
                  </a:lnTo>
                  <a:lnTo>
                    <a:pt x="201139" y="217493"/>
                  </a:lnTo>
                  <a:lnTo>
                    <a:pt x="192587" y="257183"/>
                  </a:lnTo>
                  <a:lnTo>
                    <a:pt x="192328" y="269312"/>
                  </a:lnTo>
                  <a:lnTo>
                    <a:pt x="194914" y="276013"/>
                  </a:lnTo>
                  <a:lnTo>
                    <a:pt x="213213" y="305101"/>
                  </a:lnTo>
                  <a:lnTo>
                    <a:pt x="219079" y="309118"/>
                  </a:lnTo>
                  <a:lnTo>
                    <a:pt x="227959" y="311379"/>
                  </a:lnTo>
                  <a:lnTo>
                    <a:pt x="244035" y="312275"/>
                  </a:lnTo>
                  <a:lnTo>
                    <a:pt x="250015" y="307574"/>
                  </a:lnTo>
                  <a:lnTo>
                    <a:pt x="252633" y="299964"/>
                  </a:lnTo>
                  <a:lnTo>
                    <a:pt x="260782" y="257608"/>
                  </a:lnTo>
                  <a:lnTo>
                    <a:pt x="263404" y="219226"/>
                  </a:lnTo>
                  <a:lnTo>
                    <a:pt x="263608" y="183917"/>
                  </a:lnTo>
                  <a:lnTo>
                    <a:pt x="263642" y="150590"/>
                  </a:lnTo>
                  <a:lnTo>
                    <a:pt x="266298" y="115579"/>
                  </a:lnTo>
                  <a:lnTo>
                    <a:pt x="270723" y="80070"/>
                  </a:lnTo>
                  <a:lnTo>
                    <a:pt x="272219" y="41997"/>
                  </a:lnTo>
                  <a:lnTo>
                    <a:pt x="272577" y="2170"/>
                  </a:lnTo>
                  <a:lnTo>
                    <a:pt x="271588" y="1377"/>
                  </a:lnTo>
                  <a:lnTo>
                    <a:pt x="264897" y="0"/>
                  </a:lnTo>
                  <a:lnTo>
                    <a:pt x="264483" y="923"/>
                  </a:lnTo>
                  <a:lnTo>
                    <a:pt x="264025" y="4594"/>
                  </a:lnTo>
                  <a:lnTo>
                    <a:pt x="261175" y="9533"/>
                  </a:lnTo>
                  <a:lnTo>
                    <a:pt x="259026" y="12239"/>
                  </a:lnTo>
                  <a:lnTo>
                    <a:pt x="256637" y="20538"/>
                  </a:lnTo>
                  <a:lnTo>
                    <a:pt x="252647" y="36366"/>
                  </a:lnTo>
                  <a:lnTo>
                    <a:pt x="247827" y="53624"/>
                  </a:lnTo>
                  <a:lnTo>
                    <a:pt x="239928" y="90298"/>
                  </a:lnTo>
                  <a:lnTo>
                    <a:pt x="237271" y="129156"/>
                  </a:lnTo>
                  <a:lnTo>
                    <a:pt x="236922" y="170029"/>
                  </a:lnTo>
                  <a:lnTo>
                    <a:pt x="237884" y="186577"/>
                  </a:lnTo>
                  <a:lnTo>
                    <a:pt x="251109" y="225684"/>
                  </a:lnTo>
                  <a:lnTo>
                    <a:pt x="253120" y="237772"/>
                  </a:lnTo>
                  <a:lnTo>
                    <a:pt x="255640" y="242781"/>
                  </a:lnTo>
                  <a:lnTo>
                    <a:pt x="284239" y="270500"/>
                  </a:lnTo>
                  <a:lnTo>
                    <a:pt x="290333" y="273895"/>
                  </a:lnTo>
                  <a:lnTo>
                    <a:pt x="308306" y="2766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8" name="SMARTInkShape-2580"/>
            <p:cNvSpPr/>
            <p:nvPr>
              <p:custDataLst>
                <p:tags r:id="rId13"/>
              </p:custDataLst>
            </p:nvPr>
          </p:nvSpPr>
          <p:spPr bwMode="auto">
            <a:xfrm>
              <a:off x="7528127" y="5938242"/>
              <a:ext cx="35319" cy="8931"/>
            </a:xfrm>
            <a:custGeom>
              <a:avLst/>
              <a:gdLst/>
              <a:ahLst/>
              <a:cxnLst/>
              <a:rect l="0" t="0" r="0" b="0"/>
              <a:pathLst>
                <a:path w="35319" h="8931">
                  <a:moveTo>
                    <a:pt x="17459" y="8930"/>
                  </a:moveTo>
                  <a:lnTo>
                    <a:pt x="17459" y="8930"/>
                  </a:lnTo>
                  <a:lnTo>
                    <a:pt x="0" y="8930"/>
                  </a:lnTo>
                  <a:lnTo>
                    <a:pt x="12063" y="8930"/>
                  </a:lnTo>
                  <a:lnTo>
                    <a:pt x="353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60" name="SMARTInkShape-2581"/>
          <p:cNvSpPr/>
          <p:nvPr>
            <p:custDataLst>
              <p:tags r:id="rId8"/>
            </p:custDataLst>
          </p:nvPr>
        </p:nvSpPr>
        <p:spPr bwMode="auto">
          <a:xfrm>
            <a:off x="7831337" y="5875734"/>
            <a:ext cx="1035844" cy="419697"/>
          </a:xfrm>
          <a:custGeom>
            <a:avLst/>
            <a:gdLst/>
            <a:ahLst/>
            <a:cxnLst/>
            <a:rect l="0" t="0" r="0" b="0"/>
            <a:pathLst>
              <a:path w="1035844" h="419697">
                <a:moveTo>
                  <a:pt x="1035843" y="98227"/>
                </a:moveTo>
                <a:lnTo>
                  <a:pt x="1035843" y="98227"/>
                </a:lnTo>
                <a:lnTo>
                  <a:pt x="1022281" y="98227"/>
                </a:lnTo>
                <a:lnTo>
                  <a:pt x="1020849" y="99219"/>
                </a:lnTo>
                <a:lnTo>
                  <a:pt x="1019893" y="100873"/>
                </a:lnTo>
                <a:lnTo>
                  <a:pt x="1018234" y="107321"/>
                </a:lnTo>
                <a:lnTo>
                  <a:pt x="1018016" y="119476"/>
                </a:lnTo>
                <a:lnTo>
                  <a:pt x="1017013" y="121322"/>
                </a:lnTo>
                <a:lnTo>
                  <a:pt x="1015352" y="122554"/>
                </a:lnTo>
                <a:lnTo>
                  <a:pt x="1013252" y="123374"/>
                </a:lnTo>
                <a:lnTo>
                  <a:pt x="1011853" y="124914"/>
                </a:lnTo>
                <a:lnTo>
                  <a:pt x="1010298" y="129270"/>
                </a:lnTo>
                <a:lnTo>
                  <a:pt x="1008134" y="163142"/>
                </a:lnTo>
                <a:lnTo>
                  <a:pt x="993611" y="204098"/>
                </a:lnTo>
                <a:lnTo>
                  <a:pt x="986595" y="246979"/>
                </a:lnTo>
                <a:lnTo>
                  <a:pt x="982644" y="287507"/>
                </a:lnTo>
                <a:lnTo>
                  <a:pt x="983331" y="308550"/>
                </a:lnTo>
                <a:lnTo>
                  <a:pt x="990373" y="336340"/>
                </a:lnTo>
                <a:lnTo>
                  <a:pt x="991188" y="379928"/>
                </a:lnTo>
                <a:lnTo>
                  <a:pt x="991194" y="405212"/>
                </a:lnTo>
                <a:lnTo>
                  <a:pt x="990202" y="407064"/>
                </a:lnTo>
                <a:lnTo>
                  <a:pt x="988548" y="408298"/>
                </a:lnTo>
                <a:lnTo>
                  <a:pt x="986453" y="409120"/>
                </a:lnTo>
                <a:lnTo>
                  <a:pt x="985057" y="410661"/>
                </a:lnTo>
                <a:lnTo>
                  <a:pt x="982632" y="418310"/>
                </a:lnTo>
                <a:lnTo>
                  <a:pt x="979783" y="419080"/>
                </a:lnTo>
                <a:lnTo>
                  <a:pt x="973335" y="419696"/>
                </a:lnTo>
                <a:lnTo>
                  <a:pt x="973335" y="414955"/>
                </a:lnTo>
                <a:lnTo>
                  <a:pt x="970689" y="409982"/>
                </a:lnTo>
                <a:lnTo>
                  <a:pt x="967197" y="404464"/>
                </a:lnTo>
                <a:lnTo>
                  <a:pt x="964240" y="395780"/>
                </a:lnTo>
                <a:lnTo>
                  <a:pt x="960033" y="389884"/>
                </a:lnTo>
                <a:lnTo>
                  <a:pt x="954855" y="386602"/>
                </a:lnTo>
                <a:lnTo>
                  <a:pt x="952086" y="385727"/>
                </a:lnTo>
                <a:lnTo>
                  <a:pt x="950239" y="383159"/>
                </a:lnTo>
                <a:lnTo>
                  <a:pt x="948187" y="375015"/>
                </a:lnTo>
                <a:lnTo>
                  <a:pt x="945656" y="372049"/>
                </a:lnTo>
                <a:lnTo>
                  <a:pt x="933604" y="365890"/>
                </a:lnTo>
                <a:lnTo>
                  <a:pt x="922316" y="354364"/>
                </a:lnTo>
                <a:lnTo>
                  <a:pt x="890907" y="341548"/>
                </a:lnTo>
                <a:lnTo>
                  <a:pt x="874497" y="337340"/>
                </a:lnTo>
                <a:lnTo>
                  <a:pt x="861939" y="333484"/>
                </a:lnTo>
                <a:lnTo>
                  <a:pt x="818364" y="329677"/>
                </a:lnTo>
                <a:lnTo>
                  <a:pt x="773811" y="322320"/>
                </a:lnTo>
                <a:lnTo>
                  <a:pt x="729171" y="321544"/>
                </a:lnTo>
                <a:lnTo>
                  <a:pt x="684523" y="321475"/>
                </a:lnTo>
                <a:lnTo>
                  <a:pt x="642533" y="321470"/>
                </a:lnTo>
                <a:lnTo>
                  <a:pt x="605303" y="321469"/>
                </a:lnTo>
                <a:lnTo>
                  <a:pt x="562317" y="321469"/>
                </a:lnTo>
                <a:lnTo>
                  <a:pt x="522628" y="321469"/>
                </a:lnTo>
                <a:lnTo>
                  <a:pt x="481646" y="318824"/>
                </a:lnTo>
                <a:lnTo>
                  <a:pt x="437481" y="313367"/>
                </a:lnTo>
                <a:lnTo>
                  <a:pt x="392895" y="312648"/>
                </a:lnTo>
                <a:lnTo>
                  <a:pt x="348255" y="315200"/>
                </a:lnTo>
                <a:lnTo>
                  <a:pt x="304601" y="320644"/>
                </a:lnTo>
                <a:lnTo>
                  <a:pt x="266649" y="321360"/>
                </a:lnTo>
                <a:lnTo>
                  <a:pt x="230145" y="321454"/>
                </a:lnTo>
                <a:lnTo>
                  <a:pt x="188129" y="321468"/>
                </a:lnTo>
                <a:lnTo>
                  <a:pt x="144984" y="321469"/>
                </a:lnTo>
                <a:lnTo>
                  <a:pt x="120833" y="321469"/>
                </a:lnTo>
                <a:lnTo>
                  <a:pt x="115549" y="318824"/>
                </a:lnTo>
                <a:lnTo>
                  <a:pt x="109894" y="315332"/>
                </a:lnTo>
                <a:lnTo>
                  <a:pt x="99958" y="312907"/>
                </a:lnTo>
                <a:lnTo>
                  <a:pt x="62885" y="312539"/>
                </a:lnTo>
                <a:lnTo>
                  <a:pt x="54851" y="304851"/>
                </a:lnTo>
                <a:lnTo>
                  <a:pt x="53955" y="299237"/>
                </a:lnTo>
                <a:lnTo>
                  <a:pt x="52836" y="297718"/>
                </a:lnTo>
                <a:lnTo>
                  <a:pt x="48948" y="296030"/>
                </a:lnTo>
                <a:lnTo>
                  <a:pt x="47515" y="294588"/>
                </a:lnTo>
                <a:lnTo>
                  <a:pt x="45922" y="290340"/>
                </a:lnTo>
                <a:lnTo>
                  <a:pt x="43906" y="273391"/>
                </a:lnTo>
                <a:lnTo>
                  <a:pt x="37629" y="259460"/>
                </a:lnTo>
                <a:lnTo>
                  <a:pt x="31010" y="215902"/>
                </a:lnTo>
                <a:lnTo>
                  <a:pt x="27622" y="199339"/>
                </a:lnTo>
                <a:lnTo>
                  <a:pt x="25869" y="172556"/>
                </a:lnTo>
                <a:lnTo>
                  <a:pt x="19109" y="150189"/>
                </a:lnTo>
                <a:lnTo>
                  <a:pt x="15377" y="124411"/>
                </a:lnTo>
                <a:lnTo>
                  <a:pt x="10202" y="105825"/>
                </a:lnTo>
                <a:lnTo>
                  <a:pt x="6450" y="79800"/>
                </a:lnTo>
                <a:lnTo>
                  <a:pt x="1273" y="61183"/>
                </a:lnTo>
                <a:lnTo>
                  <a:pt x="0" y="19592"/>
                </a:lnTo>
                <a:lnTo>
                  <a:pt x="7688" y="10323"/>
                </a:lnTo>
                <a:lnTo>
                  <a:pt x="892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5620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58200" cy="1371600"/>
          </a:xfrm>
        </p:spPr>
        <p:txBody>
          <a:bodyPr/>
          <a:lstStyle/>
          <a:p>
            <a:r>
              <a:rPr lang="en-US" sz="4000">
                <a:latin typeface="Arial" charset="0"/>
                <a:cs typeface="Arial" charset="0"/>
              </a:rPr>
              <a:t>Find simple approximate distribution</a:t>
            </a:r>
          </a:p>
        </p:txBody>
      </p:sp>
      <p:grpSp>
        <p:nvGrpSpPr>
          <p:cNvPr id="26629" name="Group 10"/>
          <p:cNvGrpSpPr>
            <a:grpSpLocks/>
          </p:cNvGrpSpPr>
          <p:nvPr/>
        </p:nvGrpSpPr>
        <p:grpSpPr bwMode="auto">
          <a:xfrm>
            <a:off x="5791200" y="1447800"/>
            <a:ext cx="3924300" cy="2622550"/>
            <a:chOff x="3648" y="912"/>
            <a:chExt cx="2472" cy="1652"/>
          </a:xfrm>
        </p:grpSpPr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CECFD0"/>
                </a:clrFrom>
                <a:clrTo>
                  <a:srgbClr val="CECFD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912"/>
              <a:ext cx="2472" cy="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4800" y="1404"/>
              <a:ext cx="38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5058" y="1824"/>
              <a:ext cx="38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338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5791200" cy="5257800"/>
          </a:xfrm>
          <a:noFill/>
        </p:spPr>
        <p:txBody>
          <a:bodyPr/>
          <a:lstStyle/>
          <a:p>
            <a:r>
              <a:rPr lang="en-US" sz="2000" dirty="0">
                <a:latin typeface="Arial" charset="0"/>
                <a:cs typeface="Arial" charset="0"/>
              </a:rPr>
              <a:t>Suppose </a:t>
            </a:r>
            <a:r>
              <a:rPr lang="en-US" sz="2000" i="1" dirty="0">
                <a:latin typeface="Arial" charset="0"/>
                <a:cs typeface="Arial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</a:rPr>
              <a:t> is intractable posterior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Want to find simple </a:t>
            </a:r>
            <a:r>
              <a:rPr lang="en-US" sz="2000" i="1" dirty="0">
                <a:latin typeface="Arial" charset="0"/>
                <a:cs typeface="Arial" charset="0"/>
              </a:rPr>
              <a:t>q</a:t>
            </a:r>
            <a:r>
              <a:rPr lang="en-US" sz="2000" dirty="0">
                <a:latin typeface="Arial" charset="0"/>
                <a:cs typeface="Arial" charset="0"/>
              </a:rPr>
              <a:t> that approximates </a:t>
            </a:r>
            <a:r>
              <a:rPr lang="en-US" sz="2000" i="1" dirty="0">
                <a:latin typeface="Arial" charset="0"/>
                <a:cs typeface="Arial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KL divergence not symmetric</a:t>
            </a:r>
          </a:p>
          <a:p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cs typeface="Arial" charset="0"/>
              </a:rPr>
              <a:t>D(p||q)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true distribution p defines support of diff. 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correct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direction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will be intractable to compute</a:t>
            </a:r>
          </a:p>
          <a:p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cs typeface="Arial" charset="0"/>
              </a:rPr>
              <a:t>D(q||p)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approximate distribution defines support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tends to give overconfident results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will be tractable</a:t>
            </a:r>
          </a:p>
          <a:p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4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submission instructions released</a:t>
            </a:r>
          </a:p>
          <a:p>
            <a:pPr lvl="1"/>
            <a:r>
              <a:rPr lang="en-US" dirty="0"/>
              <a:t>Due: 12/03, 11:55pm</a:t>
            </a:r>
          </a:p>
          <a:p>
            <a:pPr lvl="1"/>
            <a:r>
              <a:rPr lang="en-US" dirty="0"/>
              <a:t>Last deliverable in the class</a:t>
            </a:r>
          </a:p>
          <a:p>
            <a:pPr lvl="1"/>
            <a:r>
              <a:rPr lang="en-US" dirty="0"/>
              <a:t>Can’t use late days</a:t>
            </a:r>
          </a:p>
          <a:p>
            <a:pPr lvl="1"/>
            <a:r>
              <a:rPr lang="en-US" dirty="0">
                <a:hlinkClick r:id="rId2"/>
              </a:rPr>
              <a:t>https://www.cc.gatech.edu/classes/AY2020/cs7643_fall/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 = 2D Gaussian with arbitrary co-variance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 = 2D Gaussian with isotropic co-variance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9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 descr="Figure10_2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0"/>
            <a:ext cx="3657600" cy="3657600"/>
          </a:xfrm>
          <a:prstGeom prst="rect">
            <a:avLst/>
          </a:prstGeom>
        </p:spPr>
      </p:pic>
      <p:pic>
        <p:nvPicPr>
          <p:cNvPr id="10" name="Picture 9" descr="Figure10_2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3657600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648" y="2819400"/>
            <a:ext cx="233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argmin_q</a:t>
            </a:r>
            <a:r>
              <a:rPr lang="en-US" sz="1800" dirty="0"/>
              <a:t>   KL (p || q)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2882" y="6519446"/>
            <a:ext cx="1941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 = Green; q = 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2819400"/>
            <a:ext cx="233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argmin_q</a:t>
            </a:r>
            <a:r>
              <a:rPr lang="en-US" sz="1800" dirty="0"/>
              <a:t>   KL (q || p) </a:t>
            </a:r>
          </a:p>
        </p:txBody>
      </p:sp>
    </p:spTree>
    <p:extLst>
      <p:ext uri="{BB962C8B-B14F-4D97-AF65-F5344CB8AC3E}">
        <p14:creationId xmlns:p14="http://schemas.microsoft.com/office/powerpoint/2010/main" val="1264590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Mixture of Two Gaussians</a:t>
            </a:r>
          </a:p>
          <a:p>
            <a:r>
              <a:rPr lang="en-US" dirty="0"/>
              <a:t>q = Single Gaussian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41648" y="2819400"/>
            <a:ext cx="233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argmin_q</a:t>
            </a:r>
            <a:r>
              <a:rPr lang="en-US" sz="1800" dirty="0"/>
              <a:t>   KL (p || q)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2682" y="6519446"/>
            <a:ext cx="1781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 = Blue; q = 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2819400"/>
            <a:ext cx="233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argmin_q</a:t>
            </a:r>
            <a:r>
              <a:rPr lang="en-US" sz="1800" dirty="0"/>
              <a:t>   KL (q || p) </a:t>
            </a:r>
          </a:p>
        </p:txBody>
      </p:sp>
      <p:pic>
        <p:nvPicPr>
          <p:cNvPr id="6" name="Picture 5" descr="Figure10_3a.pdf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76600"/>
            <a:ext cx="2743200" cy="2743200"/>
          </a:xfrm>
          <a:prstGeom prst="rect">
            <a:avLst/>
          </a:prstGeom>
        </p:spPr>
      </p:pic>
      <p:pic>
        <p:nvPicPr>
          <p:cNvPr id="7" name="Picture 6" descr="Figure10_3b.pdf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00400"/>
            <a:ext cx="1803400" cy="1803400"/>
          </a:xfrm>
          <a:prstGeom prst="rect">
            <a:avLst/>
          </a:prstGeom>
        </p:spPr>
      </p:pic>
      <p:pic>
        <p:nvPicPr>
          <p:cNvPr id="9" name="Picture 8" descr="Figure10_3c.pdf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006761"/>
            <a:ext cx="1803400" cy="1803400"/>
          </a:xfrm>
          <a:prstGeom prst="rect">
            <a:avLst/>
          </a:prstGeom>
        </p:spPr>
      </p:pic>
      <p:sp>
        <p:nvSpPr>
          <p:cNvPr id="8" name="SMARTInkShape-2582"/>
          <p:cNvSpPr/>
          <p:nvPr>
            <p:custDataLst>
              <p:tags r:id="rId1"/>
            </p:custDataLst>
          </p:nvPr>
        </p:nvSpPr>
        <p:spPr bwMode="auto">
          <a:xfrm>
            <a:off x="1026914" y="1544955"/>
            <a:ext cx="285751" cy="31564"/>
          </a:xfrm>
          <a:custGeom>
            <a:avLst/>
            <a:gdLst/>
            <a:ahLst/>
            <a:cxnLst/>
            <a:rect l="0" t="0" r="0" b="0"/>
            <a:pathLst>
              <a:path w="285751" h="31564">
                <a:moveTo>
                  <a:pt x="0" y="8811"/>
                </a:moveTo>
                <a:lnTo>
                  <a:pt x="0" y="8811"/>
                </a:lnTo>
                <a:lnTo>
                  <a:pt x="4741" y="8811"/>
                </a:lnTo>
                <a:lnTo>
                  <a:pt x="6137" y="9803"/>
                </a:lnTo>
                <a:lnTo>
                  <a:pt x="7068" y="11456"/>
                </a:lnTo>
                <a:lnTo>
                  <a:pt x="7689" y="13551"/>
                </a:lnTo>
                <a:lnTo>
                  <a:pt x="9094" y="14947"/>
                </a:lnTo>
                <a:lnTo>
                  <a:pt x="13303" y="16499"/>
                </a:lnTo>
                <a:lnTo>
                  <a:pt x="24088" y="18487"/>
                </a:lnTo>
                <a:lnTo>
                  <a:pt x="33816" y="23804"/>
                </a:lnTo>
                <a:lnTo>
                  <a:pt x="65840" y="31563"/>
                </a:lnTo>
                <a:lnTo>
                  <a:pt x="109823" y="27044"/>
                </a:lnTo>
                <a:lnTo>
                  <a:pt x="125209" y="25844"/>
                </a:lnTo>
                <a:lnTo>
                  <a:pt x="169604" y="17590"/>
                </a:lnTo>
                <a:lnTo>
                  <a:pt x="214135" y="6766"/>
                </a:lnTo>
                <a:lnTo>
                  <a:pt x="233350" y="1241"/>
                </a:lnTo>
                <a:lnTo>
                  <a:pt x="255798" y="0"/>
                </a:lnTo>
                <a:lnTo>
                  <a:pt x="260201" y="2580"/>
                </a:lnTo>
                <a:lnTo>
                  <a:pt x="265465" y="6041"/>
                </a:lnTo>
                <a:lnTo>
                  <a:pt x="275129" y="8446"/>
                </a:lnTo>
                <a:lnTo>
                  <a:pt x="285750" y="1774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SMARTInkShape-2583"/>
          <p:cNvSpPr/>
          <p:nvPr>
            <p:custDataLst>
              <p:tags r:id="rId2"/>
            </p:custDataLst>
          </p:nvPr>
        </p:nvSpPr>
        <p:spPr bwMode="auto">
          <a:xfrm>
            <a:off x="1732362" y="1446862"/>
            <a:ext cx="2678905" cy="142511"/>
          </a:xfrm>
          <a:custGeom>
            <a:avLst/>
            <a:gdLst/>
            <a:ahLst/>
            <a:cxnLst/>
            <a:rect l="0" t="0" r="0" b="0"/>
            <a:pathLst>
              <a:path w="2678905" h="142511">
                <a:moveTo>
                  <a:pt x="8927" y="115833"/>
                </a:moveTo>
                <a:lnTo>
                  <a:pt x="8927" y="115833"/>
                </a:lnTo>
                <a:lnTo>
                  <a:pt x="0" y="115833"/>
                </a:lnTo>
                <a:lnTo>
                  <a:pt x="4739" y="115833"/>
                </a:lnTo>
                <a:lnTo>
                  <a:pt x="9712" y="113188"/>
                </a:lnTo>
                <a:lnTo>
                  <a:pt x="12426" y="111093"/>
                </a:lnTo>
                <a:lnTo>
                  <a:pt x="15229" y="110689"/>
                </a:lnTo>
                <a:lnTo>
                  <a:pt x="20988" y="112885"/>
                </a:lnTo>
                <a:lnTo>
                  <a:pt x="29501" y="111877"/>
                </a:lnTo>
                <a:lnTo>
                  <a:pt x="45450" y="108377"/>
                </a:lnTo>
                <a:lnTo>
                  <a:pt x="68617" y="107195"/>
                </a:lnTo>
                <a:lnTo>
                  <a:pt x="108932" y="114617"/>
                </a:lnTo>
                <a:lnTo>
                  <a:pt x="144216" y="115593"/>
                </a:lnTo>
                <a:lnTo>
                  <a:pt x="185728" y="118432"/>
                </a:lnTo>
                <a:lnTo>
                  <a:pt x="227626" y="123512"/>
                </a:lnTo>
                <a:lnTo>
                  <a:pt x="262353" y="129133"/>
                </a:lnTo>
                <a:lnTo>
                  <a:pt x="302518" y="132342"/>
                </a:lnTo>
                <a:lnTo>
                  <a:pt x="341098" y="133292"/>
                </a:lnTo>
                <a:lnTo>
                  <a:pt x="382405" y="138314"/>
                </a:lnTo>
                <a:lnTo>
                  <a:pt x="426063" y="141346"/>
                </a:lnTo>
                <a:lnTo>
                  <a:pt x="458243" y="142055"/>
                </a:lnTo>
                <a:lnTo>
                  <a:pt x="492389" y="142370"/>
                </a:lnTo>
                <a:lnTo>
                  <a:pt x="527408" y="142510"/>
                </a:lnTo>
                <a:lnTo>
                  <a:pt x="560170" y="139927"/>
                </a:lnTo>
                <a:lnTo>
                  <a:pt x="592260" y="136463"/>
                </a:lnTo>
                <a:lnTo>
                  <a:pt x="626366" y="134924"/>
                </a:lnTo>
                <a:lnTo>
                  <a:pt x="664013" y="134240"/>
                </a:lnTo>
                <a:lnTo>
                  <a:pt x="702905" y="132944"/>
                </a:lnTo>
                <a:lnTo>
                  <a:pt x="740034" y="129060"/>
                </a:lnTo>
                <a:lnTo>
                  <a:pt x="776379" y="124027"/>
                </a:lnTo>
                <a:lnTo>
                  <a:pt x="813368" y="119475"/>
                </a:lnTo>
                <a:lnTo>
                  <a:pt x="852959" y="117452"/>
                </a:lnTo>
                <a:lnTo>
                  <a:pt x="891060" y="113907"/>
                </a:lnTo>
                <a:lnTo>
                  <a:pt x="927838" y="110016"/>
                </a:lnTo>
                <a:lnTo>
                  <a:pt x="964027" y="108287"/>
                </a:lnTo>
                <a:lnTo>
                  <a:pt x="1002601" y="104873"/>
                </a:lnTo>
                <a:lnTo>
                  <a:pt x="1041904" y="101040"/>
                </a:lnTo>
                <a:lnTo>
                  <a:pt x="1079215" y="99337"/>
                </a:lnTo>
                <a:lnTo>
                  <a:pt x="1115642" y="95934"/>
                </a:lnTo>
                <a:lnTo>
                  <a:pt x="1151675" y="92106"/>
                </a:lnTo>
                <a:lnTo>
                  <a:pt x="1187534" y="90405"/>
                </a:lnTo>
                <a:lnTo>
                  <a:pt x="1223315" y="89649"/>
                </a:lnTo>
                <a:lnTo>
                  <a:pt x="1259061" y="89313"/>
                </a:lnTo>
                <a:lnTo>
                  <a:pt x="1294792" y="89164"/>
                </a:lnTo>
                <a:lnTo>
                  <a:pt x="1330517" y="89097"/>
                </a:lnTo>
                <a:lnTo>
                  <a:pt x="1366238" y="89068"/>
                </a:lnTo>
                <a:lnTo>
                  <a:pt x="1401958" y="89055"/>
                </a:lnTo>
                <a:lnTo>
                  <a:pt x="1437677" y="89049"/>
                </a:lnTo>
                <a:lnTo>
                  <a:pt x="1472403" y="89046"/>
                </a:lnTo>
                <a:lnTo>
                  <a:pt x="1504374" y="89045"/>
                </a:lnTo>
                <a:lnTo>
                  <a:pt x="1537766" y="89045"/>
                </a:lnTo>
                <a:lnTo>
                  <a:pt x="1572450" y="89044"/>
                </a:lnTo>
                <a:lnTo>
                  <a:pt x="1607709" y="89044"/>
                </a:lnTo>
                <a:lnTo>
                  <a:pt x="1643223" y="86398"/>
                </a:lnTo>
                <a:lnTo>
                  <a:pt x="1677859" y="82907"/>
                </a:lnTo>
                <a:lnTo>
                  <a:pt x="1709789" y="81356"/>
                </a:lnTo>
                <a:lnTo>
                  <a:pt x="1743162" y="80666"/>
                </a:lnTo>
                <a:lnTo>
                  <a:pt x="1777839" y="79368"/>
                </a:lnTo>
                <a:lnTo>
                  <a:pt x="1813094" y="75483"/>
                </a:lnTo>
                <a:lnTo>
                  <a:pt x="1848607" y="70449"/>
                </a:lnTo>
                <a:lnTo>
                  <a:pt x="1883243" y="65897"/>
                </a:lnTo>
                <a:lnTo>
                  <a:pt x="1915172" y="63874"/>
                </a:lnTo>
                <a:lnTo>
                  <a:pt x="1948545" y="60329"/>
                </a:lnTo>
                <a:lnTo>
                  <a:pt x="1983222" y="56438"/>
                </a:lnTo>
                <a:lnTo>
                  <a:pt x="2018477" y="54709"/>
                </a:lnTo>
                <a:lnTo>
                  <a:pt x="2051344" y="51295"/>
                </a:lnTo>
                <a:lnTo>
                  <a:pt x="2083481" y="46470"/>
                </a:lnTo>
                <a:lnTo>
                  <a:pt x="2117607" y="41018"/>
                </a:lnTo>
                <a:lnTo>
                  <a:pt x="2149972" y="37934"/>
                </a:lnTo>
                <a:lnTo>
                  <a:pt x="2181886" y="35571"/>
                </a:lnTo>
                <a:lnTo>
                  <a:pt x="2215913" y="31213"/>
                </a:lnTo>
                <a:lnTo>
                  <a:pt x="2248234" y="25969"/>
                </a:lnTo>
                <a:lnTo>
                  <a:pt x="2280128" y="21323"/>
                </a:lnTo>
                <a:lnTo>
                  <a:pt x="2314146" y="19259"/>
                </a:lnTo>
                <a:lnTo>
                  <a:pt x="2346464" y="15695"/>
                </a:lnTo>
                <a:lnTo>
                  <a:pt x="2377364" y="11796"/>
                </a:lnTo>
                <a:lnTo>
                  <a:pt x="2407633" y="10063"/>
                </a:lnTo>
                <a:lnTo>
                  <a:pt x="2437623" y="9293"/>
                </a:lnTo>
                <a:lnTo>
                  <a:pt x="2467488" y="7959"/>
                </a:lnTo>
                <a:lnTo>
                  <a:pt x="2511200" y="2621"/>
                </a:lnTo>
                <a:lnTo>
                  <a:pt x="2549729" y="599"/>
                </a:lnTo>
                <a:lnTo>
                  <a:pt x="2585288" y="0"/>
                </a:lnTo>
                <a:lnTo>
                  <a:pt x="2624472" y="2443"/>
                </a:lnTo>
                <a:lnTo>
                  <a:pt x="2666885" y="7856"/>
                </a:lnTo>
                <a:lnTo>
                  <a:pt x="2678904" y="867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6" name="SMARTInkShape-Group674"/>
          <p:cNvGrpSpPr/>
          <p:nvPr/>
        </p:nvGrpSpPr>
        <p:grpSpPr>
          <a:xfrm>
            <a:off x="1428750" y="3277195"/>
            <a:ext cx="794743" cy="1428751"/>
            <a:chOff x="1428750" y="3277195"/>
            <a:chExt cx="794743" cy="1428751"/>
          </a:xfrm>
        </p:grpSpPr>
        <p:sp>
          <p:nvSpPr>
            <p:cNvPr id="14" name="SMARTInkShape-2584"/>
            <p:cNvSpPr/>
            <p:nvPr>
              <p:custDataLst>
                <p:tags r:id="rId54"/>
              </p:custDataLst>
            </p:nvPr>
          </p:nvSpPr>
          <p:spPr bwMode="auto">
            <a:xfrm>
              <a:off x="1428750" y="4108897"/>
              <a:ext cx="580431" cy="597049"/>
            </a:xfrm>
            <a:custGeom>
              <a:avLst/>
              <a:gdLst/>
              <a:ahLst/>
              <a:cxnLst/>
              <a:rect l="0" t="0" r="0" b="0"/>
              <a:pathLst>
                <a:path w="580431" h="597049">
                  <a:moveTo>
                    <a:pt x="580430" y="7689"/>
                  </a:moveTo>
                  <a:lnTo>
                    <a:pt x="580430" y="7689"/>
                  </a:lnTo>
                  <a:lnTo>
                    <a:pt x="575689" y="7689"/>
                  </a:lnTo>
                  <a:lnTo>
                    <a:pt x="574293" y="6697"/>
                  </a:lnTo>
                  <a:lnTo>
                    <a:pt x="573362" y="5043"/>
                  </a:lnTo>
                  <a:lnTo>
                    <a:pt x="572741" y="2949"/>
                  </a:lnTo>
                  <a:lnTo>
                    <a:pt x="571335" y="1552"/>
                  </a:lnTo>
                  <a:lnTo>
                    <a:pt x="567127" y="0"/>
                  </a:lnTo>
                  <a:lnTo>
                    <a:pt x="564616" y="579"/>
                  </a:lnTo>
                  <a:lnTo>
                    <a:pt x="556341" y="6133"/>
                  </a:lnTo>
                  <a:lnTo>
                    <a:pt x="550542" y="11297"/>
                  </a:lnTo>
                  <a:lnTo>
                    <a:pt x="542011" y="14253"/>
                  </a:lnTo>
                  <a:lnTo>
                    <a:pt x="536958" y="15042"/>
                  </a:lnTo>
                  <a:lnTo>
                    <a:pt x="496981" y="40852"/>
                  </a:lnTo>
                  <a:lnTo>
                    <a:pt x="457826" y="72408"/>
                  </a:lnTo>
                  <a:lnTo>
                    <a:pt x="419179" y="106352"/>
                  </a:lnTo>
                  <a:lnTo>
                    <a:pt x="384926" y="133826"/>
                  </a:lnTo>
                  <a:lnTo>
                    <a:pt x="344791" y="165668"/>
                  </a:lnTo>
                  <a:lnTo>
                    <a:pt x="306331" y="196381"/>
                  </a:lnTo>
                  <a:lnTo>
                    <a:pt x="264949" y="236018"/>
                  </a:lnTo>
                  <a:lnTo>
                    <a:pt x="226119" y="279181"/>
                  </a:lnTo>
                  <a:lnTo>
                    <a:pt x="184627" y="323390"/>
                  </a:lnTo>
                  <a:lnTo>
                    <a:pt x="146758" y="367908"/>
                  </a:lnTo>
                  <a:lnTo>
                    <a:pt x="122442" y="397643"/>
                  </a:lnTo>
                  <a:lnTo>
                    <a:pt x="98405" y="430041"/>
                  </a:lnTo>
                  <a:lnTo>
                    <a:pt x="75486" y="462299"/>
                  </a:lnTo>
                  <a:lnTo>
                    <a:pt x="46840" y="503765"/>
                  </a:lnTo>
                  <a:lnTo>
                    <a:pt x="25344" y="546037"/>
                  </a:lnTo>
                  <a:lnTo>
                    <a:pt x="0" y="5970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2585"/>
            <p:cNvSpPr/>
            <p:nvPr>
              <p:custDataLst>
                <p:tags r:id="rId55"/>
              </p:custDataLst>
            </p:nvPr>
          </p:nvSpPr>
          <p:spPr bwMode="auto">
            <a:xfrm>
              <a:off x="2053828" y="3277195"/>
              <a:ext cx="169665" cy="875111"/>
            </a:xfrm>
            <a:custGeom>
              <a:avLst/>
              <a:gdLst/>
              <a:ahLst/>
              <a:cxnLst/>
              <a:rect l="0" t="0" r="0" b="0"/>
              <a:pathLst>
                <a:path w="169665" h="875111">
                  <a:moveTo>
                    <a:pt x="169664" y="0"/>
                  </a:moveTo>
                  <a:lnTo>
                    <a:pt x="169664" y="0"/>
                  </a:lnTo>
                  <a:lnTo>
                    <a:pt x="156004" y="0"/>
                  </a:lnTo>
                  <a:lnTo>
                    <a:pt x="154604" y="993"/>
                  </a:lnTo>
                  <a:lnTo>
                    <a:pt x="153671" y="2646"/>
                  </a:lnTo>
                  <a:lnTo>
                    <a:pt x="152174" y="7689"/>
                  </a:lnTo>
                  <a:lnTo>
                    <a:pt x="149323" y="8378"/>
                  </a:lnTo>
                  <a:lnTo>
                    <a:pt x="138512" y="8898"/>
                  </a:lnTo>
                  <a:lnTo>
                    <a:pt x="136990" y="9900"/>
                  </a:lnTo>
                  <a:lnTo>
                    <a:pt x="135975" y="11561"/>
                  </a:lnTo>
                  <a:lnTo>
                    <a:pt x="135298" y="13661"/>
                  </a:lnTo>
                  <a:lnTo>
                    <a:pt x="133855" y="15061"/>
                  </a:lnTo>
                  <a:lnTo>
                    <a:pt x="129606" y="16616"/>
                  </a:lnTo>
                  <a:lnTo>
                    <a:pt x="121635" y="17491"/>
                  </a:lnTo>
                  <a:lnTo>
                    <a:pt x="119786" y="18606"/>
                  </a:lnTo>
                  <a:lnTo>
                    <a:pt x="118553" y="20342"/>
                  </a:lnTo>
                  <a:lnTo>
                    <a:pt x="117731" y="22491"/>
                  </a:lnTo>
                  <a:lnTo>
                    <a:pt x="116190" y="23924"/>
                  </a:lnTo>
                  <a:lnTo>
                    <a:pt x="106589" y="28869"/>
                  </a:lnTo>
                  <a:lnTo>
                    <a:pt x="100951" y="34659"/>
                  </a:lnTo>
                  <a:lnTo>
                    <a:pt x="95138" y="43847"/>
                  </a:lnTo>
                  <a:lnTo>
                    <a:pt x="82510" y="84463"/>
                  </a:lnTo>
                  <a:lnTo>
                    <a:pt x="68351" y="125555"/>
                  </a:lnTo>
                  <a:lnTo>
                    <a:pt x="57525" y="167970"/>
                  </a:lnTo>
                  <a:lnTo>
                    <a:pt x="53756" y="202786"/>
                  </a:lnTo>
                  <a:lnTo>
                    <a:pt x="47788" y="238238"/>
                  </a:lnTo>
                  <a:lnTo>
                    <a:pt x="44587" y="273877"/>
                  </a:lnTo>
                  <a:lnTo>
                    <a:pt x="38787" y="310565"/>
                  </a:lnTo>
                  <a:lnTo>
                    <a:pt x="35636" y="351421"/>
                  </a:lnTo>
                  <a:lnTo>
                    <a:pt x="29851" y="390095"/>
                  </a:lnTo>
                  <a:lnTo>
                    <a:pt x="27696" y="431541"/>
                  </a:lnTo>
                  <a:lnTo>
                    <a:pt x="27058" y="469397"/>
                  </a:lnTo>
                  <a:lnTo>
                    <a:pt x="26869" y="504757"/>
                  </a:lnTo>
                  <a:lnTo>
                    <a:pt x="26805" y="546520"/>
                  </a:lnTo>
                  <a:lnTo>
                    <a:pt x="26792" y="587953"/>
                  </a:lnTo>
                  <a:lnTo>
                    <a:pt x="26790" y="630937"/>
                  </a:lnTo>
                  <a:lnTo>
                    <a:pt x="26790" y="669120"/>
                  </a:lnTo>
                  <a:lnTo>
                    <a:pt x="26789" y="705325"/>
                  </a:lnTo>
                  <a:lnTo>
                    <a:pt x="25797" y="741140"/>
                  </a:lnTo>
                  <a:lnTo>
                    <a:pt x="19101" y="781069"/>
                  </a:lnTo>
                  <a:lnTo>
                    <a:pt x="15377" y="819437"/>
                  </a:lnTo>
                  <a:lnTo>
                    <a:pt x="9779" y="843892"/>
                  </a:lnTo>
                  <a:lnTo>
                    <a:pt x="9307" y="850652"/>
                  </a:lnTo>
                  <a:lnTo>
                    <a:pt x="6452" y="856964"/>
                  </a:lnTo>
                  <a:lnTo>
                    <a:pt x="2868" y="863076"/>
                  </a:lnTo>
                  <a:lnTo>
                    <a:pt x="0" y="8751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7" name="SMARTInkShape-2586"/>
          <p:cNvSpPr/>
          <p:nvPr>
            <p:custDataLst>
              <p:tags r:id="rId3"/>
            </p:custDataLst>
          </p:nvPr>
        </p:nvSpPr>
        <p:spPr bwMode="auto">
          <a:xfrm>
            <a:off x="1116579" y="2044898"/>
            <a:ext cx="142508" cy="26791"/>
          </a:xfrm>
          <a:custGeom>
            <a:avLst/>
            <a:gdLst/>
            <a:ahLst/>
            <a:cxnLst/>
            <a:rect l="0" t="0" r="0" b="0"/>
            <a:pathLst>
              <a:path w="142508" h="26791">
                <a:moveTo>
                  <a:pt x="8562" y="26790"/>
                </a:moveTo>
                <a:lnTo>
                  <a:pt x="8562" y="26790"/>
                </a:lnTo>
                <a:lnTo>
                  <a:pt x="3821" y="26790"/>
                </a:lnTo>
                <a:lnTo>
                  <a:pt x="2425" y="25797"/>
                </a:lnTo>
                <a:lnTo>
                  <a:pt x="1494" y="24144"/>
                </a:lnTo>
                <a:lnTo>
                  <a:pt x="0" y="19101"/>
                </a:lnTo>
                <a:lnTo>
                  <a:pt x="869" y="18687"/>
                </a:lnTo>
                <a:lnTo>
                  <a:pt x="15452" y="16889"/>
                </a:lnTo>
                <a:lnTo>
                  <a:pt x="23722" y="11729"/>
                </a:lnTo>
                <a:lnTo>
                  <a:pt x="32456" y="8767"/>
                </a:lnTo>
                <a:lnTo>
                  <a:pt x="42320" y="3039"/>
                </a:lnTo>
                <a:lnTo>
                  <a:pt x="52008" y="1351"/>
                </a:lnTo>
                <a:lnTo>
                  <a:pt x="60283" y="3247"/>
                </a:lnTo>
                <a:lnTo>
                  <a:pt x="63878" y="5141"/>
                </a:lnTo>
                <a:lnTo>
                  <a:pt x="67268" y="5412"/>
                </a:lnTo>
                <a:lnTo>
                  <a:pt x="87608" y="909"/>
                </a:lnTo>
                <a:lnTo>
                  <a:pt x="95948" y="3050"/>
                </a:lnTo>
                <a:lnTo>
                  <a:pt x="99562" y="5010"/>
                </a:lnTo>
                <a:lnTo>
                  <a:pt x="102963" y="5325"/>
                </a:lnTo>
                <a:lnTo>
                  <a:pt x="109388" y="3028"/>
                </a:lnTo>
                <a:lnTo>
                  <a:pt x="111498" y="3011"/>
                </a:lnTo>
                <a:lnTo>
                  <a:pt x="112904" y="3992"/>
                </a:lnTo>
                <a:lnTo>
                  <a:pt x="113842" y="5638"/>
                </a:lnTo>
                <a:lnTo>
                  <a:pt x="115460" y="6735"/>
                </a:lnTo>
                <a:lnTo>
                  <a:pt x="122476" y="8280"/>
                </a:lnTo>
                <a:lnTo>
                  <a:pt x="138172" y="8922"/>
                </a:lnTo>
                <a:lnTo>
                  <a:pt x="139617" y="7933"/>
                </a:lnTo>
                <a:lnTo>
                  <a:pt x="140581" y="6281"/>
                </a:lnTo>
                <a:lnTo>
                  <a:pt x="14250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SMARTInkShape-2587"/>
          <p:cNvSpPr/>
          <p:nvPr>
            <p:custDataLst>
              <p:tags r:id="rId4"/>
            </p:custDataLst>
          </p:nvPr>
        </p:nvSpPr>
        <p:spPr bwMode="auto">
          <a:xfrm>
            <a:off x="1664707" y="1946672"/>
            <a:ext cx="1710716" cy="71424"/>
          </a:xfrm>
          <a:custGeom>
            <a:avLst/>
            <a:gdLst/>
            <a:ahLst/>
            <a:cxnLst/>
            <a:rect l="0" t="0" r="0" b="0"/>
            <a:pathLst>
              <a:path w="1710716" h="71424">
                <a:moveTo>
                  <a:pt x="5145" y="35719"/>
                </a:moveTo>
                <a:lnTo>
                  <a:pt x="5145" y="35719"/>
                </a:lnTo>
                <a:lnTo>
                  <a:pt x="0" y="35719"/>
                </a:lnTo>
                <a:lnTo>
                  <a:pt x="2197" y="35719"/>
                </a:lnTo>
                <a:lnTo>
                  <a:pt x="3179" y="34726"/>
                </a:lnTo>
                <a:lnTo>
                  <a:pt x="4271" y="30978"/>
                </a:lnTo>
                <a:lnTo>
                  <a:pt x="4562" y="30574"/>
                </a:lnTo>
                <a:lnTo>
                  <a:pt x="4886" y="32771"/>
                </a:lnTo>
                <a:lnTo>
                  <a:pt x="5964" y="33753"/>
                </a:lnTo>
                <a:lnTo>
                  <a:pt x="9808" y="34845"/>
                </a:lnTo>
                <a:lnTo>
                  <a:pt x="51182" y="41840"/>
                </a:lnTo>
                <a:lnTo>
                  <a:pt x="95478" y="50539"/>
                </a:lnTo>
                <a:lnTo>
                  <a:pt x="139226" y="53178"/>
                </a:lnTo>
                <a:lnTo>
                  <a:pt x="181965" y="59636"/>
                </a:lnTo>
                <a:lnTo>
                  <a:pt x="216837" y="61657"/>
                </a:lnTo>
                <a:lnTo>
                  <a:pt x="253297" y="62256"/>
                </a:lnTo>
                <a:lnTo>
                  <a:pt x="294086" y="62433"/>
                </a:lnTo>
                <a:lnTo>
                  <a:pt x="333733" y="62485"/>
                </a:lnTo>
                <a:lnTo>
                  <a:pt x="365496" y="62498"/>
                </a:lnTo>
                <a:lnTo>
                  <a:pt x="396811" y="62503"/>
                </a:lnTo>
                <a:lnTo>
                  <a:pt x="429250" y="62506"/>
                </a:lnTo>
                <a:lnTo>
                  <a:pt x="466818" y="62507"/>
                </a:lnTo>
                <a:lnTo>
                  <a:pt x="504020" y="62507"/>
                </a:lnTo>
                <a:lnTo>
                  <a:pt x="541391" y="63500"/>
                </a:lnTo>
                <a:lnTo>
                  <a:pt x="581151" y="67248"/>
                </a:lnTo>
                <a:lnTo>
                  <a:pt x="621973" y="69575"/>
                </a:lnTo>
                <a:lnTo>
                  <a:pt x="663267" y="70610"/>
                </a:lnTo>
                <a:lnTo>
                  <a:pt x="704771" y="71070"/>
                </a:lnTo>
                <a:lnTo>
                  <a:pt x="746368" y="71274"/>
                </a:lnTo>
                <a:lnTo>
                  <a:pt x="788007" y="71365"/>
                </a:lnTo>
                <a:lnTo>
                  <a:pt x="829664" y="71405"/>
                </a:lnTo>
                <a:lnTo>
                  <a:pt x="871330" y="71423"/>
                </a:lnTo>
                <a:lnTo>
                  <a:pt x="912998" y="70439"/>
                </a:lnTo>
                <a:lnTo>
                  <a:pt x="954669" y="66694"/>
                </a:lnTo>
                <a:lnTo>
                  <a:pt x="996340" y="64368"/>
                </a:lnTo>
                <a:lnTo>
                  <a:pt x="1038012" y="62342"/>
                </a:lnTo>
                <a:lnTo>
                  <a:pt x="1079684" y="58135"/>
                </a:lnTo>
                <a:lnTo>
                  <a:pt x="1118710" y="52957"/>
                </a:lnTo>
                <a:lnTo>
                  <a:pt x="1156891" y="47349"/>
                </a:lnTo>
                <a:lnTo>
                  <a:pt x="1197011" y="41549"/>
                </a:lnTo>
                <a:lnTo>
                  <a:pt x="1240639" y="38310"/>
                </a:lnTo>
                <a:lnTo>
                  <a:pt x="1263386" y="37446"/>
                </a:lnTo>
                <a:lnTo>
                  <a:pt x="1307181" y="33840"/>
                </a:lnTo>
                <a:lnTo>
                  <a:pt x="1348804" y="28931"/>
                </a:lnTo>
                <a:lnTo>
                  <a:pt x="1387147" y="23441"/>
                </a:lnTo>
                <a:lnTo>
                  <a:pt x="1421386" y="17694"/>
                </a:lnTo>
                <a:lnTo>
                  <a:pt x="1454132" y="12825"/>
                </a:lnTo>
                <a:lnTo>
                  <a:pt x="1488530" y="10661"/>
                </a:lnTo>
                <a:lnTo>
                  <a:pt x="1531883" y="9443"/>
                </a:lnTo>
                <a:lnTo>
                  <a:pt x="1569864" y="9081"/>
                </a:lnTo>
                <a:lnTo>
                  <a:pt x="1606253" y="4234"/>
                </a:lnTo>
                <a:lnTo>
                  <a:pt x="1645983" y="836"/>
                </a:lnTo>
                <a:lnTo>
                  <a:pt x="1686446" y="73"/>
                </a:lnTo>
                <a:lnTo>
                  <a:pt x="171071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SMARTInkShape-2588"/>
          <p:cNvSpPr/>
          <p:nvPr>
            <p:custDataLst>
              <p:tags r:id="rId5"/>
            </p:custDataLst>
          </p:nvPr>
        </p:nvSpPr>
        <p:spPr bwMode="auto">
          <a:xfrm>
            <a:off x="2598539" y="1982391"/>
            <a:ext cx="401837" cy="17860"/>
          </a:xfrm>
          <a:custGeom>
            <a:avLst/>
            <a:gdLst/>
            <a:ahLst/>
            <a:cxnLst/>
            <a:rect l="0" t="0" r="0" b="0"/>
            <a:pathLst>
              <a:path w="401837" h="17860">
                <a:moveTo>
                  <a:pt x="0" y="0"/>
                </a:moveTo>
                <a:lnTo>
                  <a:pt x="0" y="0"/>
                </a:lnTo>
                <a:lnTo>
                  <a:pt x="12429" y="0"/>
                </a:lnTo>
                <a:lnTo>
                  <a:pt x="53831" y="8378"/>
                </a:lnTo>
                <a:lnTo>
                  <a:pt x="74158" y="11412"/>
                </a:lnTo>
                <a:lnTo>
                  <a:pt x="117436" y="17010"/>
                </a:lnTo>
                <a:lnTo>
                  <a:pt x="161589" y="17691"/>
                </a:lnTo>
                <a:lnTo>
                  <a:pt x="199352" y="17809"/>
                </a:lnTo>
                <a:lnTo>
                  <a:pt x="239315" y="15198"/>
                </a:lnTo>
                <a:lnTo>
                  <a:pt x="278937" y="13433"/>
                </a:lnTo>
                <a:lnTo>
                  <a:pt x="319450" y="13901"/>
                </a:lnTo>
                <a:lnTo>
                  <a:pt x="359235" y="13048"/>
                </a:lnTo>
                <a:lnTo>
                  <a:pt x="401836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3" name="SMARTInkShape-Group678"/>
          <p:cNvGrpSpPr/>
          <p:nvPr/>
        </p:nvGrpSpPr>
        <p:grpSpPr>
          <a:xfrm>
            <a:off x="4161234" y="1714535"/>
            <a:ext cx="589361" cy="294646"/>
            <a:chOff x="4161234" y="1714535"/>
            <a:chExt cx="589361" cy="294646"/>
          </a:xfrm>
        </p:grpSpPr>
        <p:sp>
          <p:nvSpPr>
            <p:cNvPr id="20" name="SMARTInkShape-2589"/>
            <p:cNvSpPr/>
            <p:nvPr>
              <p:custDataLst>
                <p:tags r:id="rId51"/>
              </p:custDataLst>
            </p:nvPr>
          </p:nvSpPr>
          <p:spPr bwMode="auto">
            <a:xfrm>
              <a:off x="4554141" y="1714535"/>
              <a:ext cx="196454" cy="214122"/>
            </a:xfrm>
            <a:custGeom>
              <a:avLst/>
              <a:gdLst/>
              <a:ahLst/>
              <a:cxnLst/>
              <a:rect l="0" t="0" r="0" b="0"/>
              <a:pathLst>
                <a:path w="196454" h="214122">
                  <a:moveTo>
                    <a:pt x="196453" y="35684"/>
                  </a:moveTo>
                  <a:lnTo>
                    <a:pt x="196453" y="35684"/>
                  </a:lnTo>
                  <a:lnTo>
                    <a:pt x="196453" y="27995"/>
                  </a:lnTo>
                  <a:lnTo>
                    <a:pt x="188764" y="19175"/>
                  </a:lnTo>
                  <a:lnTo>
                    <a:pt x="187891" y="13484"/>
                  </a:lnTo>
                  <a:lnTo>
                    <a:pt x="186776" y="11954"/>
                  </a:lnTo>
                  <a:lnTo>
                    <a:pt x="185041" y="10934"/>
                  </a:lnTo>
                  <a:lnTo>
                    <a:pt x="182892" y="10254"/>
                  </a:lnTo>
                  <a:lnTo>
                    <a:pt x="171283" y="1326"/>
                  </a:lnTo>
                  <a:lnTo>
                    <a:pt x="165403" y="368"/>
                  </a:lnTo>
                  <a:lnTo>
                    <a:pt x="153455" y="0"/>
                  </a:lnTo>
                  <a:lnTo>
                    <a:pt x="113942" y="29469"/>
                  </a:lnTo>
                  <a:lnTo>
                    <a:pt x="74289" y="68585"/>
                  </a:lnTo>
                  <a:lnTo>
                    <a:pt x="46372" y="108899"/>
                  </a:lnTo>
                  <a:lnTo>
                    <a:pt x="24225" y="148426"/>
                  </a:lnTo>
                  <a:lnTo>
                    <a:pt x="11630" y="175865"/>
                  </a:lnTo>
                  <a:lnTo>
                    <a:pt x="9463" y="189933"/>
                  </a:lnTo>
                  <a:lnTo>
                    <a:pt x="11812" y="196182"/>
                  </a:lnTo>
                  <a:lnTo>
                    <a:pt x="25193" y="212500"/>
                  </a:lnTo>
                  <a:lnTo>
                    <a:pt x="46766" y="214121"/>
                  </a:lnTo>
                  <a:lnTo>
                    <a:pt x="53196" y="211562"/>
                  </a:lnTo>
                  <a:lnTo>
                    <a:pt x="80357" y="190063"/>
                  </a:lnTo>
                  <a:lnTo>
                    <a:pt x="86316" y="187641"/>
                  </a:lnTo>
                  <a:lnTo>
                    <a:pt x="92271" y="183257"/>
                  </a:lnTo>
                  <a:lnTo>
                    <a:pt x="95579" y="178001"/>
                  </a:lnTo>
                  <a:lnTo>
                    <a:pt x="97703" y="166542"/>
                  </a:lnTo>
                  <a:lnTo>
                    <a:pt x="96885" y="164595"/>
                  </a:lnTo>
                  <a:lnTo>
                    <a:pt x="95348" y="163296"/>
                  </a:lnTo>
                  <a:lnTo>
                    <a:pt x="93331" y="162430"/>
                  </a:lnTo>
                  <a:lnTo>
                    <a:pt x="91986" y="160861"/>
                  </a:lnTo>
                  <a:lnTo>
                    <a:pt x="87182" y="151214"/>
                  </a:lnTo>
                  <a:lnTo>
                    <a:pt x="81411" y="145569"/>
                  </a:lnTo>
                  <a:lnTo>
                    <a:pt x="67999" y="137806"/>
                  </a:lnTo>
                  <a:lnTo>
                    <a:pt x="56307" y="135065"/>
                  </a:lnTo>
                  <a:lnTo>
                    <a:pt x="34081" y="134062"/>
                  </a:lnTo>
                  <a:lnTo>
                    <a:pt x="27384" y="136624"/>
                  </a:lnTo>
                  <a:lnTo>
                    <a:pt x="24209" y="138696"/>
                  </a:lnTo>
                  <a:lnTo>
                    <a:pt x="0" y="1696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2590"/>
            <p:cNvSpPr/>
            <p:nvPr>
              <p:custDataLst>
                <p:tags r:id="rId52"/>
              </p:custDataLst>
            </p:nvPr>
          </p:nvSpPr>
          <p:spPr bwMode="auto">
            <a:xfrm>
              <a:off x="4429125" y="1902023"/>
              <a:ext cx="62400" cy="98228"/>
            </a:xfrm>
            <a:custGeom>
              <a:avLst/>
              <a:gdLst/>
              <a:ahLst/>
              <a:cxnLst/>
              <a:rect l="0" t="0" r="0" b="0"/>
              <a:pathLst>
                <a:path w="62400" h="98228">
                  <a:moveTo>
                    <a:pt x="53578" y="0"/>
                  </a:moveTo>
                  <a:lnTo>
                    <a:pt x="53578" y="0"/>
                  </a:lnTo>
                  <a:lnTo>
                    <a:pt x="58319" y="0"/>
                  </a:lnTo>
                  <a:lnTo>
                    <a:pt x="59715" y="993"/>
                  </a:lnTo>
                  <a:lnTo>
                    <a:pt x="60646" y="2646"/>
                  </a:lnTo>
                  <a:lnTo>
                    <a:pt x="62262" y="9095"/>
                  </a:lnTo>
                  <a:lnTo>
                    <a:pt x="62399" y="13303"/>
                  </a:lnTo>
                  <a:lnTo>
                    <a:pt x="59814" y="18480"/>
                  </a:lnTo>
                  <a:lnTo>
                    <a:pt x="37836" y="47652"/>
                  </a:lnTo>
                  <a:lnTo>
                    <a:pt x="23699" y="57538"/>
                  </a:lnTo>
                  <a:lnTo>
                    <a:pt x="20455" y="62945"/>
                  </a:lnTo>
                  <a:lnTo>
                    <a:pt x="18021" y="68656"/>
                  </a:lnTo>
                  <a:lnTo>
                    <a:pt x="2481" y="89309"/>
                  </a:lnTo>
                  <a:lnTo>
                    <a:pt x="0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2591"/>
            <p:cNvSpPr/>
            <p:nvPr>
              <p:custDataLst>
                <p:tags r:id="rId53"/>
              </p:custDataLst>
            </p:nvPr>
          </p:nvSpPr>
          <p:spPr bwMode="auto">
            <a:xfrm>
              <a:off x="4161234" y="1741606"/>
              <a:ext cx="196455" cy="267575"/>
            </a:xfrm>
            <a:custGeom>
              <a:avLst/>
              <a:gdLst/>
              <a:ahLst/>
              <a:cxnLst/>
              <a:rect l="0" t="0" r="0" b="0"/>
              <a:pathLst>
                <a:path w="196455" h="267575">
                  <a:moveTo>
                    <a:pt x="0" y="205066"/>
                  </a:moveTo>
                  <a:lnTo>
                    <a:pt x="0" y="205066"/>
                  </a:lnTo>
                  <a:lnTo>
                    <a:pt x="0" y="191396"/>
                  </a:lnTo>
                  <a:lnTo>
                    <a:pt x="993" y="190000"/>
                  </a:lnTo>
                  <a:lnTo>
                    <a:pt x="2646" y="189068"/>
                  </a:lnTo>
                  <a:lnTo>
                    <a:pt x="7689" y="187574"/>
                  </a:lnTo>
                  <a:lnTo>
                    <a:pt x="29888" y="166225"/>
                  </a:lnTo>
                  <a:lnTo>
                    <a:pt x="49617" y="136432"/>
                  </a:lnTo>
                  <a:lnTo>
                    <a:pt x="55442" y="117793"/>
                  </a:lnTo>
                  <a:lnTo>
                    <a:pt x="59368" y="110715"/>
                  </a:lnTo>
                  <a:lnTo>
                    <a:pt x="67377" y="85899"/>
                  </a:lnTo>
                  <a:lnTo>
                    <a:pt x="62582" y="45577"/>
                  </a:lnTo>
                  <a:lnTo>
                    <a:pt x="62530" y="33676"/>
                  </a:lnTo>
                  <a:lnTo>
                    <a:pt x="61531" y="31275"/>
                  </a:lnTo>
                  <a:lnTo>
                    <a:pt x="59872" y="29674"/>
                  </a:lnTo>
                  <a:lnTo>
                    <a:pt x="57774" y="28606"/>
                  </a:lnTo>
                  <a:lnTo>
                    <a:pt x="56376" y="26903"/>
                  </a:lnTo>
                  <a:lnTo>
                    <a:pt x="53947" y="18971"/>
                  </a:lnTo>
                  <a:lnTo>
                    <a:pt x="53588" y="9018"/>
                  </a:lnTo>
                  <a:lnTo>
                    <a:pt x="53579" y="52257"/>
                  </a:lnTo>
                  <a:lnTo>
                    <a:pt x="52586" y="90023"/>
                  </a:lnTo>
                  <a:lnTo>
                    <a:pt x="48434" y="116078"/>
                  </a:lnTo>
                  <a:lnTo>
                    <a:pt x="52705" y="155718"/>
                  </a:lnTo>
                  <a:lnTo>
                    <a:pt x="58060" y="174790"/>
                  </a:lnTo>
                  <a:lnTo>
                    <a:pt x="68759" y="191883"/>
                  </a:lnTo>
                  <a:lnTo>
                    <a:pt x="74546" y="198545"/>
                  </a:lnTo>
                  <a:lnTo>
                    <a:pt x="80426" y="202168"/>
                  </a:lnTo>
                  <a:lnTo>
                    <a:pt x="92285" y="204493"/>
                  </a:lnTo>
                  <a:lnTo>
                    <a:pt x="98232" y="202166"/>
                  </a:lnTo>
                  <a:lnTo>
                    <a:pt x="110134" y="192587"/>
                  </a:lnTo>
                  <a:lnTo>
                    <a:pt x="113441" y="186952"/>
                  </a:lnTo>
                  <a:lnTo>
                    <a:pt x="130222" y="147160"/>
                  </a:lnTo>
                  <a:lnTo>
                    <a:pt x="133455" y="106269"/>
                  </a:lnTo>
                  <a:lnTo>
                    <a:pt x="139986" y="65863"/>
                  </a:lnTo>
                  <a:lnTo>
                    <a:pt x="142622" y="24079"/>
                  </a:lnTo>
                  <a:lnTo>
                    <a:pt x="142872" y="0"/>
                  </a:lnTo>
                  <a:lnTo>
                    <a:pt x="142875" y="39586"/>
                  </a:lnTo>
                  <a:lnTo>
                    <a:pt x="142875" y="80340"/>
                  </a:lnTo>
                  <a:lnTo>
                    <a:pt x="142875" y="124647"/>
                  </a:lnTo>
                  <a:lnTo>
                    <a:pt x="143868" y="163128"/>
                  </a:lnTo>
                  <a:lnTo>
                    <a:pt x="150978" y="205226"/>
                  </a:lnTo>
                  <a:lnTo>
                    <a:pt x="152552" y="224075"/>
                  </a:lnTo>
                  <a:lnTo>
                    <a:pt x="158862" y="236385"/>
                  </a:lnTo>
                  <a:lnTo>
                    <a:pt x="181614" y="261565"/>
                  </a:lnTo>
                  <a:lnTo>
                    <a:pt x="187543" y="264903"/>
                  </a:lnTo>
                  <a:lnTo>
                    <a:pt x="196454" y="2675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4" name="SMARTInkShape-2592"/>
          <p:cNvSpPr/>
          <p:nvPr>
            <p:custDataLst>
              <p:tags r:id="rId6"/>
            </p:custDataLst>
          </p:nvPr>
        </p:nvSpPr>
        <p:spPr bwMode="auto">
          <a:xfrm>
            <a:off x="1294805" y="3218494"/>
            <a:ext cx="875110" cy="31064"/>
          </a:xfrm>
          <a:custGeom>
            <a:avLst/>
            <a:gdLst/>
            <a:ahLst/>
            <a:cxnLst/>
            <a:rect l="0" t="0" r="0" b="0"/>
            <a:pathLst>
              <a:path w="875110" h="31064">
                <a:moveTo>
                  <a:pt x="0" y="22983"/>
                </a:moveTo>
                <a:lnTo>
                  <a:pt x="0" y="22983"/>
                </a:lnTo>
                <a:lnTo>
                  <a:pt x="43213" y="22983"/>
                </a:lnTo>
                <a:lnTo>
                  <a:pt x="60644" y="21990"/>
                </a:lnTo>
                <a:lnTo>
                  <a:pt x="101640" y="14880"/>
                </a:lnTo>
                <a:lnTo>
                  <a:pt x="143324" y="14162"/>
                </a:lnTo>
                <a:lnTo>
                  <a:pt x="184819" y="14074"/>
                </a:lnTo>
                <a:lnTo>
                  <a:pt x="225354" y="16703"/>
                </a:lnTo>
                <a:lnTo>
                  <a:pt x="266544" y="21742"/>
                </a:lnTo>
                <a:lnTo>
                  <a:pt x="310472" y="23730"/>
                </a:lnTo>
                <a:lnTo>
                  <a:pt x="345550" y="29047"/>
                </a:lnTo>
                <a:lnTo>
                  <a:pt x="381080" y="31063"/>
                </a:lnTo>
                <a:lnTo>
                  <a:pt x="417734" y="30669"/>
                </a:lnTo>
                <a:lnTo>
                  <a:pt x="458581" y="25701"/>
                </a:lnTo>
                <a:lnTo>
                  <a:pt x="496260" y="23788"/>
                </a:lnTo>
                <a:lnTo>
                  <a:pt x="532560" y="23221"/>
                </a:lnTo>
                <a:lnTo>
                  <a:pt x="568451" y="23053"/>
                </a:lnTo>
                <a:lnTo>
                  <a:pt x="604221" y="22011"/>
                </a:lnTo>
                <a:lnTo>
                  <a:pt x="638962" y="16852"/>
                </a:lnTo>
                <a:lnTo>
                  <a:pt x="680517" y="14606"/>
                </a:lnTo>
                <a:lnTo>
                  <a:pt x="721908" y="14162"/>
                </a:lnTo>
                <a:lnTo>
                  <a:pt x="758747" y="13082"/>
                </a:lnTo>
                <a:lnTo>
                  <a:pt x="798895" y="6367"/>
                </a:lnTo>
                <a:lnTo>
                  <a:pt x="841269" y="4204"/>
                </a:lnTo>
                <a:lnTo>
                  <a:pt x="849486" y="415"/>
                </a:lnTo>
                <a:lnTo>
                  <a:pt x="853066" y="0"/>
                </a:lnTo>
                <a:lnTo>
                  <a:pt x="875109" y="512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SMARTInkShape-2593"/>
          <p:cNvSpPr/>
          <p:nvPr>
            <p:custDataLst>
              <p:tags r:id="rId7"/>
            </p:custDataLst>
          </p:nvPr>
        </p:nvSpPr>
        <p:spPr bwMode="auto">
          <a:xfrm>
            <a:off x="2536031" y="3089672"/>
            <a:ext cx="803659" cy="80123"/>
          </a:xfrm>
          <a:custGeom>
            <a:avLst/>
            <a:gdLst/>
            <a:ahLst/>
            <a:cxnLst/>
            <a:rect l="0" t="0" r="0" b="0"/>
            <a:pathLst>
              <a:path w="803659" h="80123">
                <a:moveTo>
                  <a:pt x="0" y="62508"/>
                </a:moveTo>
                <a:lnTo>
                  <a:pt x="0" y="62508"/>
                </a:lnTo>
                <a:lnTo>
                  <a:pt x="7689" y="70196"/>
                </a:lnTo>
                <a:lnTo>
                  <a:pt x="13303" y="71070"/>
                </a:lnTo>
                <a:lnTo>
                  <a:pt x="56518" y="71431"/>
                </a:lnTo>
                <a:lnTo>
                  <a:pt x="100396" y="71437"/>
                </a:lnTo>
                <a:lnTo>
                  <a:pt x="144307" y="71437"/>
                </a:lnTo>
                <a:lnTo>
                  <a:pt x="187712" y="74083"/>
                </a:lnTo>
                <a:lnTo>
                  <a:pt x="223280" y="79126"/>
                </a:lnTo>
                <a:lnTo>
                  <a:pt x="266098" y="80122"/>
                </a:lnTo>
                <a:lnTo>
                  <a:pt x="300984" y="79302"/>
                </a:lnTo>
                <a:lnTo>
                  <a:pt x="335463" y="74209"/>
                </a:lnTo>
                <a:lnTo>
                  <a:pt x="379576" y="71985"/>
                </a:lnTo>
                <a:lnTo>
                  <a:pt x="418391" y="68954"/>
                </a:lnTo>
                <a:lnTo>
                  <a:pt x="455028" y="61772"/>
                </a:lnTo>
                <a:lnTo>
                  <a:pt x="491019" y="53360"/>
                </a:lnTo>
                <a:lnTo>
                  <a:pt x="526818" y="47230"/>
                </a:lnTo>
                <a:lnTo>
                  <a:pt x="562561" y="42767"/>
                </a:lnTo>
                <a:lnTo>
                  <a:pt x="605453" y="32370"/>
                </a:lnTo>
                <a:lnTo>
                  <a:pt x="648726" y="21754"/>
                </a:lnTo>
                <a:lnTo>
                  <a:pt x="686966" y="15983"/>
                </a:lnTo>
                <a:lnTo>
                  <a:pt x="731161" y="3721"/>
                </a:lnTo>
                <a:lnTo>
                  <a:pt x="774000" y="218"/>
                </a:lnTo>
                <a:lnTo>
                  <a:pt x="803658" y="0"/>
                </a:lnTo>
                <a:lnTo>
                  <a:pt x="798927" y="0"/>
                </a:lnTo>
                <a:lnTo>
                  <a:pt x="797533" y="992"/>
                </a:lnTo>
                <a:lnTo>
                  <a:pt x="796602" y="2646"/>
                </a:lnTo>
                <a:lnTo>
                  <a:pt x="794742" y="893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9" name="SMARTInkShape-Group681"/>
          <p:cNvGrpSpPr/>
          <p:nvPr/>
        </p:nvGrpSpPr>
        <p:grpSpPr>
          <a:xfrm>
            <a:off x="2312789" y="3438784"/>
            <a:ext cx="1321287" cy="1535053"/>
            <a:chOff x="2312789" y="3438784"/>
            <a:chExt cx="1321287" cy="1535053"/>
          </a:xfrm>
        </p:grpSpPr>
        <p:sp>
          <p:nvSpPr>
            <p:cNvPr id="26" name="SMARTInkShape-2594"/>
            <p:cNvSpPr/>
            <p:nvPr>
              <p:custDataLst>
                <p:tags r:id="rId48"/>
              </p:custDataLst>
            </p:nvPr>
          </p:nvSpPr>
          <p:spPr bwMode="auto">
            <a:xfrm>
              <a:off x="2321719" y="3438784"/>
              <a:ext cx="1312357" cy="1535053"/>
            </a:xfrm>
            <a:custGeom>
              <a:avLst/>
              <a:gdLst/>
              <a:ahLst/>
              <a:cxnLst/>
              <a:rect l="0" t="0" r="0" b="0"/>
              <a:pathLst>
                <a:path w="1312357" h="1535053">
                  <a:moveTo>
                    <a:pt x="598289" y="1535052"/>
                  </a:moveTo>
                  <a:lnTo>
                    <a:pt x="598289" y="1535052"/>
                  </a:lnTo>
                  <a:lnTo>
                    <a:pt x="631472" y="1511350"/>
                  </a:lnTo>
                  <a:lnTo>
                    <a:pt x="663639" y="1483838"/>
                  </a:lnTo>
                  <a:lnTo>
                    <a:pt x="697778" y="1450775"/>
                  </a:lnTo>
                  <a:lnTo>
                    <a:pt x="732795" y="1412928"/>
                  </a:lnTo>
                  <a:lnTo>
                    <a:pt x="768202" y="1372957"/>
                  </a:lnTo>
                  <a:lnTo>
                    <a:pt x="803783" y="1332041"/>
                  </a:lnTo>
                  <a:lnTo>
                    <a:pt x="839440" y="1290705"/>
                  </a:lnTo>
                  <a:lnTo>
                    <a:pt x="875131" y="1246536"/>
                  </a:lnTo>
                  <a:lnTo>
                    <a:pt x="892983" y="1223646"/>
                  </a:lnTo>
                  <a:lnTo>
                    <a:pt x="928694" y="1179691"/>
                  </a:lnTo>
                  <a:lnTo>
                    <a:pt x="963417" y="1136012"/>
                  </a:lnTo>
                  <a:lnTo>
                    <a:pt x="979621" y="1113252"/>
                  </a:lnTo>
                  <a:lnTo>
                    <a:pt x="995386" y="1090141"/>
                  </a:lnTo>
                  <a:lnTo>
                    <a:pt x="1026131" y="1045941"/>
                  </a:lnTo>
                  <a:lnTo>
                    <a:pt x="1056331" y="1003146"/>
                  </a:lnTo>
                  <a:lnTo>
                    <a:pt x="1086290" y="960975"/>
                  </a:lnTo>
                  <a:lnTo>
                    <a:pt x="1113496" y="919081"/>
                  </a:lnTo>
                  <a:lnTo>
                    <a:pt x="1138817" y="876319"/>
                  </a:lnTo>
                  <a:lnTo>
                    <a:pt x="1151125" y="853802"/>
                  </a:lnTo>
                  <a:lnTo>
                    <a:pt x="1163299" y="830854"/>
                  </a:lnTo>
                  <a:lnTo>
                    <a:pt x="1184764" y="786836"/>
                  </a:lnTo>
                  <a:lnTo>
                    <a:pt x="1204225" y="744120"/>
                  </a:lnTo>
                  <a:lnTo>
                    <a:pt x="1222797" y="701985"/>
                  </a:lnTo>
                  <a:lnTo>
                    <a:pt x="1240973" y="660107"/>
                  </a:lnTo>
                  <a:lnTo>
                    <a:pt x="1257981" y="618344"/>
                  </a:lnTo>
                  <a:lnTo>
                    <a:pt x="1272155" y="576631"/>
                  </a:lnTo>
                  <a:lnTo>
                    <a:pt x="1285069" y="534942"/>
                  </a:lnTo>
                  <a:lnTo>
                    <a:pt x="1296431" y="494253"/>
                  </a:lnTo>
                  <a:lnTo>
                    <a:pt x="1304788" y="456326"/>
                  </a:lnTo>
                  <a:lnTo>
                    <a:pt x="1309163" y="422272"/>
                  </a:lnTo>
                  <a:lnTo>
                    <a:pt x="1311108" y="390600"/>
                  </a:lnTo>
                  <a:lnTo>
                    <a:pt x="1311972" y="359987"/>
                  </a:lnTo>
                  <a:lnTo>
                    <a:pt x="1312356" y="329845"/>
                  </a:lnTo>
                  <a:lnTo>
                    <a:pt x="1309927" y="287631"/>
                  </a:lnTo>
                  <a:lnTo>
                    <a:pt x="1302923" y="249987"/>
                  </a:lnTo>
                  <a:lnTo>
                    <a:pt x="1291918" y="216344"/>
                  </a:lnTo>
                  <a:lnTo>
                    <a:pt x="1275162" y="173569"/>
                  </a:lnTo>
                  <a:lnTo>
                    <a:pt x="1255169" y="134031"/>
                  </a:lnTo>
                  <a:lnTo>
                    <a:pt x="1229465" y="97558"/>
                  </a:lnTo>
                  <a:lnTo>
                    <a:pt x="1192420" y="59877"/>
                  </a:lnTo>
                  <a:lnTo>
                    <a:pt x="1153166" y="35101"/>
                  </a:lnTo>
                  <a:lnTo>
                    <a:pt x="1122861" y="19721"/>
                  </a:lnTo>
                  <a:lnTo>
                    <a:pt x="1088746" y="8880"/>
                  </a:lnTo>
                  <a:lnTo>
                    <a:pt x="1053503" y="2030"/>
                  </a:lnTo>
                  <a:lnTo>
                    <a:pt x="1015279" y="0"/>
                  </a:lnTo>
                  <a:lnTo>
                    <a:pt x="986024" y="518"/>
                  </a:lnTo>
                  <a:lnTo>
                    <a:pt x="953178" y="4055"/>
                  </a:lnTo>
                  <a:lnTo>
                    <a:pt x="921382" y="8934"/>
                  </a:lnTo>
                  <a:lnTo>
                    <a:pt x="888730" y="16395"/>
                  </a:lnTo>
                  <a:lnTo>
                    <a:pt x="851066" y="29632"/>
                  </a:lnTo>
                  <a:lnTo>
                    <a:pt x="811176" y="45437"/>
                  </a:lnTo>
                  <a:lnTo>
                    <a:pt x="770296" y="63376"/>
                  </a:lnTo>
                  <a:lnTo>
                    <a:pt x="728976" y="84578"/>
                  </a:lnTo>
                  <a:lnTo>
                    <a:pt x="684815" y="109876"/>
                  </a:lnTo>
                  <a:lnTo>
                    <a:pt x="661926" y="123568"/>
                  </a:lnTo>
                  <a:lnTo>
                    <a:pt x="637737" y="138648"/>
                  </a:lnTo>
                  <a:lnTo>
                    <a:pt x="612682" y="154655"/>
                  </a:lnTo>
                  <a:lnTo>
                    <a:pt x="587048" y="171280"/>
                  </a:lnTo>
                  <a:lnTo>
                    <a:pt x="561029" y="189308"/>
                  </a:lnTo>
                  <a:lnTo>
                    <a:pt x="534754" y="208272"/>
                  </a:lnTo>
                  <a:lnTo>
                    <a:pt x="508307" y="227860"/>
                  </a:lnTo>
                  <a:lnTo>
                    <a:pt x="481746" y="248856"/>
                  </a:lnTo>
                  <a:lnTo>
                    <a:pt x="455110" y="270791"/>
                  </a:lnTo>
                  <a:lnTo>
                    <a:pt x="428422" y="293352"/>
                  </a:lnTo>
                  <a:lnTo>
                    <a:pt x="400708" y="316330"/>
                  </a:lnTo>
                  <a:lnTo>
                    <a:pt x="372311" y="339586"/>
                  </a:lnTo>
                  <a:lnTo>
                    <a:pt x="343457" y="363028"/>
                  </a:lnTo>
                  <a:lnTo>
                    <a:pt x="313307" y="387586"/>
                  </a:lnTo>
                  <a:lnTo>
                    <a:pt x="282293" y="412887"/>
                  </a:lnTo>
                  <a:lnTo>
                    <a:pt x="250703" y="438684"/>
                  </a:lnTo>
                  <a:lnTo>
                    <a:pt x="219722" y="465804"/>
                  </a:lnTo>
                  <a:lnTo>
                    <a:pt x="189145" y="493806"/>
                  </a:lnTo>
                  <a:lnTo>
                    <a:pt x="158839" y="522396"/>
                  </a:lnTo>
                  <a:lnTo>
                    <a:pt x="127721" y="550385"/>
                  </a:lnTo>
                  <a:lnTo>
                    <a:pt x="96061" y="577975"/>
                  </a:lnTo>
                  <a:lnTo>
                    <a:pt x="64041" y="605297"/>
                  </a:lnTo>
                  <a:lnTo>
                    <a:pt x="0" y="6599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2595"/>
            <p:cNvSpPr/>
            <p:nvPr>
              <p:custDataLst>
                <p:tags r:id="rId49"/>
              </p:custDataLst>
            </p:nvPr>
          </p:nvSpPr>
          <p:spPr bwMode="auto">
            <a:xfrm>
              <a:off x="2312789" y="3696891"/>
              <a:ext cx="446485" cy="330399"/>
            </a:xfrm>
            <a:custGeom>
              <a:avLst/>
              <a:gdLst/>
              <a:ahLst/>
              <a:cxnLst/>
              <a:rect l="0" t="0" r="0" b="0"/>
              <a:pathLst>
                <a:path w="446485" h="330399">
                  <a:moveTo>
                    <a:pt x="446484" y="0"/>
                  </a:moveTo>
                  <a:lnTo>
                    <a:pt x="446484" y="0"/>
                  </a:lnTo>
                  <a:lnTo>
                    <a:pt x="409198" y="24857"/>
                  </a:lnTo>
                  <a:lnTo>
                    <a:pt x="368600" y="48823"/>
                  </a:lnTo>
                  <a:lnTo>
                    <a:pt x="328243" y="81192"/>
                  </a:lnTo>
                  <a:lnTo>
                    <a:pt x="294041" y="107400"/>
                  </a:lnTo>
                  <a:lnTo>
                    <a:pt x="258772" y="134017"/>
                  </a:lnTo>
                  <a:lnTo>
                    <a:pt x="220540" y="160756"/>
                  </a:lnTo>
                  <a:lnTo>
                    <a:pt x="177793" y="190175"/>
                  </a:lnTo>
                  <a:lnTo>
                    <a:pt x="133708" y="221381"/>
                  </a:lnTo>
                  <a:lnTo>
                    <a:pt x="89227" y="254771"/>
                  </a:lnTo>
                  <a:lnTo>
                    <a:pt x="44628" y="293438"/>
                  </a:lnTo>
                  <a:lnTo>
                    <a:pt x="0" y="3303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2596"/>
            <p:cNvSpPr/>
            <p:nvPr>
              <p:custDataLst>
                <p:tags r:id="rId50"/>
              </p:custDataLst>
            </p:nvPr>
          </p:nvSpPr>
          <p:spPr bwMode="auto">
            <a:xfrm>
              <a:off x="2375311" y="4438336"/>
              <a:ext cx="303402" cy="417647"/>
            </a:xfrm>
            <a:custGeom>
              <a:avLst/>
              <a:gdLst/>
              <a:ahLst/>
              <a:cxnLst/>
              <a:rect l="0" t="0" r="0" b="0"/>
              <a:pathLst>
                <a:path w="303402" h="417647">
                  <a:moveTo>
                    <a:pt x="250017" y="8648"/>
                  </a:moveTo>
                  <a:lnTo>
                    <a:pt x="250017" y="8648"/>
                  </a:lnTo>
                  <a:lnTo>
                    <a:pt x="236715" y="8648"/>
                  </a:lnTo>
                  <a:lnTo>
                    <a:pt x="231537" y="11294"/>
                  </a:lnTo>
                  <a:lnTo>
                    <a:pt x="225929" y="14785"/>
                  </a:lnTo>
                  <a:lnTo>
                    <a:pt x="217193" y="17742"/>
                  </a:lnTo>
                  <a:lnTo>
                    <a:pt x="196434" y="32976"/>
                  </a:lnTo>
                  <a:lnTo>
                    <a:pt x="190484" y="35335"/>
                  </a:lnTo>
                  <a:lnTo>
                    <a:pt x="149145" y="71171"/>
                  </a:lnTo>
                  <a:lnTo>
                    <a:pt x="127814" y="87033"/>
                  </a:lnTo>
                  <a:lnTo>
                    <a:pt x="85397" y="128642"/>
                  </a:lnTo>
                  <a:lnTo>
                    <a:pt x="61161" y="157599"/>
                  </a:lnTo>
                  <a:lnTo>
                    <a:pt x="37062" y="197947"/>
                  </a:lnTo>
                  <a:lnTo>
                    <a:pt x="18416" y="236632"/>
                  </a:lnTo>
                  <a:lnTo>
                    <a:pt x="4030" y="278780"/>
                  </a:lnTo>
                  <a:lnTo>
                    <a:pt x="518" y="321482"/>
                  </a:lnTo>
                  <a:lnTo>
                    <a:pt x="33" y="362362"/>
                  </a:lnTo>
                  <a:lnTo>
                    <a:pt x="0" y="375831"/>
                  </a:lnTo>
                  <a:lnTo>
                    <a:pt x="2638" y="382846"/>
                  </a:lnTo>
                  <a:lnTo>
                    <a:pt x="29798" y="413446"/>
                  </a:lnTo>
                  <a:lnTo>
                    <a:pt x="35725" y="416761"/>
                  </a:lnTo>
                  <a:lnTo>
                    <a:pt x="38695" y="417646"/>
                  </a:lnTo>
                  <a:lnTo>
                    <a:pt x="47286" y="415982"/>
                  </a:lnTo>
                  <a:lnTo>
                    <a:pt x="63280" y="412113"/>
                  </a:lnTo>
                  <a:lnTo>
                    <a:pt x="68971" y="411570"/>
                  </a:lnTo>
                  <a:lnTo>
                    <a:pt x="80586" y="405675"/>
                  </a:lnTo>
                  <a:lnTo>
                    <a:pt x="110149" y="379093"/>
                  </a:lnTo>
                  <a:lnTo>
                    <a:pt x="144629" y="338441"/>
                  </a:lnTo>
                  <a:lnTo>
                    <a:pt x="180674" y="294319"/>
                  </a:lnTo>
                  <a:lnTo>
                    <a:pt x="209972" y="253923"/>
                  </a:lnTo>
                  <a:lnTo>
                    <a:pt x="228781" y="219457"/>
                  </a:lnTo>
                  <a:lnTo>
                    <a:pt x="251663" y="184109"/>
                  </a:lnTo>
                  <a:lnTo>
                    <a:pt x="267813" y="148501"/>
                  </a:lnTo>
                  <a:lnTo>
                    <a:pt x="288296" y="108042"/>
                  </a:lnTo>
                  <a:lnTo>
                    <a:pt x="298621" y="80432"/>
                  </a:lnTo>
                  <a:lnTo>
                    <a:pt x="302940" y="40223"/>
                  </a:lnTo>
                  <a:lnTo>
                    <a:pt x="303401" y="25831"/>
                  </a:lnTo>
                  <a:lnTo>
                    <a:pt x="295890" y="2926"/>
                  </a:lnTo>
                  <a:lnTo>
                    <a:pt x="289918" y="1144"/>
                  </a:lnTo>
                  <a:lnTo>
                    <a:pt x="269915" y="0"/>
                  </a:lnTo>
                  <a:lnTo>
                    <a:pt x="247975" y="4542"/>
                  </a:lnTo>
                  <a:lnTo>
                    <a:pt x="203948" y="33145"/>
                  </a:lnTo>
                  <a:lnTo>
                    <a:pt x="160720" y="62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0" name="SMARTInkShape-2597"/>
          <p:cNvSpPr/>
          <p:nvPr>
            <p:custDataLst>
              <p:tags r:id="rId8"/>
            </p:custDataLst>
          </p:nvPr>
        </p:nvSpPr>
        <p:spPr bwMode="auto">
          <a:xfrm>
            <a:off x="1339771" y="5295305"/>
            <a:ext cx="1089105" cy="651324"/>
          </a:xfrm>
          <a:custGeom>
            <a:avLst/>
            <a:gdLst/>
            <a:ahLst/>
            <a:cxnLst/>
            <a:rect l="0" t="0" r="0" b="0"/>
            <a:pathLst>
              <a:path w="1089105" h="651324">
                <a:moveTo>
                  <a:pt x="17542" y="294679"/>
                </a:moveTo>
                <a:lnTo>
                  <a:pt x="17542" y="294679"/>
                </a:lnTo>
                <a:lnTo>
                  <a:pt x="16549" y="336461"/>
                </a:lnTo>
                <a:lnTo>
                  <a:pt x="10413" y="378938"/>
                </a:lnTo>
                <a:lnTo>
                  <a:pt x="3303" y="422942"/>
                </a:lnTo>
                <a:lnTo>
                  <a:pt x="755" y="466408"/>
                </a:lnTo>
                <a:lnTo>
                  <a:pt x="0" y="503870"/>
                </a:lnTo>
                <a:lnTo>
                  <a:pt x="2391" y="543699"/>
                </a:lnTo>
                <a:lnTo>
                  <a:pt x="12124" y="584970"/>
                </a:lnTo>
                <a:lnTo>
                  <a:pt x="25417" y="610107"/>
                </a:lnTo>
                <a:lnTo>
                  <a:pt x="41550" y="629250"/>
                </a:lnTo>
                <a:lnTo>
                  <a:pt x="63820" y="645679"/>
                </a:lnTo>
                <a:lnTo>
                  <a:pt x="75813" y="649117"/>
                </a:lnTo>
                <a:lnTo>
                  <a:pt x="103025" y="651323"/>
                </a:lnTo>
                <a:lnTo>
                  <a:pt x="144248" y="639390"/>
                </a:lnTo>
                <a:lnTo>
                  <a:pt x="179602" y="621805"/>
                </a:lnTo>
                <a:lnTo>
                  <a:pt x="216262" y="607020"/>
                </a:lnTo>
                <a:lnTo>
                  <a:pt x="254359" y="585633"/>
                </a:lnTo>
                <a:lnTo>
                  <a:pt x="287166" y="562236"/>
                </a:lnTo>
                <a:lnTo>
                  <a:pt x="330594" y="529398"/>
                </a:lnTo>
                <a:lnTo>
                  <a:pt x="361067" y="509131"/>
                </a:lnTo>
                <a:lnTo>
                  <a:pt x="394454" y="486895"/>
                </a:lnTo>
                <a:lnTo>
                  <a:pt x="426491" y="463783"/>
                </a:lnTo>
                <a:lnTo>
                  <a:pt x="458258" y="439290"/>
                </a:lnTo>
                <a:lnTo>
                  <a:pt x="492220" y="411867"/>
                </a:lnTo>
                <a:lnTo>
                  <a:pt x="527158" y="383143"/>
                </a:lnTo>
                <a:lnTo>
                  <a:pt x="563522" y="354832"/>
                </a:lnTo>
                <a:lnTo>
                  <a:pt x="602835" y="329021"/>
                </a:lnTo>
                <a:lnTo>
                  <a:pt x="640813" y="301674"/>
                </a:lnTo>
                <a:lnTo>
                  <a:pt x="678528" y="272983"/>
                </a:lnTo>
                <a:lnTo>
                  <a:pt x="718441" y="243695"/>
                </a:lnTo>
                <a:lnTo>
                  <a:pt x="759331" y="214142"/>
                </a:lnTo>
                <a:lnTo>
                  <a:pt x="800655" y="184471"/>
                </a:lnTo>
                <a:lnTo>
                  <a:pt x="842173" y="154747"/>
                </a:lnTo>
                <a:lnTo>
                  <a:pt x="886422" y="127647"/>
                </a:lnTo>
                <a:lnTo>
                  <a:pt x="909334" y="114863"/>
                </a:lnTo>
                <a:lnTo>
                  <a:pt x="953313" y="84784"/>
                </a:lnTo>
                <a:lnTo>
                  <a:pt x="997002" y="53557"/>
                </a:lnTo>
                <a:lnTo>
                  <a:pt x="1019766" y="39673"/>
                </a:lnTo>
                <a:lnTo>
                  <a:pt x="1058287" y="17632"/>
                </a:lnTo>
                <a:lnTo>
                  <a:pt x="108910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SMARTInkShape-2598"/>
          <p:cNvSpPr/>
          <p:nvPr>
            <p:custDataLst>
              <p:tags r:id="rId9"/>
            </p:custDataLst>
          </p:nvPr>
        </p:nvSpPr>
        <p:spPr bwMode="auto">
          <a:xfrm>
            <a:off x="5563199" y="3170039"/>
            <a:ext cx="821525" cy="58456"/>
          </a:xfrm>
          <a:custGeom>
            <a:avLst/>
            <a:gdLst/>
            <a:ahLst/>
            <a:cxnLst/>
            <a:rect l="0" t="0" r="0" b="0"/>
            <a:pathLst>
              <a:path w="821525" h="58456">
                <a:moveTo>
                  <a:pt x="35715" y="0"/>
                </a:moveTo>
                <a:lnTo>
                  <a:pt x="35715" y="0"/>
                </a:lnTo>
                <a:lnTo>
                  <a:pt x="30975" y="4740"/>
                </a:lnTo>
                <a:lnTo>
                  <a:pt x="26002" y="7068"/>
                </a:lnTo>
                <a:lnTo>
                  <a:pt x="1359" y="8927"/>
                </a:lnTo>
                <a:lnTo>
                  <a:pt x="905" y="9920"/>
                </a:lnTo>
                <a:lnTo>
                  <a:pt x="265" y="14074"/>
                </a:lnTo>
                <a:lnTo>
                  <a:pt x="32" y="9803"/>
                </a:lnTo>
                <a:lnTo>
                  <a:pt x="0" y="16695"/>
                </a:lnTo>
                <a:lnTo>
                  <a:pt x="2643" y="17342"/>
                </a:lnTo>
                <a:lnTo>
                  <a:pt x="12425" y="17757"/>
                </a:lnTo>
                <a:lnTo>
                  <a:pt x="18088" y="20460"/>
                </a:lnTo>
                <a:lnTo>
                  <a:pt x="20987" y="22570"/>
                </a:lnTo>
                <a:lnTo>
                  <a:pt x="60927" y="34368"/>
                </a:lnTo>
                <a:lnTo>
                  <a:pt x="100110" y="40341"/>
                </a:lnTo>
                <a:lnTo>
                  <a:pt x="144278" y="49011"/>
                </a:lnTo>
                <a:lnTo>
                  <a:pt x="187705" y="55623"/>
                </a:lnTo>
                <a:lnTo>
                  <a:pt x="206453" y="58455"/>
                </a:lnTo>
                <a:lnTo>
                  <a:pt x="250828" y="57481"/>
                </a:lnTo>
                <a:lnTo>
                  <a:pt x="285983" y="58373"/>
                </a:lnTo>
                <a:lnTo>
                  <a:pt x="321536" y="54999"/>
                </a:lnTo>
                <a:lnTo>
                  <a:pt x="357205" y="53999"/>
                </a:lnTo>
                <a:lnTo>
                  <a:pt x="392909" y="51057"/>
                </a:lnTo>
                <a:lnTo>
                  <a:pt x="431269" y="46547"/>
                </a:lnTo>
                <a:lnTo>
                  <a:pt x="471408" y="45211"/>
                </a:lnTo>
                <a:lnTo>
                  <a:pt x="508437" y="44815"/>
                </a:lnTo>
                <a:lnTo>
                  <a:pt x="551764" y="44681"/>
                </a:lnTo>
                <a:lnTo>
                  <a:pt x="595123" y="44655"/>
                </a:lnTo>
                <a:lnTo>
                  <a:pt x="633380" y="44650"/>
                </a:lnTo>
                <a:lnTo>
                  <a:pt x="677578" y="44649"/>
                </a:lnTo>
                <a:lnTo>
                  <a:pt x="698288" y="43656"/>
                </a:lnTo>
                <a:lnTo>
                  <a:pt x="741090" y="33625"/>
                </a:lnTo>
                <a:lnTo>
                  <a:pt x="758999" y="28814"/>
                </a:lnTo>
                <a:lnTo>
                  <a:pt x="776873" y="24743"/>
                </a:lnTo>
                <a:lnTo>
                  <a:pt x="795950" y="19219"/>
                </a:lnTo>
                <a:lnTo>
                  <a:pt x="821524" y="17859"/>
                </a:lnTo>
                <a:lnTo>
                  <a:pt x="794739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2" name="SMARTInkShape-2599"/>
          <p:cNvSpPr/>
          <p:nvPr>
            <p:custDataLst>
              <p:tags r:id="rId10"/>
            </p:custDataLst>
          </p:nvPr>
        </p:nvSpPr>
        <p:spPr bwMode="auto">
          <a:xfrm>
            <a:off x="6849070" y="3143250"/>
            <a:ext cx="696298" cy="35717"/>
          </a:xfrm>
          <a:custGeom>
            <a:avLst/>
            <a:gdLst/>
            <a:ahLst/>
            <a:cxnLst/>
            <a:rect l="0" t="0" r="0" b="0"/>
            <a:pathLst>
              <a:path w="696298" h="35717">
                <a:moveTo>
                  <a:pt x="0" y="0"/>
                </a:moveTo>
                <a:lnTo>
                  <a:pt x="0" y="0"/>
                </a:lnTo>
                <a:lnTo>
                  <a:pt x="12429" y="0"/>
                </a:lnTo>
                <a:lnTo>
                  <a:pt x="18091" y="2646"/>
                </a:lnTo>
                <a:lnTo>
                  <a:pt x="23916" y="6137"/>
                </a:lnTo>
                <a:lnTo>
                  <a:pt x="33765" y="8102"/>
                </a:lnTo>
                <a:lnTo>
                  <a:pt x="71672" y="11527"/>
                </a:lnTo>
                <a:lnTo>
                  <a:pt x="92012" y="15983"/>
                </a:lnTo>
                <a:lnTo>
                  <a:pt x="135295" y="18604"/>
                </a:lnTo>
                <a:lnTo>
                  <a:pt x="179448" y="24878"/>
                </a:lnTo>
                <a:lnTo>
                  <a:pt x="214566" y="26223"/>
                </a:lnTo>
                <a:lnTo>
                  <a:pt x="252752" y="26621"/>
                </a:lnTo>
                <a:lnTo>
                  <a:pt x="295486" y="26739"/>
                </a:lnTo>
                <a:lnTo>
                  <a:pt x="325796" y="26767"/>
                </a:lnTo>
                <a:lnTo>
                  <a:pt x="359111" y="26779"/>
                </a:lnTo>
                <a:lnTo>
                  <a:pt x="391115" y="26785"/>
                </a:lnTo>
                <a:lnTo>
                  <a:pt x="421876" y="27779"/>
                </a:lnTo>
                <a:lnTo>
                  <a:pt x="452084" y="31529"/>
                </a:lnTo>
                <a:lnTo>
                  <a:pt x="482047" y="33856"/>
                </a:lnTo>
                <a:lnTo>
                  <a:pt x="511899" y="34891"/>
                </a:lnTo>
                <a:lnTo>
                  <a:pt x="555605" y="35473"/>
                </a:lnTo>
                <a:lnTo>
                  <a:pt x="594131" y="35646"/>
                </a:lnTo>
                <a:lnTo>
                  <a:pt x="629689" y="35697"/>
                </a:lnTo>
                <a:lnTo>
                  <a:pt x="673348" y="35716"/>
                </a:lnTo>
                <a:lnTo>
                  <a:pt x="683904" y="33072"/>
                </a:lnTo>
                <a:lnTo>
                  <a:pt x="688108" y="30978"/>
                </a:lnTo>
                <a:lnTo>
                  <a:pt x="690910" y="30573"/>
                </a:lnTo>
                <a:lnTo>
                  <a:pt x="692779" y="31296"/>
                </a:lnTo>
                <a:lnTo>
                  <a:pt x="696297" y="35460"/>
                </a:lnTo>
                <a:lnTo>
                  <a:pt x="691710" y="30901"/>
                </a:lnTo>
                <a:lnTo>
                  <a:pt x="686774" y="28616"/>
                </a:lnTo>
                <a:lnTo>
                  <a:pt x="678657" y="267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SMARTInkShape-2600"/>
          <p:cNvSpPr/>
          <p:nvPr>
            <p:custDataLst>
              <p:tags r:id="rId11"/>
            </p:custDataLst>
          </p:nvPr>
        </p:nvSpPr>
        <p:spPr bwMode="auto">
          <a:xfrm>
            <a:off x="5759649" y="4054087"/>
            <a:ext cx="946494" cy="758936"/>
          </a:xfrm>
          <a:custGeom>
            <a:avLst/>
            <a:gdLst/>
            <a:ahLst/>
            <a:cxnLst/>
            <a:rect l="0" t="0" r="0" b="0"/>
            <a:pathLst>
              <a:path w="946494" h="758936">
                <a:moveTo>
                  <a:pt x="607218" y="8921"/>
                </a:moveTo>
                <a:lnTo>
                  <a:pt x="607218" y="8921"/>
                </a:lnTo>
                <a:lnTo>
                  <a:pt x="607218" y="359"/>
                </a:lnTo>
                <a:lnTo>
                  <a:pt x="586228" y="0"/>
                </a:lnTo>
                <a:lnTo>
                  <a:pt x="580361" y="2641"/>
                </a:lnTo>
                <a:lnTo>
                  <a:pt x="574445" y="6130"/>
                </a:lnTo>
                <a:lnTo>
                  <a:pt x="565537" y="9086"/>
                </a:lnTo>
                <a:lnTo>
                  <a:pt x="556614" y="14812"/>
                </a:lnTo>
                <a:lnTo>
                  <a:pt x="515827" y="28822"/>
                </a:lnTo>
                <a:lnTo>
                  <a:pt x="502087" y="36315"/>
                </a:lnTo>
                <a:lnTo>
                  <a:pt x="461098" y="59546"/>
                </a:lnTo>
                <a:lnTo>
                  <a:pt x="416679" y="83336"/>
                </a:lnTo>
                <a:lnTo>
                  <a:pt x="405787" y="91934"/>
                </a:lnTo>
                <a:lnTo>
                  <a:pt x="396646" y="101378"/>
                </a:lnTo>
                <a:lnTo>
                  <a:pt x="357057" y="127489"/>
                </a:lnTo>
                <a:lnTo>
                  <a:pt x="318811" y="156521"/>
                </a:lnTo>
                <a:lnTo>
                  <a:pt x="274725" y="189007"/>
                </a:lnTo>
                <a:lnTo>
                  <a:pt x="259022" y="201076"/>
                </a:lnTo>
                <a:lnTo>
                  <a:pt x="220532" y="243300"/>
                </a:lnTo>
                <a:lnTo>
                  <a:pt x="183578" y="285857"/>
                </a:lnTo>
                <a:lnTo>
                  <a:pt x="140727" y="330322"/>
                </a:lnTo>
                <a:lnTo>
                  <a:pt x="104252" y="374954"/>
                </a:lnTo>
                <a:lnTo>
                  <a:pt x="68467" y="414457"/>
                </a:lnTo>
                <a:lnTo>
                  <a:pt x="39871" y="457530"/>
                </a:lnTo>
                <a:lnTo>
                  <a:pt x="17927" y="500004"/>
                </a:lnTo>
                <a:lnTo>
                  <a:pt x="3977" y="529813"/>
                </a:lnTo>
                <a:lnTo>
                  <a:pt x="233" y="571490"/>
                </a:lnTo>
                <a:lnTo>
                  <a:pt x="13" y="613163"/>
                </a:lnTo>
                <a:lnTo>
                  <a:pt x="0" y="653843"/>
                </a:lnTo>
                <a:lnTo>
                  <a:pt x="992" y="666557"/>
                </a:lnTo>
                <a:lnTo>
                  <a:pt x="13302" y="706758"/>
                </a:lnTo>
                <a:lnTo>
                  <a:pt x="23096" y="719992"/>
                </a:lnTo>
                <a:lnTo>
                  <a:pt x="25148" y="726127"/>
                </a:lnTo>
                <a:lnTo>
                  <a:pt x="26686" y="728160"/>
                </a:lnTo>
                <a:lnTo>
                  <a:pt x="42916" y="738005"/>
                </a:lnTo>
                <a:lnTo>
                  <a:pt x="56813" y="741214"/>
                </a:lnTo>
                <a:lnTo>
                  <a:pt x="68647" y="747015"/>
                </a:lnTo>
                <a:lnTo>
                  <a:pt x="83288" y="750167"/>
                </a:lnTo>
                <a:lnTo>
                  <a:pt x="95343" y="755952"/>
                </a:lnTo>
                <a:lnTo>
                  <a:pt x="137829" y="758935"/>
                </a:lnTo>
                <a:lnTo>
                  <a:pt x="172720" y="758015"/>
                </a:lnTo>
                <a:lnTo>
                  <a:pt x="207249" y="750636"/>
                </a:lnTo>
                <a:lnTo>
                  <a:pt x="218118" y="749338"/>
                </a:lnTo>
                <a:lnTo>
                  <a:pt x="259008" y="739075"/>
                </a:lnTo>
                <a:lnTo>
                  <a:pt x="276834" y="734255"/>
                </a:lnTo>
                <a:lnTo>
                  <a:pt x="294683" y="730181"/>
                </a:lnTo>
                <a:lnTo>
                  <a:pt x="312540" y="725336"/>
                </a:lnTo>
                <a:lnTo>
                  <a:pt x="330399" y="721254"/>
                </a:lnTo>
                <a:lnTo>
                  <a:pt x="371886" y="705540"/>
                </a:lnTo>
                <a:lnTo>
                  <a:pt x="390811" y="695939"/>
                </a:lnTo>
                <a:lnTo>
                  <a:pt x="394486" y="693152"/>
                </a:lnTo>
                <a:lnTo>
                  <a:pt x="403860" y="690054"/>
                </a:lnTo>
                <a:lnTo>
                  <a:pt x="430664" y="685149"/>
                </a:lnTo>
                <a:lnTo>
                  <a:pt x="448099" y="679931"/>
                </a:lnTo>
                <a:lnTo>
                  <a:pt x="461098" y="677909"/>
                </a:lnTo>
                <a:lnTo>
                  <a:pt x="471209" y="672586"/>
                </a:lnTo>
                <a:lnTo>
                  <a:pt x="485339" y="669575"/>
                </a:lnTo>
                <a:lnTo>
                  <a:pt x="499505" y="662818"/>
                </a:lnTo>
                <a:lnTo>
                  <a:pt x="531955" y="651773"/>
                </a:lnTo>
                <a:lnTo>
                  <a:pt x="542474" y="645990"/>
                </a:lnTo>
                <a:lnTo>
                  <a:pt x="556726" y="642843"/>
                </a:lnTo>
                <a:lnTo>
                  <a:pt x="567673" y="636068"/>
                </a:lnTo>
                <a:lnTo>
                  <a:pt x="574098" y="630619"/>
                </a:lnTo>
                <a:lnTo>
                  <a:pt x="582907" y="627536"/>
                </a:lnTo>
                <a:lnTo>
                  <a:pt x="592445" y="625173"/>
                </a:lnTo>
                <a:lnTo>
                  <a:pt x="606652" y="615572"/>
                </a:lnTo>
                <a:lnTo>
                  <a:pt x="609817" y="612785"/>
                </a:lnTo>
                <a:lnTo>
                  <a:pt x="618626" y="609687"/>
                </a:lnTo>
                <a:lnTo>
                  <a:pt x="628163" y="607318"/>
                </a:lnTo>
                <a:lnTo>
                  <a:pt x="642371" y="597714"/>
                </a:lnTo>
                <a:lnTo>
                  <a:pt x="659472" y="586262"/>
                </a:lnTo>
                <a:lnTo>
                  <a:pt x="687803" y="575898"/>
                </a:lnTo>
                <a:lnTo>
                  <a:pt x="729270" y="550913"/>
                </a:lnTo>
                <a:lnTo>
                  <a:pt x="770930" y="528842"/>
                </a:lnTo>
                <a:lnTo>
                  <a:pt x="797388" y="510848"/>
                </a:lnTo>
                <a:lnTo>
                  <a:pt x="826243" y="497445"/>
                </a:lnTo>
                <a:lnTo>
                  <a:pt x="836193" y="488642"/>
                </a:lnTo>
                <a:lnTo>
                  <a:pt x="844914" y="479106"/>
                </a:lnTo>
                <a:lnTo>
                  <a:pt x="859989" y="467168"/>
                </a:lnTo>
                <a:lnTo>
                  <a:pt x="889908" y="425723"/>
                </a:lnTo>
                <a:lnTo>
                  <a:pt x="913801" y="386541"/>
                </a:lnTo>
                <a:lnTo>
                  <a:pt x="924717" y="362060"/>
                </a:lnTo>
                <a:lnTo>
                  <a:pt x="934476" y="319304"/>
                </a:lnTo>
                <a:lnTo>
                  <a:pt x="944501" y="276859"/>
                </a:lnTo>
                <a:lnTo>
                  <a:pt x="946493" y="234258"/>
                </a:lnTo>
                <a:lnTo>
                  <a:pt x="945530" y="226149"/>
                </a:lnTo>
                <a:lnTo>
                  <a:pt x="930732" y="181666"/>
                </a:lnTo>
                <a:lnTo>
                  <a:pt x="903857" y="138987"/>
                </a:lnTo>
                <a:lnTo>
                  <a:pt x="873013" y="100811"/>
                </a:lnTo>
                <a:lnTo>
                  <a:pt x="863263" y="92425"/>
                </a:lnTo>
                <a:lnTo>
                  <a:pt x="851204" y="78531"/>
                </a:lnTo>
                <a:lnTo>
                  <a:pt x="808717" y="56382"/>
                </a:lnTo>
                <a:lnTo>
                  <a:pt x="791496" y="48559"/>
                </a:lnTo>
                <a:lnTo>
                  <a:pt x="774819" y="44809"/>
                </a:lnTo>
                <a:lnTo>
                  <a:pt x="762159" y="38847"/>
                </a:lnTo>
                <a:lnTo>
                  <a:pt x="718717" y="28825"/>
                </a:lnTo>
                <a:lnTo>
                  <a:pt x="680115" y="26960"/>
                </a:lnTo>
                <a:lnTo>
                  <a:pt x="637069" y="26791"/>
                </a:lnTo>
                <a:lnTo>
                  <a:pt x="593584" y="26781"/>
                </a:lnTo>
                <a:lnTo>
                  <a:pt x="555667" y="36494"/>
                </a:lnTo>
                <a:lnTo>
                  <a:pt x="517012" y="51688"/>
                </a:lnTo>
                <a:lnTo>
                  <a:pt x="477894" y="73177"/>
                </a:lnTo>
                <a:lnTo>
                  <a:pt x="439632" y="98840"/>
                </a:lnTo>
                <a:lnTo>
                  <a:pt x="400933" y="129057"/>
                </a:lnTo>
                <a:lnTo>
                  <a:pt x="361809" y="170188"/>
                </a:lnTo>
                <a:lnTo>
                  <a:pt x="330614" y="207306"/>
                </a:lnTo>
                <a:lnTo>
                  <a:pt x="301652" y="244140"/>
                </a:lnTo>
                <a:lnTo>
                  <a:pt x="283299" y="281402"/>
                </a:lnTo>
                <a:lnTo>
                  <a:pt x="260892" y="322064"/>
                </a:lnTo>
                <a:lnTo>
                  <a:pt x="244332" y="360051"/>
                </a:lnTo>
                <a:lnTo>
                  <a:pt x="229228" y="397465"/>
                </a:lnTo>
                <a:lnTo>
                  <a:pt x="221384" y="438147"/>
                </a:lnTo>
                <a:lnTo>
                  <a:pt x="214251" y="476136"/>
                </a:lnTo>
                <a:lnTo>
                  <a:pt x="206746" y="518291"/>
                </a:lnTo>
                <a:lnTo>
                  <a:pt x="198494" y="555543"/>
                </a:lnTo>
                <a:lnTo>
                  <a:pt x="196722" y="592395"/>
                </a:lnTo>
                <a:lnTo>
                  <a:pt x="195484" y="636067"/>
                </a:lnTo>
                <a:lnTo>
                  <a:pt x="188076" y="671526"/>
                </a:lnTo>
                <a:lnTo>
                  <a:pt x="187555" y="694326"/>
                </a:lnTo>
                <a:lnTo>
                  <a:pt x="195214" y="704004"/>
                </a:lnTo>
                <a:lnTo>
                  <a:pt x="196086" y="709752"/>
                </a:lnTo>
                <a:lnTo>
                  <a:pt x="197200" y="711290"/>
                </a:lnTo>
                <a:lnTo>
                  <a:pt x="198935" y="712315"/>
                </a:lnTo>
                <a:lnTo>
                  <a:pt x="206118" y="713758"/>
                </a:lnTo>
                <a:lnTo>
                  <a:pt x="208849" y="713961"/>
                </a:lnTo>
                <a:lnTo>
                  <a:pt x="214530" y="716832"/>
                </a:lnTo>
                <a:lnTo>
                  <a:pt x="220362" y="720423"/>
                </a:lnTo>
                <a:lnTo>
                  <a:pt x="229223" y="723437"/>
                </a:lnTo>
                <a:lnTo>
                  <a:pt x="248049" y="737460"/>
                </a:lnTo>
                <a:lnTo>
                  <a:pt x="292654" y="748159"/>
                </a:lnTo>
                <a:lnTo>
                  <a:pt x="305654" y="752160"/>
                </a:lnTo>
                <a:lnTo>
                  <a:pt x="316424" y="755968"/>
                </a:lnTo>
                <a:lnTo>
                  <a:pt x="327825" y="757660"/>
                </a:lnTo>
                <a:lnTo>
                  <a:pt x="370864" y="751207"/>
                </a:lnTo>
                <a:lnTo>
                  <a:pt x="394312" y="745677"/>
                </a:lnTo>
                <a:lnTo>
                  <a:pt x="438918" y="721435"/>
                </a:lnTo>
                <a:lnTo>
                  <a:pt x="474534" y="701504"/>
                </a:lnTo>
                <a:lnTo>
                  <a:pt x="516113" y="678458"/>
                </a:lnTo>
                <a:lnTo>
                  <a:pt x="553283" y="654797"/>
                </a:lnTo>
                <a:lnTo>
                  <a:pt x="595595" y="625064"/>
                </a:lnTo>
                <a:lnTo>
                  <a:pt x="633836" y="589166"/>
                </a:lnTo>
                <a:lnTo>
                  <a:pt x="666335" y="552235"/>
                </a:lnTo>
                <a:lnTo>
                  <a:pt x="696460" y="508799"/>
                </a:lnTo>
                <a:lnTo>
                  <a:pt x="726274" y="464310"/>
                </a:lnTo>
                <a:lnTo>
                  <a:pt x="747446" y="425966"/>
                </a:lnTo>
                <a:lnTo>
                  <a:pt x="766216" y="385208"/>
                </a:lnTo>
                <a:lnTo>
                  <a:pt x="782897" y="348494"/>
                </a:lnTo>
                <a:lnTo>
                  <a:pt x="796634" y="321532"/>
                </a:lnTo>
                <a:lnTo>
                  <a:pt x="807485" y="281562"/>
                </a:lnTo>
                <a:lnTo>
                  <a:pt x="812151" y="244225"/>
                </a:lnTo>
                <a:lnTo>
                  <a:pt x="804873" y="208364"/>
                </a:lnTo>
                <a:lnTo>
                  <a:pt x="798914" y="196450"/>
                </a:lnTo>
                <a:lnTo>
                  <a:pt x="774150" y="154773"/>
                </a:lnTo>
                <a:lnTo>
                  <a:pt x="760308" y="136913"/>
                </a:lnTo>
                <a:lnTo>
                  <a:pt x="716954" y="100312"/>
                </a:lnTo>
                <a:lnTo>
                  <a:pt x="713118" y="96637"/>
                </a:lnTo>
                <a:lnTo>
                  <a:pt x="703563" y="92554"/>
                </a:lnTo>
                <a:lnTo>
                  <a:pt x="676520" y="89933"/>
                </a:lnTo>
                <a:lnTo>
                  <a:pt x="632578" y="101773"/>
                </a:lnTo>
                <a:lnTo>
                  <a:pt x="597014" y="114207"/>
                </a:lnTo>
                <a:lnTo>
                  <a:pt x="552801" y="137389"/>
                </a:lnTo>
                <a:lnTo>
                  <a:pt x="510590" y="170337"/>
                </a:lnTo>
                <a:lnTo>
                  <a:pt x="470428" y="208669"/>
                </a:lnTo>
                <a:lnTo>
                  <a:pt x="455414" y="22323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8" name="SMARTInkShape-Group686"/>
          <p:cNvGrpSpPr/>
          <p:nvPr/>
        </p:nvGrpSpPr>
        <p:grpSpPr>
          <a:xfrm>
            <a:off x="4992219" y="4134445"/>
            <a:ext cx="553118" cy="482153"/>
            <a:chOff x="4992219" y="4134445"/>
            <a:chExt cx="553118" cy="482153"/>
          </a:xfrm>
        </p:grpSpPr>
        <p:sp>
          <p:nvSpPr>
            <p:cNvPr id="34" name="SMARTInkShape-2601"/>
            <p:cNvSpPr/>
            <p:nvPr>
              <p:custDataLst>
                <p:tags r:id="rId44"/>
              </p:custDataLst>
            </p:nvPr>
          </p:nvSpPr>
          <p:spPr bwMode="auto">
            <a:xfrm>
              <a:off x="5429250" y="4134445"/>
              <a:ext cx="116087" cy="232173"/>
            </a:xfrm>
            <a:custGeom>
              <a:avLst/>
              <a:gdLst/>
              <a:ahLst/>
              <a:cxnLst/>
              <a:rect l="0" t="0" r="0" b="0"/>
              <a:pathLst>
                <a:path w="116087" h="232173">
                  <a:moveTo>
                    <a:pt x="0" y="0"/>
                  </a:moveTo>
                  <a:lnTo>
                    <a:pt x="0" y="0"/>
                  </a:lnTo>
                  <a:lnTo>
                    <a:pt x="43449" y="43450"/>
                  </a:lnTo>
                  <a:lnTo>
                    <a:pt x="85420" y="86413"/>
                  </a:lnTo>
                  <a:lnTo>
                    <a:pt x="101085" y="113514"/>
                  </a:lnTo>
                  <a:lnTo>
                    <a:pt x="105358" y="131089"/>
                  </a:lnTo>
                  <a:lnTo>
                    <a:pt x="109565" y="167818"/>
                  </a:lnTo>
                  <a:lnTo>
                    <a:pt x="114798" y="193112"/>
                  </a:lnTo>
                  <a:lnTo>
                    <a:pt x="116086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SMARTInkShape-2602"/>
            <p:cNvSpPr/>
            <p:nvPr>
              <p:custDataLst>
                <p:tags r:id="rId45"/>
              </p:custDataLst>
            </p:nvPr>
          </p:nvSpPr>
          <p:spPr bwMode="auto">
            <a:xfrm>
              <a:off x="5335253" y="4286250"/>
              <a:ext cx="147576" cy="192484"/>
            </a:xfrm>
            <a:custGeom>
              <a:avLst/>
              <a:gdLst/>
              <a:ahLst/>
              <a:cxnLst/>
              <a:rect l="0" t="0" r="0" b="0"/>
              <a:pathLst>
                <a:path w="147576" h="192484">
                  <a:moveTo>
                    <a:pt x="13630" y="0"/>
                  </a:moveTo>
                  <a:lnTo>
                    <a:pt x="13630" y="0"/>
                  </a:lnTo>
                  <a:lnTo>
                    <a:pt x="13630" y="7689"/>
                  </a:lnTo>
                  <a:lnTo>
                    <a:pt x="14622" y="8102"/>
                  </a:lnTo>
                  <a:lnTo>
                    <a:pt x="56437" y="8925"/>
                  </a:lnTo>
                  <a:lnTo>
                    <a:pt x="64405" y="9920"/>
                  </a:lnTo>
                  <a:lnTo>
                    <a:pt x="93397" y="19953"/>
                  </a:lnTo>
                  <a:lnTo>
                    <a:pt x="96574" y="22232"/>
                  </a:lnTo>
                  <a:lnTo>
                    <a:pt x="100103" y="27410"/>
                  </a:lnTo>
                  <a:lnTo>
                    <a:pt x="102090" y="35903"/>
                  </a:lnTo>
                  <a:lnTo>
                    <a:pt x="102762" y="47661"/>
                  </a:lnTo>
                  <a:lnTo>
                    <a:pt x="98137" y="61306"/>
                  </a:lnTo>
                  <a:lnTo>
                    <a:pt x="64769" y="101307"/>
                  </a:lnTo>
                  <a:lnTo>
                    <a:pt x="30911" y="142881"/>
                  </a:lnTo>
                  <a:lnTo>
                    <a:pt x="12303" y="161948"/>
                  </a:lnTo>
                  <a:lnTo>
                    <a:pt x="8079" y="171526"/>
                  </a:lnTo>
                  <a:lnTo>
                    <a:pt x="6953" y="176859"/>
                  </a:lnTo>
                  <a:lnTo>
                    <a:pt x="5210" y="180413"/>
                  </a:lnTo>
                  <a:lnTo>
                    <a:pt x="3055" y="182783"/>
                  </a:lnTo>
                  <a:lnTo>
                    <a:pt x="627" y="184363"/>
                  </a:lnTo>
                  <a:lnTo>
                    <a:pt x="0" y="185417"/>
                  </a:lnTo>
                  <a:lnTo>
                    <a:pt x="575" y="186119"/>
                  </a:lnTo>
                  <a:lnTo>
                    <a:pt x="1950" y="186587"/>
                  </a:lnTo>
                  <a:lnTo>
                    <a:pt x="2867" y="187891"/>
                  </a:lnTo>
                  <a:lnTo>
                    <a:pt x="3885" y="191986"/>
                  </a:lnTo>
                  <a:lnTo>
                    <a:pt x="5149" y="192483"/>
                  </a:lnTo>
                  <a:lnTo>
                    <a:pt x="6984" y="191822"/>
                  </a:lnTo>
                  <a:lnTo>
                    <a:pt x="9199" y="190389"/>
                  </a:lnTo>
                  <a:lnTo>
                    <a:pt x="27013" y="186105"/>
                  </a:lnTo>
                  <a:lnTo>
                    <a:pt x="69940" y="151373"/>
                  </a:lnTo>
                  <a:lnTo>
                    <a:pt x="111312" y="116048"/>
                  </a:lnTo>
                  <a:lnTo>
                    <a:pt x="130821" y="92266"/>
                  </a:lnTo>
                  <a:lnTo>
                    <a:pt x="147575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SMARTInkShape-2603"/>
            <p:cNvSpPr/>
            <p:nvPr>
              <p:custDataLst>
                <p:tags r:id="rId46"/>
              </p:custDataLst>
            </p:nvPr>
          </p:nvSpPr>
          <p:spPr bwMode="auto">
            <a:xfrm>
              <a:off x="5250802" y="4134445"/>
              <a:ext cx="89152" cy="375048"/>
            </a:xfrm>
            <a:custGeom>
              <a:avLst/>
              <a:gdLst/>
              <a:ahLst/>
              <a:cxnLst/>
              <a:rect l="0" t="0" r="0" b="0"/>
              <a:pathLst>
                <a:path w="89152" h="375048">
                  <a:moveTo>
                    <a:pt x="89151" y="0"/>
                  </a:moveTo>
                  <a:lnTo>
                    <a:pt x="89151" y="0"/>
                  </a:lnTo>
                  <a:lnTo>
                    <a:pt x="84411" y="4740"/>
                  </a:lnTo>
                  <a:lnTo>
                    <a:pt x="79438" y="7068"/>
                  </a:lnTo>
                  <a:lnTo>
                    <a:pt x="76722" y="7689"/>
                  </a:lnTo>
                  <a:lnTo>
                    <a:pt x="68161" y="13303"/>
                  </a:lnTo>
                  <a:lnTo>
                    <a:pt x="56378" y="25081"/>
                  </a:lnTo>
                  <a:lnTo>
                    <a:pt x="32410" y="64056"/>
                  </a:lnTo>
                  <a:lnTo>
                    <a:pt x="22509" y="89756"/>
                  </a:lnTo>
                  <a:lnTo>
                    <a:pt x="16015" y="127752"/>
                  </a:lnTo>
                  <a:lnTo>
                    <a:pt x="8280" y="161545"/>
                  </a:lnTo>
                  <a:lnTo>
                    <a:pt x="2351" y="196694"/>
                  </a:lnTo>
                  <a:lnTo>
                    <a:pt x="594" y="232244"/>
                  </a:lnTo>
                  <a:lnTo>
                    <a:pt x="0" y="275071"/>
                  </a:lnTo>
                  <a:lnTo>
                    <a:pt x="7012" y="311201"/>
                  </a:lnTo>
                  <a:lnTo>
                    <a:pt x="23773" y="349863"/>
                  </a:lnTo>
                  <a:lnTo>
                    <a:pt x="29667" y="358232"/>
                  </a:lnTo>
                  <a:lnTo>
                    <a:pt x="53432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SMARTInkShape-2604"/>
            <p:cNvSpPr/>
            <p:nvPr>
              <p:custDataLst>
                <p:tags r:id="rId47"/>
              </p:custDataLst>
            </p:nvPr>
          </p:nvSpPr>
          <p:spPr bwMode="auto">
            <a:xfrm>
              <a:off x="4992219" y="4299269"/>
              <a:ext cx="204860" cy="317329"/>
            </a:xfrm>
            <a:custGeom>
              <a:avLst/>
              <a:gdLst/>
              <a:ahLst/>
              <a:cxnLst/>
              <a:rect l="0" t="0" r="0" b="0"/>
              <a:pathLst>
                <a:path w="204860" h="317329">
                  <a:moveTo>
                    <a:pt x="115562" y="67348"/>
                  </a:moveTo>
                  <a:lnTo>
                    <a:pt x="115562" y="67348"/>
                  </a:lnTo>
                  <a:lnTo>
                    <a:pt x="115562" y="25366"/>
                  </a:lnTo>
                  <a:lnTo>
                    <a:pt x="115562" y="17206"/>
                  </a:lnTo>
                  <a:lnTo>
                    <a:pt x="112917" y="12651"/>
                  </a:lnTo>
                  <a:lnTo>
                    <a:pt x="102260" y="557"/>
                  </a:lnTo>
                  <a:lnTo>
                    <a:pt x="99748" y="0"/>
                  </a:lnTo>
                  <a:lnTo>
                    <a:pt x="97082" y="621"/>
                  </a:lnTo>
                  <a:lnTo>
                    <a:pt x="94312" y="2028"/>
                  </a:lnTo>
                  <a:lnTo>
                    <a:pt x="80933" y="4007"/>
                  </a:lnTo>
                  <a:lnTo>
                    <a:pt x="76601" y="6269"/>
                  </a:lnTo>
                  <a:lnTo>
                    <a:pt x="50132" y="30109"/>
                  </a:lnTo>
                  <a:lnTo>
                    <a:pt x="29508" y="70791"/>
                  </a:lnTo>
                  <a:lnTo>
                    <a:pt x="14394" y="112450"/>
                  </a:lnTo>
                  <a:lnTo>
                    <a:pt x="2127" y="156705"/>
                  </a:lnTo>
                  <a:lnTo>
                    <a:pt x="0" y="187635"/>
                  </a:lnTo>
                  <a:lnTo>
                    <a:pt x="2355" y="197869"/>
                  </a:lnTo>
                  <a:lnTo>
                    <a:pt x="9259" y="209208"/>
                  </a:lnTo>
                  <a:lnTo>
                    <a:pt x="14738" y="214733"/>
                  </a:lnTo>
                  <a:lnTo>
                    <a:pt x="20481" y="217189"/>
                  </a:lnTo>
                  <a:lnTo>
                    <a:pt x="34032" y="218571"/>
                  </a:lnTo>
                  <a:lnTo>
                    <a:pt x="42285" y="216248"/>
                  </a:lnTo>
                  <a:lnTo>
                    <a:pt x="58765" y="203888"/>
                  </a:lnTo>
                  <a:lnTo>
                    <a:pt x="64853" y="198147"/>
                  </a:lnTo>
                  <a:lnTo>
                    <a:pt x="68220" y="189642"/>
                  </a:lnTo>
                  <a:lnTo>
                    <a:pt x="83185" y="145792"/>
                  </a:lnTo>
                  <a:lnTo>
                    <a:pt x="93806" y="110625"/>
                  </a:lnTo>
                  <a:lnTo>
                    <a:pt x="99579" y="69135"/>
                  </a:lnTo>
                  <a:lnTo>
                    <a:pt x="106013" y="26286"/>
                  </a:lnTo>
                  <a:lnTo>
                    <a:pt x="106220" y="22114"/>
                  </a:lnTo>
                  <a:lnTo>
                    <a:pt x="107350" y="19333"/>
                  </a:lnTo>
                  <a:lnTo>
                    <a:pt x="109095" y="17478"/>
                  </a:lnTo>
                  <a:lnTo>
                    <a:pt x="114285" y="14503"/>
                  </a:lnTo>
                  <a:lnTo>
                    <a:pt x="114710" y="15251"/>
                  </a:lnTo>
                  <a:lnTo>
                    <a:pt x="120293" y="56016"/>
                  </a:lnTo>
                  <a:lnTo>
                    <a:pt x="123939" y="97643"/>
                  </a:lnTo>
                  <a:lnTo>
                    <a:pt x="124383" y="137714"/>
                  </a:lnTo>
                  <a:lnTo>
                    <a:pt x="130607" y="180430"/>
                  </a:lnTo>
                  <a:lnTo>
                    <a:pt x="132865" y="221205"/>
                  </a:lnTo>
                  <a:lnTo>
                    <a:pt x="133312" y="262442"/>
                  </a:lnTo>
                  <a:lnTo>
                    <a:pt x="134392" y="291130"/>
                  </a:lnTo>
                  <a:lnTo>
                    <a:pt x="142341" y="317328"/>
                  </a:lnTo>
                  <a:lnTo>
                    <a:pt x="147089" y="307883"/>
                  </a:lnTo>
                  <a:lnTo>
                    <a:pt x="150729" y="271481"/>
                  </a:lnTo>
                  <a:lnTo>
                    <a:pt x="155913" y="232025"/>
                  </a:lnTo>
                  <a:lnTo>
                    <a:pt x="163677" y="192981"/>
                  </a:lnTo>
                  <a:lnTo>
                    <a:pt x="167522" y="154733"/>
                  </a:lnTo>
                  <a:lnTo>
                    <a:pt x="173401" y="118265"/>
                  </a:lnTo>
                  <a:lnTo>
                    <a:pt x="184277" y="78508"/>
                  </a:lnTo>
                  <a:lnTo>
                    <a:pt x="197806" y="41648"/>
                  </a:lnTo>
                  <a:lnTo>
                    <a:pt x="204859" y="316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2" name="SMARTInkShape-Group687"/>
          <p:cNvGrpSpPr/>
          <p:nvPr/>
        </p:nvGrpSpPr>
        <p:grpSpPr>
          <a:xfrm>
            <a:off x="6581732" y="3187898"/>
            <a:ext cx="731683" cy="937619"/>
            <a:chOff x="6581732" y="3187898"/>
            <a:chExt cx="731683" cy="937619"/>
          </a:xfrm>
        </p:grpSpPr>
        <p:sp>
          <p:nvSpPr>
            <p:cNvPr id="39" name="SMARTInkShape-2605"/>
            <p:cNvSpPr/>
            <p:nvPr>
              <p:custDataLst>
                <p:tags r:id="rId41"/>
              </p:custDataLst>
            </p:nvPr>
          </p:nvSpPr>
          <p:spPr bwMode="auto">
            <a:xfrm>
              <a:off x="7134820" y="3241477"/>
              <a:ext cx="178595" cy="884040"/>
            </a:xfrm>
            <a:custGeom>
              <a:avLst/>
              <a:gdLst/>
              <a:ahLst/>
              <a:cxnLst/>
              <a:rect l="0" t="0" r="0" b="0"/>
              <a:pathLst>
                <a:path w="178595" h="884040">
                  <a:moveTo>
                    <a:pt x="0" y="0"/>
                  </a:moveTo>
                  <a:lnTo>
                    <a:pt x="0" y="0"/>
                  </a:lnTo>
                  <a:lnTo>
                    <a:pt x="7129" y="8121"/>
                  </a:lnTo>
                  <a:lnTo>
                    <a:pt x="24908" y="47268"/>
                  </a:lnTo>
                  <a:lnTo>
                    <a:pt x="38910" y="80040"/>
                  </a:lnTo>
                  <a:lnTo>
                    <a:pt x="49783" y="121722"/>
                  </a:lnTo>
                  <a:lnTo>
                    <a:pt x="56191" y="154309"/>
                  </a:lnTo>
                  <a:lnTo>
                    <a:pt x="62347" y="193928"/>
                  </a:lnTo>
                  <a:lnTo>
                    <a:pt x="68389" y="237995"/>
                  </a:lnTo>
                  <a:lnTo>
                    <a:pt x="71390" y="260858"/>
                  </a:lnTo>
                  <a:lnTo>
                    <a:pt x="74383" y="284038"/>
                  </a:lnTo>
                  <a:lnTo>
                    <a:pt x="78361" y="307429"/>
                  </a:lnTo>
                  <a:lnTo>
                    <a:pt x="82999" y="330960"/>
                  </a:lnTo>
                  <a:lnTo>
                    <a:pt x="88076" y="354585"/>
                  </a:lnTo>
                  <a:lnTo>
                    <a:pt x="92451" y="378273"/>
                  </a:lnTo>
                  <a:lnTo>
                    <a:pt x="96360" y="402002"/>
                  </a:lnTo>
                  <a:lnTo>
                    <a:pt x="99959" y="425759"/>
                  </a:lnTo>
                  <a:lnTo>
                    <a:pt x="103351" y="449534"/>
                  </a:lnTo>
                  <a:lnTo>
                    <a:pt x="106604" y="473323"/>
                  </a:lnTo>
                  <a:lnTo>
                    <a:pt x="109764" y="497118"/>
                  </a:lnTo>
                  <a:lnTo>
                    <a:pt x="112864" y="520920"/>
                  </a:lnTo>
                  <a:lnTo>
                    <a:pt x="115922" y="544725"/>
                  </a:lnTo>
                  <a:lnTo>
                    <a:pt x="118954" y="568533"/>
                  </a:lnTo>
                  <a:lnTo>
                    <a:pt x="124968" y="610861"/>
                  </a:lnTo>
                  <a:lnTo>
                    <a:pt x="129955" y="649517"/>
                  </a:lnTo>
                  <a:lnTo>
                    <a:pt x="132172" y="686541"/>
                  </a:lnTo>
                  <a:lnTo>
                    <a:pt x="135803" y="720194"/>
                  </a:lnTo>
                  <a:lnTo>
                    <a:pt x="143426" y="764385"/>
                  </a:lnTo>
                  <a:lnTo>
                    <a:pt x="151969" y="802614"/>
                  </a:lnTo>
                  <a:lnTo>
                    <a:pt x="159003" y="841607"/>
                  </a:lnTo>
                  <a:lnTo>
                    <a:pt x="168271" y="875993"/>
                  </a:lnTo>
                  <a:lnTo>
                    <a:pt x="169728" y="878675"/>
                  </a:lnTo>
                  <a:lnTo>
                    <a:pt x="171691" y="880463"/>
                  </a:lnTo>
                  <a:lnTo>
                    <a:pt x="178594" y="884039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SMARTInkShape-2606"/>
            <p:cNvSpPr/>
            <p:nvPr>
              <p:custDataLst>
                <p:tags r:id="rId42"/>
              </p:custDataLst>
            </p:nvPr>
          </p:nvSpPr>
          <p:spPr bwMode="auto">
            <a:xfrm>
              <a:off x="6913187" y="3214688"/>
              <a:ext cx="78759" cy="812602"/>
            </a:xfrm>
            <a:custGeom>
              <a:avLst/>
              <a:gdLst/>
              <a:ahLst/>
              <a:cxnLst/>
              <a:rect l="0" t="0" r="0" b="0"/>
              <a:pathLst>
                <a:path w="78759" h="812602">
                  <a:moveTo>
                    <a:pt x="16251" y="0"/>
                  </a:moveTo>
                  <a:lnTo>
                    <a:pt x="16251" y="0"/>
                  </a:lnTo>
                  <a:lnTo>
                    <a:pt x="11510" y="0"/>
                  </a:lnTo>
                  <a:lnTo>
                    <a:pt x="6537" y="2645"/>
                  </a:lnTo>
                  <a:lnTo>
                    <a:pt x="3822" y="4740"/>
                  </a:lnTo>
                  <a:lnTo>
                    <a:pt x="805" y="12359"/>
                  </a:lnTo>
                  <a:lnTo>
                    <a:pt x="0" y="17169"/>
                  </a:lnTo>
                  <a:lnTo>
                    <a:pt x="1752" y="27805"/>
                  </a:lnTo>
                  <a:lnTo>
                    <a:pt x="5671" y="47595"/>
                  </a:lnTo>
                  <a:lnTo>
                    <a:pt x="11735" y="85689"/>
                  </a:lnTo>
                  <a:lnTo>
                    <a:pt x="14913" y="119757"/>
                  </a:lnTo>
                  <a:lnTo>
                    <a:pt x="20594" y="159727"/>
                  </a:lnTo>
                  <a:lnTo>
                    <a:pt x="28562" y="202989"/>
                  </a:lnTo>
                  <a:lnTo>
                    <a:pt x="34290" y="235077"/>
                  </a:lnTo>
                  <a:lnTo>
                    <a:pt x="40144" y="269181"/>
                  </a:lnTo>
                  <a:lnTo>
                    <a:pt x="46052" y="304182"/>
                  </a:lnTo>
                  <a:lnTo>
                    <a:pt x="51985" y="339583"/>
                  </a:lnTo>
                  <a:lnTo>
                    <a:pt x="56937" y="376152"/>
                  </a:lnTo>
                  <a:lnTo>
                    <a:pt x="59138" y="415556"/>
                  </a:lnTo>
                  <a:lnTo>
                    <a:pt x="60116" y="453574"/>
                  </a:lnTo>
                  <a:lnTo>
                    <a:pt x="60552" y="490315"/>
                  </a:lnTo>
                  <a:lnTo>
                    <a:pt x="60744" y="526488"/>
                  </a:lnTo>
                  <a:lnTo>
                    <a:pt x="60831" y="562408"/>
                  </a:lnTo>
                  <a:lnTo>
                    <a:pt x="60868" y="597224"/>
                  </a:lnTo>
                  <a:lnTo>
                    <a:pt x="60886" y="629235"/>
                  </a:lnTo>
                  <a:lnTo>
                    <a:pt x="60893" y="659998"/>
                  </a:lnTo>
                  <a:lnTo>
                    <a:pt x="60897" y="702562"/>
                  </a:lnTo>
                  <a:lnTo>
                    <a:pt x="60898" y="737664"/>
                  </a:lnTo>
                  <a:lnTo>
                    <a:pt x="60899" y="778222"/>
                  </a:lnTo>
                  <a:lnTo>
                    <a:pt x="61891" y="796241"/>
                  </a:lnTo>
                  <a:lnTo>
                    <a:pt x="68588" y="810251"/>
                  </a:lnTo>
                  <a:lnTo>
                    <a:pt x="69993" y="811034"/>
                  </a:lnTo>
                  <a:lnTo>
                    <a:pt x="78758" y="812601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SMARTInkShape-2607"/>
            <p:cNvSpPr/>
            <p:nvPr>
              <p:custDataLst>
                <p:tags r:id="rId43"/>
              </p:custDataLst>
            </p:nvPr>
          </p:nvSpPr>
          <p:spPr bwMode="auto">
            <a:xfrm>
              <a:off x="6581732" y="3187898"/>
              <a:ext cx="124464" cy="846223"/>
            </a:xfrm>
            <a:custGeom>
              <a:avLst/>
              <a:gdLst/>
              <a:ahLst/>
              <a:cxnLst/>
              <a:rect l="0" t="0" r="0" b="0"/>
              <a:pathLst>
                <a:path w="124464" h="846223">
                  <a:moveTo>
                    <a:pt x="8377" y="0"/>
                  </a:moveTo>
                  <a:lnTo>
                    <a:pt x="8377" y="0"/>
                  </a:lnTo>
                  <a:lnTo>
                    <a:pt x="3637" y="0"/>
                  </a:lnTo>
                  <a:lnTo>
                    <a:pt x="2241" y="993"/>
                  </a:lnTo>
                  <a:lnTo>
                    <a:pt x="1310" y="2646"/>
                  </a:lnTo>
                  <a:lnTo>
                    <a:pt x="0" y="12360"/>
                  </a:lnTo>
                  <a:lnTo>
                    <a:pt x="2142" y="50242"/>
                  </a:lnTo>
                  <a:lnTo>
                    <a:pt x="6529" y="84670"/>
                  </a:lnTo>
                  <a:lnTo>
                    <a:pt x="10476" y="126291"/>
                  </a:lnTo>
                  <a:lnTo>
                    <a:pt x="20575" y="170042"/>
                  </a:lnTo>
                  <a:lnTo>
                    <a:pt x="29673" y="200590"/>
                  </a:lnTo>
                  <a:lnTo>
                    <a:pt x="37024" y="234011"/>
                  </a:lnTo>
                  <a:lnTo>
                    <a:pt x="43599" y="271354"/>
                  </a:lnTo>
                  <a:lnTo>
                    <a:pt x="50821" y="311102"/>
                  </a:lnTo>
                  <a:lnTo>
                    <a:pt x="60645" y="351919"/>
                  </a:lnTo>
                  <a:lnTo>
                    <a:pt x="68980" y="390565"/>
                  </a:lnTo>
                  <a:lnTo>
                    <a:pt x="75991" y="427584"/>
                  </a:lnTo>
                  <a:lnTo>
                    <a:pt x="82415" y="463881"/>
                  </a:lnTo>
                  <a:lnTo>
                    <a:pt x="88577" y="499857"/>
                  </a:lnTo>
                  <a:lnTo>
                    <a:pt x="94623" y="535690"/>
                  </a:lnTo>
                  <a:lnTo>
                    <a:pt x="100617" y="571460"/>
                  </a:lnTo>
                  <a:lnTo>
                    <a:pt x="103943" y="604555"/>
                  </a:lnTo>
                  <a:lnTo>
                    <a:pt x="105421" y="635801"/>
                  </a:lnTo>
                  <a:lnTo>
                    <a:pt x="106254" y="680290"/>
                  </a:lnTo>
                  <a:lnTo>
                    <a:pt x="106500" y="720041"/>
                  </a:lnTo>
                  <a:lnTo>
                    <a:pt x="106573" y="760813"/>
                  </a:lnTo>
                  <a:lnTo>
                    <a:pt x="106598" y="802262"/>
                  </a:lnTo>
                  <a:lnTo>
                    <a:pt x="106602" y="829632"/>
                  </a:lnTo>
                  <a:lnTo>
                    <a:pt x="109249" y="837699"/>
                  </a:lnTo>
                  <a:lnTo>
                    <a:pt x="114292" y="846222"/>
                  </a:lnTo>
                  <a:lnTo>
                    <a:pt x="115698" y="845929"/>
                  </a:lnTo>
                  <a:lnTo>
                    <a:pt x="119906" y="842959"/>
                  </a:lnTo>
                  <a:lnTo>
                    <a:pt x="122438" y="833039"/>
                  </a:lnTo>
                  <a:lnTo>
                    <a:pt x="124463" y="812602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3" name="SMARTInkShape-2608"/>
          <p:cNvSpPr/>
          <p:nvPr>
            <p:custDataLst>
              <p:tags r:id="rId12"/>
            </p:custDataLst>
          </p:nvPr>
        </p:nvSpPr>
        <p:spPr bwMode="auto">
          <a:xfrm>
            <a:off x="5911459" y="4125624"/>
            <a:ext cx="294675" cy="660690"/>
          </a:xfrm>
          <a:custGeom>
            <a:avLst/>
            <a:gdLst/>
            <a:ahLst/>
            <a:cxnLst/>
            <a:rect l="0" t="0" r="0" b="0"/>
            <a:pathLst>
              <a:path w="294675" h="660690">
                <a:moveTo>
                  <a:pt x="294674" y="8821"/>
                </a:moveTo>
                <a:lnTo>
                  <a:pt x="294674" y="8821"/>
                </a:lnTo>
                <a:lnTo>
                  <a:pt x="285853" y="8821"/>
                </a:lnTo>
                <a:lnTo>
                  <a:pt x="277185" y="259"/>
                </a:lnTo>
                <a:lnTo>
                  <a:pt x="272184" y="0"/>
                </a:lnTo>
                <a:lnTo>
                  <a:pt x="267150" y="2586"/>
                </a:lnTo>
                <a:lnTo>
                  <a:pt x="224445" y="38601"/>
                </a:lnTo>
                <a:lnTo>
                  <a:pt x="212570" y="52261"/>
                </a:lnTo>
                <a:lnTo>
                  <a:pt x="183438" y="93261"/>
                </a:lnTo>
                <a:lnTo>
                  <a:pt x="159370" y="134373"/>
                </a:lnTo>
                <a:lnTo>
                  <a:pt x="133369" y="175910"/>
                </a:lnTo>
                <a:lnTo>
                  <a:pt x="118557" y="198227"/>
                </a:lnTo>
                <a:lnTo>
                  <a:pt x="105238" y="221046"/>
                </a:lnTo>
                <a:lnTo>
                  <a:pt x="91371" y="243020"/>
                </a:lnTo>
                <a:lnTo>
                  <a:pt x="78331" y="265737"/>
                </a:lnTo>
                <a:lnTo>
                  <a:pt x="57457" y="298270"/>
                </a:lnTo>
                <a:lnTo>
                  <a:pt x="38769" y="340353"/>
                </a:lnTo>
                <a:lnTo>
                  <a:pt x="21829" y="368746"/>
                </a:lnTo>
                <a:lnTo>
                  <a:pt x="10320" y="408078"/>
                </a:lnTo>
                <a:lnTo>
                  <a:pt x="8208" y="430579"/>
                </a:lnTo>
                <a:lnTo>
                  <a:pt x="1911" y="448253"/>
                </a:lnTo>
                <a:lnTo>
                  <a:pt x="107" y="488158"/>
                </a:lnTo>
                <a:lnTo>
                  <a:pt x="0" y="529726"/>
                </a:lnTo>
                <a:lnTo>
                  <a:pt x="987" y="565439"/>
                </a:lnTo>
                <a:lnTo>
                  <a:pt x="8372" y="600043"/>
                </a:lnTo>
                <a:lnTo>
                  <a:pt x="9671" y="609922"/>
                </a:lnTo>
                <a:lnTo>
                  <a:pt x="15980" y="621062"/>
                </a:lnTo>
                <a:lnTo>
                  <a:pt x="29905" y="636753"/>
                </a:lnTo>
                <a:lnTo>
                  <a:pt x="35777" y="640129"/>
                </a:lnTo>
                <a:lnTo>
                  <a:pt x="38732" y="641028"/>
                </a:lnTo>
                <a:lnTo>
                  <a:pt x="40702" y="642621"/>
                </a:lnTo>
                <a:lnTo>
                  <a:pt x="44467" y="648610"/>
                </a:lnTo>
                <a:lnTo>
                  <a:pt x="62502" y="660689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4" name="SMARTInkShape-2609"/>
          <p:cNvSpPr/>
          <p:nvPr>
            <p:custDataLst>
              <p:tags r:id="rId13"/>
            </p:custDataLst>
          </p:nvPr>
        </p:nvSpPr>
        <p:spPr bwMode="auto">
          <a:xfrm>
            <a:off x="6617256" y="5188768"/>
            <a:ext cx="669295" cy="740496"/>
          </a:xfrm>
          <a:custGeom>
            <a:avLst/>
            <a:gdLst/>
            <a:ahLst/>
            <a:cxnLst/>
            <a:rect l="0" t="0" r="0" b="0"/>
            <a:pathLst>
              <a:path w="669295" h="740496">
                <a:moveTo>
                  <a:pt x="615791" y="142255"/>
                </a:moveTo>
                <a:lnTo>
                  <a:pt x="615791" y="142255"/>
                </a:lnTo>
                <a:lnTo>
                  <a:pt x="615791" y="137515"/>
                </a:lnTo>
                <a:lnTo>
                  <a:pt x="613145" y="132541"/>
                </a:lnTo>
                <a:lnTo>
                  <a:pt x="609654" y="127024"/>
                </a:lnTo>
                <a:lnTo>
                  <a:pt x="608102" y="121265"/>
                </a:lnTo>
                <a:lnTo>
                  <a:pt x="606697" y="119332"/>
                </a:lnTo>
                <a:lnTo>
                  <a:pt x="604767" y="118043"/>
                </a:lnTo>
                <a:lnTo>
                  <a:pt x="599977" y="115619"/>
                </a:lnTo>
                <a:lnTo>
                  <a:pt x="560103" y="88628"/>
                </a:lnTo>
                <a:lnTo>
                  <a:pt x="520642" y="65855"/>
                </a:lnTo>
                <a:lnTo>
                  <a:pt x="504806" y="61079"/>
                </a:lnTo>
                <a:lnTo>
                  <a:pt x="487546" y="49963"/>
                </a:lnTo>
                <a:lnTo>
                  <a:pt x="444928" y="37421"/>
                </a:lnTo>
                <a:lnTo>
                  <a:pt x="406061" y="23106"/>
                </a:lnTo>
                <a:lnTo>
                  <a:pt x="373830" y="12262"/>
                </a:lnTo>
                <a:lnTo>
                  <a:pt x="329928" y="4090"/>
                </a:lnTo>
                <a:lnTo>
                  <a:pt x="288023" y="0"/>
                </a:lnTo>
                <a:lnTo>
                  <a:pt x="248844" y="454"/>
                </a:lnTo>
                <a:lnTo>
                  <a:pt x="209656" y="7079"/>
                </a:lnTo>
                <a:lnTo>
                  <a:pt x="168741" y="10794"/>
                </a:lnTo>
                <a:lnTo>
                  <a:pt x="130720" y="23520"/>
                </a:lnTo>
                <a:lnTo>
                  <a:pt x="86887" y="42073"/>
                </a:lnTo>
                <a:lnTo>
                  <a:pt x="44345" y="79981"/>
                </a:lnTo>
                <a:lnTo>
                  <a:pt x="25230" y="103606"/>
                </a:lnTo>
                <a:lnTo>
                  <a:pt x="3715" y="140090"/>
                </a:lnTo>
                <a:lnTo>
                  <a:pt x="0" y="180369"/>
                </a:lnTo>
                <a:lnTo>
                  <a:pt x="741" y="199630"/>
                </a:lnTo>
                <a:lnTo>
                  <a:pt x="8746" y="243608"/>
                </a:lnTo>
                <a:lnTo>
                  <a:pt x="23731" y="288198"/>
                </a:lnTo>
                <a:lnTo>
                  <a:pt x="43115" y="330183"/>
                </a:lnTo>
                <a:lnTo>
                  <a:pt x="61603" y="367413"/>
                </a:lnTo>
                <a:lnTo>
                  <a:pt x="77952" y="404261"/>
                </a:lnTo>
                <a:lnTo>
                  <a:pt x="99594" y="441525"/>
                </a:lnTo>
                <a:lnTo>
                  <a:pt x="125277" y="479542"/>
                </a:lnTo>
                <a:lnTo>
                  <a:pt x="155497" y="517217"/>
                </a:lnTo>
                <a:lnTo>
                  <a:pt x="191888" y="554381"/>
                </a:lnTo>
                <a:lnTo>
                  <a:pt x="222723" y="595202"/>
                </a:lnTo>
                <a:lnTo>
                  <a:pt x="233727" y="609471"/>
                </a:lnTo>
                <a:lnTo>
                  <a:pt x="262401" y="653300"/>
                </a:lnTo>
                <a:lnTo>
                  <a:pt x="304497" y="697073"/>
                </a:lnTo>
                <a:lnTo>
                  <a:pt x="336365" y="724263"/>
                </a:lnTo>
                <a:lnTo>
                  <a:pt x="359879" y="736299"/>
                </a:lnTo>
                <a:lnTo>
                  <a:pt x="402661" y="740172"/>
                </a:lnTo>
                <a:lnTo>
                  <a:pt x="446283" y="740495"/>
                </a:lnTo>
                <a:lnTo>
                  <a:pt x="483728" y="733470"/>
                </a:lnTo>
                <a:lnTo>
                  <a:pt x="526742" y="724730"/>
                </a:lnTo>
                <a:lnTo>
                  <a:pt x="566434" y="710656"/>
                </a:lnTo>
                <a:lnTo>
                  <a:pt x="591637" y="703992"/>
                </a:lnTo>
                <a:lnTo>
                  <a:pt x="633630" y="678424"/>
                </a:lnTo>
                <a:lnTo>
                  <a:pt x="644555" y="671263"/>
                </a:lnTo>
                <a:lnTo>
                  <a:pt x="659653" y="650498"/>
                </a:lnTo>
                <a:lnTo>
                  <a:pt x="665051" y="639008"/>
                </a:lnTo>
                <a:lnTo>
                  <a:pt x="668990" y="596464"/>
                </a:lnTo>
                <a:lnTo>
                  <a:pt x="669294" y="556421"/>
                </a:lnTo>
                <a:lnTo>
                  <a:pt x="666701" y="515664"/>
                </a:lnTo>
                <a:lnTo>
                  <a:pt x="662295" y="472169"/>
                </a:lnTo>
                <a:lnTo>
                  <a:pt x="658343" y="427861"/>
                </a:lnTo>
                <a:lnTo>
                  <a:pt x="653554" y="397183"/>
                </a:lnTo>
                <a:lnTo>
                  <a:pt x="648119" y="363705"/>
                </a:lnTo>
                <a:lnTo>
                  <a:pt x="639481" y="320869"/>
                </a:lnTo>
                <a:lnTo>
                  <a:pt x="621156" y="283041"/>
                </a:lnTo>
                <a:lnTo>
                  <a:pt x="601617" y="246698"/>
                </a:lnTo>
                <a:lnTo>
                  <a:pt x="569114" y="205991"/>
                </a:lnTo>
                <a:lnTo>
                  <a:pt x="525505" y="169287"/>
                </a:lnTo>
                <a:lnTo>
                  <a:pt x="490775" y="142255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7" name="SMARTInkShape-Group690"/>
          <p:cNvGrpSpPr/>
          <p:nvPr/>
        </p:nvGrpSpPr>
        <p:grpSpPr>
          <a:xfrm>
            <a:off x="7090172" y="2679323"/>
            <a:ext cx="428626" cy="196037"/>
            <a:chOff x="7090172" y="2679323"/>
            <a:chExt cx="428626" cy="196037"/>
          </a:xfrm>
        </p:grpSpPr>
        <p:sp>
          <p:nvSpPr>
            <p:cNvPr id="45" name="SMARTInkShape-2610"/>
            <p:cNvSpPr/>
            <p:nvPr>
              <p:custDataLst>
                <p:tags r:id="rId39"/>
              </p:custDataLst>
            </p:nvPr>
          </p:nvSpPr>
          <p:spPr bwMode="auto">
            <a:xfrm>
              <a:off x="7456289" y="2682764"/>
              <a:ext cx="62509" cy="192596"/>
            </a:xfrm>
            <a:custGeom>
              <a:avLst/>
              <a:gdLst/>
              <a:ahLst/>
              <a:cxnLst/>
              <a:rect l="0" t="0" r="0" b="0"/>
              <a:pathLst>
                <a:path w="62509" h="192596">
                  <a:moveTo>
                    <a:pt x="62508" y="14002"/>
                  </a:moveTo>
                  <a:lnTo>
                    <a:pt x="62508" y="14002"/>
                  </a:lnTo>
                  <a:lnTo>
                    <a:pt x="57767" y="9261"/>
                  </a:lnTo>
                  <a:lnTo>
                    <a:pt x="52795" y="6934"/>
                  </a:lnTo>
                  <a:lnTo>
                    <a:pt x="46258" y="5440"/>
                  </a:lnTo>
                  <a:lnTo>
                    <a:pt x="40385" y="440"/>
                  </a:lnTo>
                  <a:lnTo>
                    <a:pt x="37837" y="0"/>
                  </a:lnTo>
                  <a:lnTo>
                    <a:pt x="35147" y="698"/>
                  </a:lnTo>
                  <a:lnTo>
                    <a:pt x="27278" y="4816"/>
                  </a:lnTo>
                  <a:lnTo>
                    <a:pt x="22193" y="4996"/>
                  </a:lnTo>
                  <a:lnTo>
                    <a:pt x="20749" y="6013"/>
                  </a:lnTo>
                  <a:lnTo>
                    <a:pt x="19786" y="7684"/>
                  </a:lnTo>
                  <a:lnTo>
                    <a:pt x="19144" y="9790"/>
                  </a:lnTo>
                  <a:lnTo>
                    <a:pt x="19707" y="11194"/>
                  </a:lnTo>
                  <a:lnTo>
                    <a:pt x="21076" y="12130"/>
                  </a:lnTo>
                  <a:lnTo>
                    <a:pt x="22980" y="12753"/>
                  </a:lnTo>
                  <a:lnTo>
                    <a:pt x="24250" y="14162"/>
                  </a:lnTo>
                  <a:lnTo>
                    <a:pt x="28933" y="23551"/>
                  </a:lnTo>
                  <a:lnTo>
                    <a:pt x="47750" y="43804"/>
                  </a:lnTo>
                  <a:lnTo>
                    <a:pt x="50988" y="52382"/>
                  </a:lnTo>
                  <a:lnTo>
                    <a:pt x="53419" y="61817"/>
                  </a:lnTo>
                  <a:lnTo>
                    <a:pt x="59374" y="73700"/>
                  </a:lnTo>
                  <a:lnTo>
                    <a:pt x="62426" y="115122"/>
                  </a:lnTo>
                  <a:lnTo>
                    <a:pt x="62472" y="122775"/>
                  </a:lnTo>
                  <a:lnTo>
                    <a:pt x="59846" y="129483"/>
                  </a:lnTo>
                  <a:lnTo>
                    <a:pt x="27956" y="173145"/>
                  </a:lnTo>
                  <a:lnTo>
                    <a:pt x="0" y="19259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" name="SMARTInkShape-2611"/>
            <p:cNvSpPr/>
            <p:nvPr>
              <p:custDataLst>
                <p:tags r:id="rId40"/>
              </p:custDataLst>
            </p:nvPr>
          </p:nvSpPr>
          <p:spPr bwMode="auto">
            <a:xfrm>
              <a:off x="7090172" y="2679323"/>
              <a:ext cx="401837" cy="151389"/>
            </a:xfrm>
            <a:custGeom>
              <a:avLst/>
              <a:gdLst/>
              <a:ahLst/>
              <a:cxnLst/>
              <a:rect l="0" t="0" r="0" b="0"/>
              <a:pathLst>
                <a:path w="401837" h="151389">
                  <a:moveTo>
                    <a:pt x="0" y="151388"/>
                  </a:moveTo>
                  <a:lnTo>
                    <a:pt x="0" y="151388"/>
                  </a:lnTo>
                  <a:lnTo>
                    <a:pt x="4741" y="146647"/>
                  </a:lnTo>
                  <a:lnTo>
                    <a:pt x="7068" y="141674"/>
                  </a:lnTo>
                  <a:lnTo>
                    <a:pt x="13561" y="116836"/>
                  </a:lnTo>
                  <a:lnTo>
                    <a:pt x="23147" y="100613"/>
                  </a:lnTo>
                  <a:lnTo>
                    <a:pt x="26702" y="85962"/>
                  </a:lnTo>
                  <a:lnTo>
                    <a:pt x="39075" y="63703"/>
                  </a:lnTo>
                  <a:lnTo>
                    <a:pt x="47464" y="55201"/>
                  </a:lnTo>
                  <a:lnTo>
                    <a:pt x="56813" y="47123"/>
                  </a:lnTo>
                  <a:lnTo>
                    <a:pt x="73546" y="28413"/>
                  </a:lnTo>
                  <a:lnTo>
                    <a:pt x="95667" y="14869"/>
                  </a:lnTo>
                  <a:lnTo>
                    <a:pt x="135746" y="4330"/>
                  </a:lnTo>
                  <a:lnTo>
                    <a:pt x="179993" y="0"/>
                  </a:lnTo>
                  <a:lnTo>
                    <a:pt x="201057" y="4447"/>
                  </a:lnTo>
                  <a:lnTo>
                    <a:pt x="242746" y="20585"/>
                  </a:lnTo>
                  <a:lnTo>
                    <a:pt x="270016" y="33350"/>
                  </a:lnTo>
                  <a:lnTo>
                    <a:pt x="312489" y="61541"/>
                  </a:lnTo>
                  <a:lnTo>
                    <a:pt x="354208" y="82895"/>
                  </a:lnTo>
                  <a:lnTo>
                    <a:pt x="374262" y="95160"/>
                  </a:lnTo>
                  <a:lnTo>
                    <a:pt x="380651" y="97624"/>
                  </a:lnTo>
                  <a:lnTo>
                    <a:pt x="391096" y="105343"/>
                  </a:lnTo>
                  <a:lnTo>
                    <a:pt x="392102" y="108765"/>
                  </a:lnTo>
                  <a:lnTo>
                    <a:pt x="392747" y="114305"/>
                  </a:lnTo>
                  <a:lnTo>
                    <a:pt x="393792" y="114760"/>
                  </a:lnTo>
                  <a:lnTo>
                    <a:pt x="401826" y="115668"/>
                  </a:lnTo>
                  <a:lnTo>
                    <a:pt x="401836" y="9781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8" name="SMARTInkShape-2612"/>
          <p:cNvSpPr/>
          <p:nvPr>
            <p:custDataLst>
              <p:tags r:id="rId14"/>
            </p:custDataLst>
          </p:nvPr>
        </p:nvSpPr>
        <p:spPr bwMode="auto">
          <a:xfrm>
            <a:off x="2536031" y="3170039"/>
            <a:ext cx="946548" cy="88515"/>
          </a:xfrm>
          <a:custGeom>
            <a:avLst/>
            <a:gdLst/>
            <a:ahLst/>
            <a:cxnLst/>
            <a:rect l="0" t="0" r="0" b="0"/>
            <a:pathLst>
              <a:path w="946548" h="88515">
                <a:moveTo>
                  <a:pt x="0" y="17859"/>
                </a:moveTo>
                <a:lnTo>
                  <a:pt x="0" y="17859"/>
                </a:lnTo>
                <a:lnTo>
                  <a:pt x="0" y="13119"/>
                </a:lnTo>
                <a:lnTo>
                  <a:pt x="993" y="11722"/>
                </a:lnTo>
                <a:lnTo>
                  <a:pt x="2646" y="10792"/>
                </a:lnTo>
                <a:lnTo>
                  <a:pt x="9095" y="9175"/>
                </a:lnTo>
                <a:lnTo>
                  <a:pt x="38732" y="8932"/>
                </a:lnTo>
                <a:lnTo>
                  <a:pt x="44665" y="11577"/>
                </a:lnTo>
                <a:lnTo>
                  <a:pt x="50609" y="15067"/>
                </a:lnTo>
                <a:lnTo>
                  <a:pt x="60526" y="17032"/>
                </a:lnTo>
                <a:lnTo>
                  <a:pt x="98759" y="18779"/>
                </a:lnTo>
                <a:lnTo>
                  <a:pt x="135388" y="25538"/>
                </a:lnTo>
                <a:lnTo>
                  <a:pt x="176086" y="33671"/>
                </a:lnTo>
                <a:lnTo>
                  <a:pt x="216463" y="42186"/>
                </a:lnTo>
                <a:lnTo>
                  <a:pt x="250669" y="46565"/>
                </a:lnTo>
                <a:lnTo>
                  <a:pt x="285939" y="54146"/>
                </a:lnTo>
                <a:lnTo>
                  <a:pt x="324171" y="62676"/>
                </a:lnTo>
                <a:lnTo>
                  <a:pt x="364272" y="71487"/>
                </a:lnTo>
                <a:lnTo>
                  <a:pt x="403935" y="80382"/>
                </a:lnTo>
                <a:lnTo>
                  <a:pt x="444461" y="86655"/>
                </a:lnTo>
                <a:lnTo>
                  <a:pt x="481604" y="88514"/>
                </a:lnTo>
                <a:lnTo>
                  <a:pt x="520390" y="86419"/>
                </a:lnTo>
                <a:lnTo>
                  <a:pt x="563302" y="79514"/>
                </a:lnTo>
                <a:lnTo>
                  <a:pt x="607436" y="73831"/>
                </a:lnTo>
                <a:lnTo>
                  <a:pt x="651932" y="66855"/>
                </a:lnTo>
                <a:lnTo>
                  <a:pt x="696535" y="54866"/>
                </a:lnTo>
                <a:lnTo>
                  <a:pt x="741170" y="45030"/>
                </a:lnTo>
                <a:lnTo>
                  <a:pt x="783168" y="35832"/>
                </a:lnTo>
                <a:lnTo>
                  <a:pt x="823394" y="26822"/>
                </a:lnTo>
                <a:lnTo>
                  <a:pt x="864086" y="17869"/>
                </a:lnTo>
                <a:lnTo>
                  <a:pt x="908651" y="5955"/>
                </a:lnTo>
                <a:lnTo>
                  <a:pt x="946547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" name="SMARTInkShape-2613"/>
          <p:cNvSpPr/>
          <p:nvPr>
            <p:custDataLst>
              <p:tags r:id="rId15"/>
            </p:custDataLst>
          </p:nvPr>
        </p:nvSpPr>
        <p:spPr bwMode="auto">
          <a:xfrm>
            <a:off x="2277070" y="4982766"/>
            <a:ext cx="910829" cy="892969"/>
          </a:xfrm>
          <a:custGeom>
            <a:avLst/>
            <a:gdLst/>
            <a:ahLst/>
            <a:cxnLst/>
            <a:rect l="0" t="0" r="0" b="0"/>
            <a:pathLst>
              <a:path w="910829" h="892969">
                <a:moveTo>
                  <a:pt x="0" y="892968"/>
                </a:moveTo>
                <a:lnTo>
                  <a:pt x="0" y="892968"/>
                </a:lnTo>
                <a:lnTo>
                  <a:pt x="4741" y="892968"/>
                </a:lnTo>
                <a:lnTo>
                  <a:pt x="9714" y="890323"/>
                </a:lnTo>
                <a:lnTo>
                  <a:pt x="39902" y="860932"/>
                </a:lnTo>
                <a:lnTo>
                  <a:pt x="65392" y="826778"/>
                </a:lnTo>
                <a:lnTo>
                  <a:pt x="92798" y="793650"/>
                </a:lnTo>
                <a:lnTo>
                  <a:pt x="126053" y="756053"/>
                </a:lnTo>
                <a:lnTo>
                  <a:pt x="150282" y="726945"/>
                </a:lnTo>
                <a:lnTo>
                  <a:pt x="177586" y="694165"/>
                </a:lnTo>
                <a:lnTo>
                  <a:pt x="206258" y="659752"/>
                </a:lnTo>
                <a:lnTo>
                  <a:pt x="236530" y="624613"/>
                </a:lnTo>
                <a:lnTo>
                  <a:pt x="269828" y="589153"/>
                </a:lnTo>
                <a:lnTo>
                  <a:pt x="307116" y="550902"/>
                </a:lnTo>
                <a:lnTo>
                  <a:pt x="345848" y="510751"/>
                </a:lnTo>
                <a:lnTo>
                  <a:pt x="382906" y="469756"/>
                </a:lnTo>
                <a:lnTo>
                  <a:pt x="421865" y="431030"/>
                </a:lnTo>
                <a:lnTo>
                  <a:pt x="461340" y="393975"/>
                </a:lnTo>
                <a:lnTo>
                  <a:pt x="498727" y="357662"/>
                </a:lnTo>
                <a:lnTo>
                  <a:pt x="537834" y="321679"/>
                </a:lnTo>
                <a:lnTo>
                  <a:pt x="576381" y="286836"/>
                </a:lnTo>
                <a:lnTo>
                  <a:pt x="610050" y="254813"/>
                </a:lnTo>
                <a:lnTo>
                  <a:pt x="644196" y="226690"/>
                </a:lnTo>
                <a:lnTo>
                  <a:pt x="683185" y="196001"/>
                </a:lnTo>
                <a:lnTo>
                  <a:pt x="707472" y="175315"/>
                </a:lnTo>
                <a:lnTo>
                  <a:pt x="733586" y="152596"/>
                </a:lnTo>
                <a:lnTo>
                  <a:pt x="773184" y="119414"/>
                </a:lnTo>
                <a:lnTo>
                  <a:pt x="817790" y="83998"/>
                </a:lnTo>
                <a:lnTo>
                  <a:pt x="853496" y="54654"/>
                </a:lnTo>
                <a:lnTo>
                  <a:pt x="892227" y="18071"/>
                </a:lnTo>
                <a:lnTo>
                  <a:pt x="910828" y="0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8" name="SMARTInkShape-Group693"/>
          <p:cNvGrpSpPr/>
          <p:nvPr/>
        </p:nvGrpSpPr>
        <p:grpSpPr>
          <a:xfrm>
            <a:off x="1759149" y="2303859"/>
            <a:ext cx="901899" cy="482205"/>
            <a:chOff x="1759149" y="2303859"/>
            <a:chExt cx="901899" cy="482205"/>
          </a:xfrm>
        </p:grpSpPr>
        <p:sp>
          <p:nvSpPr>
            <p:cNvPr id="50" name="SMARTInkShape-2614"/>
            <p:cNvSpPr/>
            <p:nvPr>
              <p:custDataLst>
                <p:tags r:id="rId31"/>
              </p:custDataLst>
            </p:nvPr>
          </p:nvSpPr>
          <p:spPr bwMode="auto">
            <a:xfrm>
              <a:off x="2643188" y="2303859"/>
              <a:ext cx="17860" cy="107158"/>
            </a:xfrm>
            <a:custGeom>
              <a:avLst/>
              <a:gdLst/>
              <a:ahLst/>
              <a:cxnLst/>
              <a:rect l="0" t="0" r="0" b="0"/>
              <a:pathLst>
                <a:path w="17860" h="107158">
                  <a:moveTo>
                    <a:pt x="17859" y="0"/>
                  </a:moveTo>
                  <a:lnTo>
                    <a:pt x="17859" y="0"/>
                  </a:lnTo>
                  <a:lnTo>
                    <a:pt x="13118" y="4741"/>
                  </a:lnTo>
                  <a:lnTo>
                    <a:pt x="10791" y="9714"/>
                  </a:lnTo>
                  <a:lnTo>
                    <a:pt x="1273" y="51138"/>
                  </a:lnTo>
                  <a:lnTo>
                    <a:pt x="112" y="91108"/>
                  </a:lnTo>
                  <a:lnTo>
                    <a:pt x="0" y="10715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" name="SMARTInkShape-2615"/>
            <p:cNvSpPr/>
            <p:nvPr>
              <p:custDataLst>
                <p:tags r:id="rId32"/>
              </p:custDataLst>
            </p:nvPr>
          </p:nvSpPr>
          <p:spPr bwMode="auto">
            <a:xfrm>
              <a:off x="2616398" y="2303859"/>
              <a:ext cx="17861" cy="107158"/>
            </a:xfrm>
            <a:custGeom>
              <a:avLst/>
              <a:gdLst/>
              <a:ahLst/>
              <a:cxnLst/>
              <a:rect l="0" t="0" r="0" b="0"/>
              <a:pathLst>
                <a:path w="17861" h="107158">
                  <a:moveTo>
                    <a:pt x="17860" y="0"/>
                  </a:moveTo>
                  <a:lnTo>
                    <a:pt x="17860" y="0"/>
                  </a:lnTo>
                  <a:lnTo>
                    <a:pt x="17860" y="38709"/>
                  </a:lnTo>
                  <a:lnTo>
                    <a:pt x="15214" y="44655"/>
                  </a:lnTo>
                  <a:lnTo>
                    <a:pt x="11723" y="50605"/>
                  </a:lnTo>
                  <a:lnTo>
                    <a:pt x="600" y="88746"/>
                  </a:lnTo>
                  <a:lnTo>
                    <a:pt x="0" y="10715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2" name="SMARTInkShape-2616"/>
            <p:cNvSpPr/>
            <p:nvPr>
              <p:custDataLst>
                <p:tags r:id="rId33"/>
              </p:custDataLst>
            </p:nvPr>
          </p:nvSpPr>
          <p:spPr bwMode="auto">
            <a:xfrm>
              <a:off x="2455664" y="2411016"/>
              <a:ext cx="125017" cy="62508"/>
            </a:xfrm>
            <a:custGeom>
              <a:avLst/>
              <a:gdLst/>
              <a:ahLst/>
              <a:cxnLst/>
              <a:rect l="0" t="0" r="0" b="0"/>
              <a:pathLst>
                <a:path w="125017" h="62508">
                  <a:moveTo>
                    <a:pt x="0" y="62507"/>
                  </a:moveTo>
                  <a:lnTo>
                    <a:pt x="0" y="62507"/>
                  </a:lnTo>
                  <a:lnTo>
                    <a:pt x="7689" y="62507"/>
                  </a:lnTo>
                  <a:lnTo>
                    <a:pt x="33183" y="52421"/>
                  </a:lnTo>
                  <a:lnTo>
                    <a:pt x="77524" y="24057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3" name="SMARTInkShape-2617"/>
            <p:cNvSpPr/>
            <p:nvPr>
              <p:custDataLst>
                <p:tags r:id="rId34"/>
              </p:custDataLst>
            </p:nvPr>
          </p:nvSpPr>
          <p:spPr bwMode="auto">
            <a:xfrm>
              <a:off x="2223495" y="2384242"/>
              <a:ext cx="330397" cy="392354"/>
            </a:xfrm>
            <a:custGeom>
              <a:avLst/>
              <a:gdLst/>
              <a:ahLst/>
              <a:cxnLst/>
              <a:rect l="0" t="0" r="0" b="0"/>
              <a:pathLst>
                <a:path w="330397" h="392354">
                  <a:moveTo>
                    <a:pt x="71435" y="107141"/>
                  </a:moveTo>
                  <a:lnTo>
                    <a:pt x="71435" y="107141"/>
                  </a:lnTo>
                  <a:lnTo>
                    <a:pt x="56203" y="121380"/>
                  </a:lnTo>
                  <a:lnTo>
                    <a:pt x="47519" y="123927"/>
                  </a:lnTo>
                  <a:lnTo>
                    <a:pt x="32726" y="124859"/>
                  </a:lnTo>
                  <a:lnTo>
                    <a:pt x="30746" y="123914"/>
                  </a:lnTo>
                  <a:lnTo>
                    <a:pt x="29426" y="122291"/>
                  </a:lnTo>
                  <a:lnTo>
                    <a:pt x="28546" y="120218"/>
                  </a:lnTo>
                  <a:lnTo>
                    <a:pt x="26967" y="118835"/>
                  </a:lnTo>
                  <a:lnTo>
                    <a:pt x="22567" y="117299"/>
                  </a:lnTo>
                  <a:lnTo>
                    <a:pt x="20997" y="115898"/>
                  </a:lnTo>
                  <a:lnTo>
                    <a:pt x="19252" y="111694"/>
                  </a:lnTo>
                  <a:lnTo>
                    <a:pt x="17857" y="80356"/>
                  </a:lnTo>
                  <a:lnTo>
                    <a:pt x="17857" y="85093"/>
                  </a:lnTo>
                  <a:lnTo>
                    <a:pt x="3035" y="127946"/>
                  </a:lnTo>
                  <a:lnTo>
                    <a:pt x="264" y="154685"/>
                  </a:lnTo>
                  <a:lnTo>
                    <a:pt x="0" y="190449"/>
                  </a:lnTo>
                  <a:lnTo>
                    <a:pt x="992" y="192445"/>
                  </a:lnTo>
                  <a:lnTo>
                    <a:pt x="2644" y="193776"/>
                  </a:lnTo>
                  <a:lnTo>
                    <a:pt x="4739" y="194663"/>
                  </a:lnTo>
                  <a:lnTo>
                    <a:pt x="6135" y="196247"/>
                  </a:lnTo>
                  <a:lnTo>
                    <a:pt x="7686" y="200652"/>
                  </a:lnTo>
                  <a:lnTo>
                    <a:pt x="9092" y="202224"/>
                  </a:lnTo>
                  <a:lnTo>
                    <a:pt x="16506" y="204953"/>
                  </a:lnTo>
                  <a:lnTo>
                    <a:pt x="22197" y="205245"/>
                  </a:lnTo>
                  <a:lnTo>
                    <a:pt x="27392" y="202667"/>
                  </a:lnTo>
                  <a:lnTo>
                    <a:pt x="34072" y="197668"/>
                  </a:lnTo>
                  <a:lnTo>
                    <a:pt x="42520" y="196681"/>
                  </a:lnTo>
                  <a:lnTo>
                    <a:pt x="48001" y="196545"/>
                  </a:lnTo>
                  <a:lnTo>
                    <a:pt x="49859" y="197502"/>
                  </a:lnTo>
                  <a:lnTo>
                    <a:pt x="51098" y="199131"/>
                  </a:lnTo>
                  <a:lnTo>
                    <a:pt x="51924" y="201210"/>
                  </a:lnTo>
                  <a:lnTo>
                    <a:pt x="53466" y="202596"/>
                  </a:lnTo>
                  <a:lnTo>
                    <a:pt x="63071" y="207466"/>
                  </a:lnTo>
                  <a:lnTo>
                    <a:pt x="83374" y="226326"/>
                  </a:lnTo>
                  <a:lnTo>
                    <a:pt x="86663" y="232211"/>
                  </a:lnTo>
                  <a:lnTo>
                    <a:pt x="97294" y="271202"/>
                  </a:lnTo>
                  <a:lnTo>
                    <a:pt x="95394" y="300025"/>
                  </a:lnTo>
                  <a:lnTo>
                    <a:pt x="82968" y="340643"/>
                  </a:lnTo>
                  <a:lnTo>
                    <a:pt x="67202" y="377421"/>
                  </a:lnTo>
                  <a:lnTo>
                    <a:pt x="59156" y="386764"/>
                  </a:lnTo>
                  <a:lnTo>
                    <a:pt x="53410" y="390167"/>
                  </a:lnTo>
                  <a:lnTo>
                    <a:pt x="46377" y="392353"/>
                  </a:lnTo>
                  <a:lnTo>
                    <a:pt x="42769" y="390006"/>
                  </a:lnTo>
                  <a:lnTo>
                    <a:pt x="32369" y="380414"/>
                  </a:lnTo>
                  <a:lnTo>
                    <a:pt x="29267" y="374778"/>
                  </a:lnTo>
                  <a:lnTo>
                    <a:pt x="27277" y="363075"/>
                  </a:lnTo>
                  <a:lnTo>
                    <a:pt x="26829" y="332832"/>
                  </a:lnTo>
                  <a:lnTo>
                    <a:pt x="29451" y="323865"/>
                  </a:lnTo>
                  <a:lnTo>
                    <a:pt x="32932" y="315580"/>
                  </a:lnTo>
                  <a:lnTo>
                    <a:pt x="35883" y="300751"/>
                  </a:lnTo>
                  <a:lnTo>
                    <a:pt x="56675" y="261521"/>
                  </a:lnTo>
                  <a:lnTo>
                    <a:pt x="74097" y="232104"/>
                  </a:lnTo>
                  <a:lnTo>
                    <a:pt x="100833" y="190481"/>
                  </a:lnTo>
                  <a:lnTo>
                    <a:pt x="118179" y="166671"/>
                  </a:lnTo>
                  <a:lnTo>
                    <a:pt x="134327" y="125000"/>
                  </a:lnTo>
                  <a:lnTo>
                    <a:pt x="139074" y="113094"/>
                  </a:lnTo>
                  <a:lnTo>
                    <a:pt x="142650" y="71422"/>
                  </a:lnTo>
                  <a:lnTo>
                    <a:pt x="141851" y="47793"/>
                  </a:lnTo>
                  <a:lnTo>
                    <a:pt x="134051" y="27051"/>
                  </a:lnTo>
                  <a:lnTo>
                    <a:pt x="126264" y="26798"/>
                  </a:lnTo>
                  <a:lnTo>
                    <a:pt x="125847" y="27782"/>
                  </a:lnTo>
                  <a:lnTo>
                    <a:pt x="125016" y="56662"/>
                  </a:lnTo>
                  <a:lnTo>
                    <a:pt x="133391" y="98448"/>
                  </a:lnTo>
                  <a:lnTo>
                    <a:pt x="134690" y="110223"/>
                  </a:lnTo>
                  <a:lnTo>
                    <a:pt x="142023" y="145845"/>
                  </a:lnTo>
                  <a:lnTo>
                    <a:pt x="142839" y="188721"/>
                  </a:lnTo>
                  <a:lnTo>
                    <a:pt x="142872" y="232030"/>
                  </a:lnTo>
                  <a:lnTo>
                    <a:pt x="143864" y="201109"/>
                  </a:lnTo>
                  <a:lnTo>
                    <a:pt x="153896" y="163290"/>
                  </a:lnTo>
                  <a:lnTo>
                    <a:pt x="157694" y="155908"/>
                  </a:lnTo>
                  <a:lnTo>
                    <a:pt x="160824" y="146175"/>
                  </a:lnTo>
                  <a:lnTo>
                    <a:pt x="168302" y="135738"/>
                  </a:lnTo>
                  <a:lnTo>
                    <a:pt x="171703" y="134734"/>
                  </a:lnTo>
                  <a:lnTo>
                    <a:pt x="173999" y="134466"/>
                  </a:lnTo>
                  <a:lnTo>
                    <a:pt x="175530" y="135279"/>
                  </a:lnTo>
                  <a:lnTo>
                    <a:pt x="176550" y="136814"/>
                  </a:lnTo>
                  <a:lnTo>
                    <a:pt x="177230" y="138829"/>
                  </a:lnTo>
                  <a:lnTo>
                    <a:pt x="178676" y="140173"/>
                  </a:lnTo>
                  <a:lnTo>
                    <a:pt x="182928" y="141665"/>
                  </a:lnTo>
                  <a:lnTo>
                    <a:pt x="184459" y="144048"/>
                  </a:lnTo>
                  <a:lnTo>
                    <a:pt x="189562" y="159484"/>
                  </a:lnTo>
                  <a:lnTo>
                    <a:pt x="201680" y="176431"/>
                  </a:lnTo>
                  <a:lnTo>
                    <a:pt x="207295" y="194544"/>
                  </a:lnTo>
                  <a:lnTo>
                    <a:pt x="226328" y="217163"/>
                  </a:lnTo>
                  <a:lnTo>
                    <a:pt x="232219" y="220532"/>
                  </a:lnTo>
                  <a:lnTo>
                    <a:pt x="238145" y="223021"/>
                  </a:lnTo>
                  <a:lnTo>
                    <a:pt x="247058" y="229009"/>
                  </a:lnTo>
                  <a:lnTo>
                    <a:pt x="255984" y="231224"/>
                  </a:lnTo>
                  <a:lnTo>
                    <a:pt x="261935" y="231742"/>
                  </a:lnTo>
                  <a:lnTo>
                    <a:pt x="267888" y="229326"/>
                  </a:lnTo>
                  <a:lnTo>
                    <a:pt x="270865" y="227293"/>
                  </a:lnTo>
                  <a:lnTo>
                    <a:pt x="272849" y="224946"/>
                  </a:lnTo>
                  <a:lnTo>
                    <a:pt x="283653" y="198226"/>
                  </a:lnTo>
                  <a:lnTo>
                    <a:pt x="294071" y="156025"/>
                  </a:lnTo>
                  <a:lnTo>
                    <a:pt x="294624" y="113797"/>
                  </a:lnTo>
                  <a:lnTo>
                    <a:pt x="293678" y="71123"/>
                  </a:lnTo>
                  <a:lnTo>
                    <a:pt x="286987" y="31475"/>
                  </a:lnTo>
                  <a:lnTo>
                    <a:pt x="285748" y="0"/>
                  </a:lnTo>
                  <a:lnTo>
                    <a:pt x="290488" y="9470"/>
                  </a:lnTo>
                  <a:lnTo>
                    <a:pt x="290892" y="13253"/>
                  </a:lnTo>
                  <a:lnTo>
                    <a:pt x="288705" y="24311"/>
                  </a:lnTo>
                  <a:lnTo>
                    <a:pt x="294022" y="62982"/>
                  </a:lnTo>
                  <a:lnTo>
                    <a:pt x="295612" y="107106"/>
                  </a:lnTo>
                  <a:lnTo>
                    <a:pt x="303052" y="151613"/>
                  </a:lnTo>
                  <a:lnTo>
                    <a:pt x="304352" y="162625"/>
                  </a:lnTo>
                  <a:lnTo>
                    <a:pt x="311263" y="181022"/>
                  </a:lnTo>
                  <a:lnTo>
                    <a:pt x="312425" y="194627"/>
                  </a:lnTo>
                  <a:lnTo>
                    <a:pt x="321456" y="205357"/>
                  </a:lnTo>
                  <a:lnTo>
                    <a:pt x="326204" y="200623"/>
                  </a:lnTo>
                  <a:lnTo>
                    <a:pt x="328532" y="195652"/>
                  </a:lnTo>
                  <a:lnTo>
                    <a:pt x="330396" y="18750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" name="SMARTInkShape-2618"/>
            <p:cNvSpPr/>
            <p:nvPr>
              <p:custDataLst>
                <p:tags r:id="rId35"/>
              </p:custDataLst>
            </p:nvPr>
          </p:nvSpPr>
          <p:spPr bwMode="auto">
            <a:xfrm>
              <a:off x="2144366" y="2464594"/>
              <a:ext cx="25549" cy="8921"/>
            </a:xfrm>
            <a:custGeom>
              <a:avLst/>
              <a:gdLst/>
              <a:ahLst/>
              <a:cxnLst/>
              <a:rect l="0" t="0" r="0" b="0"/>
              <a:pathLst>
                <a:path w="25549" h="8921">
                  <a:moveTo>
                    <a:pt x="7689" y="0"/>
                  </a:moveTo>
                  <a:lnTo>
                    <a:pt x="7689" y="0"/>
                  </a:lnTo>
                  <a:lnTo>
                    <a:pt x="7689" y="4740"/>
                  </a:lnTo>
                  <a:lnTo>
                    <a:pt x="6697" y="6137"/>
                  </a:lnTo>
                  <a:lnTo>
                    <a:pt x="5043" y="7068"/>
                  </a:lnTo>
                  <a:lnTo>
                    <a:pt x="0" y="8562"/>
                  </a:lnTo>
                  <a:lnTo>
                    <a:pt x="12094" y="8920"/>
                  </a:lnTo>
                  <a:lnTo>
                    <a:pt x="17253" y="6279"/>
                  </a:lnTo>
                  <a:lnTo>
                    <a:pt x="25548" y="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" name="SMARTInkShape-2619"/>
            <p:cNvSpPr/>
            <p:nvPr>
              <p:custDataLst>
                <p:tags r:id="rId36"/>
              </p:custDataLst>
            </p:nvPr>
          </p:nvSpPr>
          <p:spPr bwMode="auto">
            <a:xfrm>
              <a:off x="1946672" y="2529017"/>
              <a:ext cx="267892" cy="257047"/>
            </a:xfrm>
            <a:custGeom>
              <a:avLst/>
              <a:gdLst/>
              <a:ahLst/>
              <a:cxnLst/>
              <a:rect l="0" t="0" r="0" b="0"/>
              <a:pathLst>
                <a:path w="267892" h="257047">
                  <a:moveTo>
                    <a:pt x="0" y="257046"/>
                  </a:moveTo>
                  <a:lnTo>
                    <a:pt x="0" y="257046"/>
                  </a:lnTo>
                  <a:lnTo>
                    <a:pt x="0" y="252305"/>
                  </a:lnTo>
                  <a:lnTo>
                    <a:pt x="2646" y="247332"/>
                  </a:lnTo>
                  <a:lnTo>
                    <a:pt x="12429" y="236055"/>
                  </a:lnTo>
                  <a:lnTo>
                    <a:pt x="15446" y="227542"/>
                  </a:lnTo>
                  <a:lnTo>
                    <a:pt x="19790" y="211592"/>
                  </a:lnTo>
                  <a:lnTo>
                    <a:pt x="35610" y="169885"/>
                  </a:lnTo>
                  <a:lnTo>
                    <a:pt x="49861" y="129633"/>
                  </a:lnTo>
                  <a:lnTo>
                    <a:pt x="54244" y="87248"/>
                  </a:lnTo>
                  <a:lnTo>
                    <a:pt x="61652" y="42799"/>
                  </a:lnTo>
                  <a:lnTo>
                    <a:pt x="62498" y="39"/>
                  </a:lnTo>
                  <a:lnTo>
                    <a:pt x="61509" y="379"/>
                  </a:lnTo>
                  <a:lnTo>
                    <a:pt x="49205" y="11438"/>
                  </a:lnTo>
                  <a:lnTo>
                    <a:pt x="46674" y="19233"/>
                  </a:lnTo>
                  <a:lnTo>
                    <a:pt x="42603" y="34778"/>
                  </a:lnTo>
                  <a:lnTo>
                    <a:pt x="37758" y="51951"/>
                  </a:lnTo>
                  <a:lnTo>
                    <a:pt x="33677" y="69608"/>
                  </a:lnTo>
                  <a:lnTo>
                    <a:pt x="28150" y="88611"/>
                  </a:lnTo>
                  <a:lnTo>
                    <a:pt x="28688" y="92170"/>
                  </a:lnTo>
                  <a:lnTo>
                    <a:pt x="34971" y="104955"/>
                  </a:lnTo>
                  <a:lnTo>
                    <a:pt x="35386" y="109413"/>
                  </a:lnTo>
                  <a:lnTo>
                    <a:pt x="36489" y="110999"/>
                  </a:lnTo>
                  <a:lnTo>
                    <a:pt x="38217" y="112056"/>
                  </a:lnTo>
                  <a:lnTo>
                    <a:pt x="45389" y="113544"/>
                  </a:lnTo>
                  <a:lnTo>
                    <a:pt x="74786" y="114167"/>
                  </a:lnTo>
                  <a:lnTo>
                    <a:pt x="80532" y="111523"/>
                  </a:lnTo>
                  <a:lnTo>
                    <a:pt x="87565" y="106482"/>
                  </a:lnTo>
                  <a:lnTo>
                    <a:pt x="96833" y="105350"/>
                  </a:lnTo>
                  <a:lnTo>
                    <a:pt x="97298" y="106305"/>
                  </a:lnTo>
                  <a:lnTo>
                    <a:pt x="97814" y="110013"/>
                  </a:lnTo>
                  <a:lnTo>
                    <a:pt x="98943" y="111399"/>
                  </a:lnTo>
                  <a:lnTo>
                    <a:pt x="102845" y="112939"/>
                  </a:lnTo>
                  <a:lnTo>
                    <a:pt x="104282" y="114341"/>
                  </a:lnTo>
                  <a:lnTo>
                    <a:pt x="107896" y="123193"/>
                  </a:lnTo>
                  <a:lnTo>
                    <a:pt x="114811" y="130670"/>
                  </a:lnTo>
                  <a:lnTo>
                    <a:pt x="116826" y="138890"/>
                  </a:lnTo>
                  <a:lnTo>
                    <a:pt x="132592" y="157433"/>
                  </a:lnTo>
                  <a:lnTo>
                    <a:pt x="140807" y="159537"/>
                  </a:lnTo>
                  <a:lnTo>
                    <a:pt x="146255" y="163438"/>
                  </a:lnTo>
                  <a:lnTo>
                    <a:pt x="149097" y="163882"/>
                  </a:lnTo>
                  <a:lnTo>
                    <a:pt x="151984" y="163187"/>
                  </a:lnTo>
                  <a:lnTo>
                    <a:pt x="160574" y="158402"/>
                  </a:lnTo>
                  <a:lnTo>
                    <a:pt x="173012" y="146466"/>
                  </a:lnTo>
                  <a:lnTo>
                    <a:pt x="176113" y="138115"/>
                  </a:lnTo>
                  <a:lnTo>
                    <a:pt x="178483" y="128781"/>
                  </a:lnTo>
                  <a:lnTo>
                    <a:pt x="184404" y="116956"/>
                  </a:lnTo>
                  <a:lnTo>
                    <a:pt x="195545" y="72600"/>
                  </a:lnTo>
                  <a:lnTo>
                    <a:pt x="199046" y="33635"/>
                  </a:lnTo>
                  <a:lnTo>
                    <a:pt x="204131" y="14698"/>
                  </a:lnTo>
                  <a:lnTo>
                    <a:pt x="203556" y="11145"/>
                  </a:lnTo>
                  <a:lnTo>
                    <a:pt x="197585" y="0"/>
                  </a:lnTo>
                  <a:lnTo>
                    <a:pt x="197207" y="354"/>
                  </a:lnTo>
                  <a:lnTo>
                    <a:pt x="196454" y="44883"/>
                  </a:lnTo>
                  <a:lnTo>
                    <a:pt x="197446" y="55595"/>
                  </a:lnTo>
                  <a:lnTo>
                    <a:pt x="204555" y="90442"/>
                  </a:lnTo>
                  <a:lnTo>
                    <a:pt x="206302" y="126084"/>
                  </a:lnTo>
                  <a:lnTo>
                    <a:pt x="214471" y="154667"/>
                  </a:lnTo>
                  <a:lnTo>
                    <a:pt x="221216" y="167516"/>
                  </a:lnTo>
                  <a:lnTo>
                    <a:pt x="221891" y="170570"/>
                  </a:lnTo>
                  <a:lnTo>
                    <a:pt x="223334" y="172606"/>
                  </a:lnTo>
                  <a:lnTo>
                    <a:pt x="225288" y="173964"/>
                  </a:lnTo>
                  <a:lnTo>
                    <a:pt x="230812" y="176142"/>
                  </a:lnTo>
                  <a:lnTo>
                    <a:pt x="236509" y="176519"/>
                  </a:lnTo>
                  <a:lnTo>
                    <a:pt x="238040" y="175580"/>
                  </a:lnTo>
                  <a:lnTo>
                    <a:pt x="239061" y="173962"/>
                  </a:lnTo>
                  <a:lnTo>
                    <a:pt x="240497" y="166944"/>
                  </a:lnTo>
                  <a:lnTo>
                    <a:pt x="240698" y="164235"/>
                  </a:lnTo>
                  <a:lnTo>
                    <a:pt x="243568" y="158580"/>
                  </a:lnTo>
                  <a:lnTo>
                    <a:pt x="245722" y="155683"/>
                  </a:lnTo>
                  <a:lnTo>
                    <a:pt x="248116" y="147173"/>
                  </a:lnTo>
                  <a:lnTo>
                    <a:pt x="252109" y="131225"/>
                  </a:lnTo>
                  <a:lnTo>
                    <a:pt x="264196" y="95029"/>
                  </a:lnTo>
                  <a:lnTo>
                    <a:pt x="267891" y="60592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" name="SMARTInkShape-2620"/>
            <p:cNvSpPr/>
            <p:nvPr>
              <p:custDataLst>
                <p:tags r:id="rId37"/>
              </p:custDataLst>
            </p:nvPr>
          </p:nvSpPr>
          <p:spPr bwMode="auto">
            <a:xfrm>
              <a:off x="1759149" y="2455664"/>
              <a:ext cx="62508" cy="116087"/>
            </a:xfrm>
            <a:custGeom>
              <a:avLst/>
              <a:gdLst/>
              <a:ahLst/>
              <a:cxnLst/>
              <a:rect l="0" t="0" r="0" b="0"/>
              <a:pathLst>
                <a:path w="62508" h="116087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6" y="992"/>
                  </a:lnTo>
                  <a:lnTo>
                    <a:pt x="7067" y="2646"/>
                  </a:lnTo>
                  <a:lnTo>
                    <a:pt x="7688" y="4740"/>
                  </a:lnTo>
                  <a:lnTo>
                    <a:pt x="9094" y="6137"/>
                  </a:lnTo>
                  <a:lnTo>
                    <a:pt x="13302" y="7689"/>
                  </a:lnTo>
                  <a:lnTo>
                    <a:pt x="14821" y="9094"/>
                  </a:lnTo>
                  <a:lnTo>
                    <a:pt x="16509" y="13302"/>
                  </a:lnTo>
                  <a:lnTo>
                    <a:pt x="18584" y="24088"/>
                  </a:lnTo>
                  <a:lnTo>
                    <a:pt x="23917" y="32824"/>
                  </a:lnTo>
                  <a:lnTo>
                    <a:pt x="26221" y="44665"/>
                  </a:lnTo>
                  <a:lnTo>
                    <a:pt x="27529" y="51601"/>
                  </a:lnTo>
                  <a:lnTo>
                    <a:pt x="37798" y="79816"/>
                  </a:lnTo>
                  <a:lnTo>
                    <a:pt x="41603" y="86075"/>
                  </a:lnTo>
                  <a:lnTo>
                    <a:pt x="43295" y="92165"/>
                  </a:lnTo>
                  <a:lnTo>
                    <a:pt x="62507" y="11608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" name="SMARTInkShape-2621"/>
            <p:cNvSpPr/>
            <p:nvPr>
              <p:custDataLst>
                <p:tags r:id="rId38"/>
              </p:custDataLst>
            </p:nvPr>
          </p:nvSpPr>
          <p:spPr bwMode="auto">
            <a:xfrm>
              <a:off x="1794867" y="2428876"/>
              <a:ext cx="44650" cy="98227"/>
            </a:xfrm>
            <a:custGeom>
              <a:avLst/>
              <a:gdLst/>
              <a:ahLst/>
              <a:cxnLst/>
              <a:rect l="0" t="0" r="0" b="0"/>
              <a:pathLst>
                <a:path w="44650" h="98227">
                  <a:moveTo>
                    <a:pt x="0" y="8929"/>
                  </a:moveTo>
                  <a:lnTo>
                    <a:pt x="0" y="8929"/>
                  </a:ln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4741" y="12428"/>
                  </a:lnTo>
                  <a:lnTo>
                    <a:pt x="7068" y="20736"/>
                  </a:lnTo>
                  <a:lnTo>
                    <a:pt x="11412" y="46762"/>
                  </a:lnTo>
                  <a:lnTo>
                    <a:pt x="19939" y="70838"/>
                  </a:lnTo>
                  <a:lnTo>
                    <a:pt x="23745" y="77124"/>
                  </a:lnTo>
                  <a:lnTo>
                    <a:pt x="26188" y="89243"/>
                  </a:lnTo>
                  <a:lnTo>
                    <a:pt x="26388" y="92237"/>
                  </a:lnTo>
                  <a:lnTo>
                    <a:pt x="27514" y="94233"/>
                  </a:lnTo>
                  <a:lnTo>
                    <a:pt x="29257" y="95564"/>
                  </a:lnTo>
                  <a:lnTo>
                    <a:pt x="34443" y="97700"/>
                  </a:lnTo>
                  <a:lnTo>
                    <a:pt x="44649" y="9822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4" name="SMARTInkShape-Group694"/>
          <p:cNvGrpSpPr/>
          <p:nvPr/>
        </p:nvGrpSpPr>
        <p:grpSpPr>
          <a:xfrm>
            <a:off x="6027539" y="2089547"/>
            <a:ext cx="1196579" cy="615981"/>
            <a:chOff x="6027539" y="2089547"/>
            <a:chExt cx="1196579" cy="615981"/>
          </a:xfrm>
        </p:grpSpPr>
        <p:sp>
          <p:nvSpPr>
            <p:cNvPr id="59" name="SMARTInkShape-2622"/>
            <p:cNvSpPr/>
            <p:nvPr>
              <p:custDataLst>
                <p:tags r:id="rId26"/>
              </p:custDataLst>
            </p:nvPr>
          </p:nvSpPr>
          <p:spPr bwMode="auto">
            <a:xfrm>
              <a:off x="7206258" y="2089547"/>
              <a:ext cx="17860" cy="187524"/>
            </a:xfrm>
            <a:custGeom>
              <a:avLst/>
              <a:gdLst/>
              <a:ahLst/>
              <a:cxnLst/>
              <a:rect l="0" t="0" r="0" b="0"/>
              <a:pathLst>
                <a:path w="17860" h="187524">
                  <a:moveTo>
                    <a:pt x="17859" y="0"/>
                  </a:moveTo>
                  <a:lnTo>
                    <a:pt x="17859" y="0"/>
                  </a:lnTo>
                  <a:lnTo>
                    <a:pt x="16867" y="39729"/>
                  </a:lnTo>
                  <a:lnTo>
                    <a:pt x="10171" y="73337"/>
                  </a:lnTo>
                  <a:lnTo>
                    <a:pt x="4298" y="117494"/>
                  </a:lnTo>
                  <a:lnTo>
                    <a:pt x="566" y="160920"/>
                  </a:lnTo>
                  <a:lnTo>
                    <a:pt x="0" y="18752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" name="SMARTInkShape-2623"/>
            <p:cNvSpPr/>
            <p:nvPr>
              <p:custDataLst>
                <p:tags r:id="rId27"/>
              </p:custDataLst>
            </p:nvPr>
          </p:nvSpPr>
          <p:spPr bwMode="auto">
            <a:xfrm>
              <a:off x="7125891" y="2134195"/>
              <a:ext cx="17860" cy="98228"/>
            </a:xfrm>
            <a:custGeom>
              <a:avLst/>
              <a:gdLst/>
              <a:ahLst/>
              <a:cxnLst/>
              <a:rect l="0" t="0" r="0" b="0"/>
              <a:pathLst>
                <a:path w="17860" h="98228">
                  <a:moveTo>
                    <a:pt x="17859" y="0"/>
                  </a:moveTo>
                  <a:lnTo>
                    <a:pt x="17859" y="0"/>
                  </a:lnTo>
                  <a:lnTo>
                    <a:pt x="17859" y="44118"/>
                  </a:lnTo>
                  <a:lnTo>
                    <a:pt x="17859" y="56450"/>
                  </a:lnTo>
                  <a:lnTo>
                    <a:pt x="15213" y="62461"/>
                  </a:lnTo>
                  <a:lnTo>
                    <a:pt x="11722" y="68441"/>
                  </a:lnTo>
                  <a:lnTo>
                    <a:pt x="8765" y="77385"/>
                  </a:lnTo>
                  <a:lnTo>
                    <a:pt x="1350" y="87532"/>
                  </a:lnTo>
                  <a:lnTo>
                    <a:pt x="0" y="9822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" name="SMARTInkShape-2624"/>
            <p:cNvSpPr/>
            <p:nvPr>
              <p:custDataLst>
                <p:tags r:id="rId28"/>
              </p:custDataLst>
            </p:nvPr>
          </p:nvSpPr>
          <p:spPr bwMode="auto">
            <a:xfrm>
              <a:off x="6215063" y="2376594"/>
              <a:ext cx="785807" cy="328934"/>
            </a:xfrm>
            <a:custGeom>
              <a:avLst/>
              <a:gdLst/>
              <a:ahLst/>
              <a:cxnLst/>
              <a:rect l="0" t="0" r="0" b="0"/>
              <a:pathLst>
                <a:path w="785807" h="328934">
                  <a:moveTo>
                    <a:pt x="0" y="16562"/>
                  </a:moveTo>
                  <a:lnTo>
                    <a:pt x="0" y="16562"/>
                  </a:lnTo>
                  <a:lnTo>
                    <a:pt x="0" y="58803"/>
                  </a:lnTo>
                  <a:lnTo>
                    <a:pt x="2645" y="90721"/>
                  </a:lnTo>
                  <a:lnTo>
                    <a:pt x="8102" y="132014"/>
                  </a:lnTo>
                  <a:lnTo>
                    <a:pt x="9849" y="171026"/>
                  </a:lnTo>
                  <a:lnTo>
                    <a:pt x="17488" y="214216"/>
                  </a:lnTo>
                  <a:lnTo>
                    <a:pt x="17749" y="224395"/>
                  </a:lnTo>
                  <a:lnTo>
                    <a:pt x="18778" y="226555"/>
                  </a:lnTo>
                  <a:lnTo>
                    <a:pt x="20456" y="227995"/>
                  </a:lnTo>
                  <a:lnTo>
                    <a:pt x="25537" y="230306"/>
                  </a:lnTo>
                  <a:lnTo>
                    <a:pt x="31159" y="225966"/>
                  </a:lnTo>
                  <a:lnTo>
                    <a:pt x="33692" y="221086"/>
                  </a:lnTo>
                  <a:lnTo>
                    <a:pt x="34367" y="218396"/>
                  </a:lnTo>
                  <a:lnTo>
                    <a:pt x="41588" y="205957"/>
                  </a:lnTo>
                  <a:lnTo>
                    <a:pt x="45372" y="167825"/>
                  </a:lnTo>
                  <a:lnTo>
                    <a:pt x="58863" y="124741"/>
                  </a:lnTo>
                  <a:lnTo>
                    <a:pt x="62420" y="110902"/>
                  </a:lnTo>
                  <a:lnTo>
                    <a:pt x="69362" y="97338"/>
                  </a:lnTo>
                  <a:lnTo>
                    <a:pt x="71027" y="89844"/>
                  </a:lnTo>
                  <a:lnTo>
                    <a:pt x="72156" y="90221"/>
                  </a:lnTo>
                  <a:lnTo>
                    <a:pt x="79089" y="95850"/>
                  </a:lnTo>
                  <a:lnTo>
                    <a:pt x="81107" y="103845"/>
                  </a:lnTo>
                  <a:lnTo>
                    <a:pt x="86428" y="113089"/>
                  </a:lnTo>
                  <a:lnTo>
                    <a:pt x="89439" y="126963"/>
                  </a:lnTo>
                  <a:lnTo>
                    <a:pt x="110254" y="161067"/>
                  </a:lnTo>
                  <a:lnTo>
                    <a:pt x="119098" y="170944"/>
                  </a:lnTo>
                  <a:lnTo>
                    <a:pt x="125031" y="174473"/>
                  </a:lnTo>
                  <a:lnTo>
                    <a:pt x="130975" y="177034"/>
                  </a:lnTo>
                  <a:lnTo>
                    <a:pt x="141112" y="184820"/>
                  </a:lnTo>
                  <a:lnTo>
                    <a:pt x="147092" y="185809"/>
                  </a:lnTo>
                  <a:lnTo>
                    <a:pt x="155149" y="186103"/>
                  </a:lnTo>
                  <a:lnTo>
                    <a:pt x="157010" y="185152"/>
                  </a:lnTo>
                  <a:lnTo>
                    <a:pt x="158251" y="183526"/>
                  </a:lnTo>
                  <a:lnTo>
                    <a:pt x="160623" y="179073"/>
                  </a:lnTo>
                  <a:lnTo>
                    <a:pt x="166544" y="170988"/>
                  </a:lnTo>
                  <a:lnTo>
                    <a:pt x="168277" y="165232"/>
                  </a:lnTo>
                  <a:lnTo>
                    <a:pt x="169541" y="135088"/>
                  </a:lnTo>
                  <a:lnTo>
                    <a:pt x="161281" y="90625"/>
                  </a:lnTo>
                  <a:lnTo>
                    <a:pt x="160743" y="46770"/>
                  </a:lnTo>
                  <a:lnTo>
                    <a:pt x="160734" y="34462"/>
                  </a:lnTo>
                  <a:lnTo>
                    <a:pt x="160734" y="47725"/>
                  </a:lnTo>
                  <a:lnTo>
                    <a:pt x="163379" y="52902"/>
                  </a:lnTo>
                  <a:lnTo>
                    <a:pt x="165474" y="55671"/>
                  </a:lnTo>
                  <a:lnTo>
                    <a:pt x="167802" y="64040"/>
                  </a:lnTo>
                  <a:lnTo>
                    <a:pt x="170411" y="84220"/>
                  </a:lnTo>
                  <a:lnTo>
                    <a:pt x="175728" y="94707"/>
                  </a:lnTo>
                  <a:lnTo>
                    <a:pt x="178736" y="108949"/>
                  </a:lnTo>
                  <a:lnTo>
                    <a:pt x="182957" y="116493"/>
                  </a:lnTo>
                  <a:lnTo>
                    <a:pt x="195650" y="126318"/>
                  </a:lnTo>
                  <a:lnTo>
                    <a:pt x="207239" y="130772"/>
                  </a:lnTo>
                  <a:lnTo>
                    <a:pt x="239859" y="132599"/>
                  </a:lnTo>
                  <a:lnTo>
                    <a:pt x="250802" y="127335"/>
                  </a:lnTo>
                  <a:lnTo>
                    <a:pt x="265473" y="118506"/>
                  </a:lnTo>
                  <a:lnTo>
                    <a:pt x="272769" y="115449"/>
                  </a:lnTo>
                  <a:lnTo>
                    <a:pt x="279318" y="110783"/>
                  </a:lnTo>
                  <a:lnTo>
                    <a:pt x="288585" y="97837"/>
                  </a:lnTo>
                  <a:lnTo>
                    <a:pt x="292873" y="86174"/>
                  </a:lnTo>
                  <a:lnTo>
                    <a:pt x="294632" y="42014"/>
                  </a:lnTo>
                  <a:lnTo>
                    <a:pt x="293678" y="22655"/>
                  </a:lnTo>
                  <a:lnTo>
                    <a:pt x="286990" y="9807"/>
                  </a:lnTo>
                  <a:lnTo>
                    <a:pt x="285584" y="9082"/>
                  </a:lnTo>
                  <a:lnTo>
                    <a:pt x="281377" y="8277"/>
                  </a:lnTo>
                  <a:lnTo>
                    <a:pt x="279858" y="7070"/>
                  </a:lnTo>
                  <a:lnTo>
                    <a:pt x="278170" y="3083"/>
                  </a:lnTo>
                  <a:lnTo>
                    <a:pt x="276728" y="1623"/>
                  </a:lnTo>
                  <a:lnTo>
                    <a:pt x="272479" y="0"/>
                  </a:lnTo>
                  <a:lnTo>
                    <a:pt x="269957" y="560"/>
                  </a:lnTo>
                  <a:lnTo>
                    <a:pt x="261668" y="6088"/>
                  </a:lnTo>
                  <a:lnTo>
                    <a:pt x="255864" y="11246"/>
                  </a:lnTo>
                  <a:lnTo>
                    <a:pt x="252623" y="16845"/>
                  </a:lnTo>
                  <a:lnTo>
                    <a:pt x="250542" y="28524"/>
                  </a:lnTo>
                  <a:lnTo>
                    <a:pt x="251364" y="30490"/>
                  </a:lnTo>
                  <a:lnTo>
                    <a:pt x="252904" y="31800"/>
                  </a:lnTo>
                  <a:lnTo>
                    <a:pt x="254923" y="32674"/>
                  </a:lnTo>
                  <a:lnTo>
                    <a:pt x="256269" y="34249"/>
                  </a:lnTo>
                  <a:lnTo>
                    <a:pt x="261075" y="43905"/>
                  </a:lnTo>
                  <a:lnTo>
                    <a:pt x="263346" y="46697"/>
                  </a:lnTo>
                  <a:lnTo>
                    <a:pt x="268516" y="49799"/>
                  </a:lnTo>
                  <a:lnTo>
                    <a:pt x="274122" y="52170"/>
                  </a:lnTo>
                  <a:lnTo>
                    <a:pt x="279920" y="56531"/>
                  </a:lnTo>
                  <a:lnTo>
                    <a:pt x="282855" y="57099"/>
                  </a:lnTo>
                  <a:lnTo>
                    <a:pt x="285804" y="56485"/>
                  </a:lnTo>
                  <a:lnTo>
                    <a:pt x="291727" y="54149"/>
                  </a:lnTo>
                  <a:lnTo>
                    <a:pt x="315517" y="52354"/>
                  </a:lnTo>
                  <a:lnTo>
                    <a:pt x="317500" y="53322"/>
                  </a:lnTo>
                  <a:lnTo>
                    <a:pt x="318823" y="54959"/>
                  </a:lnTo>
                  <a:lnTo>
                    <a:pt x="320293" y="59424"/>
                  </a:lnTo>
                  <a:lnTo>
                    <a:pt x="321462" y="104003"/>
                  </a:lnTo>
                  <a:lnTo>
                    <a:pt x="321464" y="107599"/>
                  </a:lnTo>
                  <a:lnTo>
                    <a:pt x="324112" y="114239"/>
                  </a:lnTo>
                  <a:lnTo>
                    <a:pt x="326207" y="117399"/>
                  </a:lnTo>
                  <a:lnTo>
                    <a:pt x="332492" y="139668"/>
                  </a:lnTo>
                  <a:lnTo>
                    <a:pt x="342718" y="153107"/>
                  </a:lnTo>
                  <a:lnTo>
                    <a:pt x="351087" y="156624"/>
                  </a:lnTo>
                  <a:lnTo>
                    <a:pt x="390095" y="166961"/>
                  </a:lnTo>
                  <a:lnTo>
                    <a:pt x="431611" y="168285"/>
                  </a:lnTo>
                  <a:lnTo>
                    <a:pt x="449464" y="167350"/>
                  </a:lnTo>
                  <a:lnTo>
                    <a:pt x="466328" y="161231"/>
                  </a:lnTo>
                  <a:lnTo>
                    <a:pt x="490901" y="141508"/>
                  </a:lnTo>
                  <a:lnTo>
                    <a:pt x="493954" y="138555"/>
                  </a:lnTo>
                  <a:lnTo>
                    <a:pt x="497347" y="129982"/>
                  </a:lnTo>
                  <a:lnTo>
                    <a:pt x="499903" y="98509"/>
                  </a:lnTo>
                  <a:lnTo>
                    <a:pt x="495275" y="81632"/>
                  </a:lnTo>
                  <a:lnTo>
                    <a:pt x="484822" y="65281"/>
                  </a:lnTo>
                  <a:lnTo>
                    <a:pt x="479067" y="58720"/>
                  </a:lnTo>
                  <a:lnTo>
                    <a:pt x="470556" y="55143"/>
                  </a:lnTo>
                  <a:lnTo>
                    <a:pt x="461151" y="52561"/>
                  </a:lnTo>
                  <a:lnTo>
                    <a:pt x="447030" y="45465"/>
                  </a:lnTo>
                  <a:lnTo>
                    <a:pt x="440773" y="43298"/>
                  </a:lnTo>
                  <a:lnTo>
                    <a:pt x="430421" y="35786"/>
                  </a:lnTo>
                  <a:lnTo>
                    <a:pt x="419817" y="34432"/>
                  </a:lnTo>
                  <a:lnTo>
                    <a:pt x="414990" y="39165"/>
                  </a:lnTo>
                  <a:lnTo>
                    <a:pt x="414574" y="41553"/>
                  </a:lnTo>
                  <a:lnTo>
                    <a:pt x="415289" y="44137"/>
                  </a:lnTo>
                  <a:lnTo>
                    <a:pt x="416758" y="46851"/>
                  </a:lnTo>
                  <a:lnTo>
                    <a:pt x="416745" y="48661"/>
                  </a:lnTo>
                  <a:lnTo>
                    <a:pt x="415743" y="49868"/>
                  </a:lnTo>
                  <a:lnTo>
                    <a:pt x="414084" y="50672"/>
                  </a:lnTo>
                  <a:lnTo>
                    <a:pt x="412240" y="56858"/>
                  </a:lnTo>
                  <a:lnTo>
                    <a:pt x="410804" y="97600"/>
                  </a:lnTo>
                  <a:lnTo>
                    <a:pt x="411759" y="136478"/>
                  </a:lnTo>
                  <a:lnTo>
                    <a:pt x="419859" y="163297"/>
                  </a:lnTo>
                  <a:lnTo>
                    <a:pt x="421789" y="164987"/>
                  </a:lnTo>
                  <a:lnTo>
                    <a:pt x="436755" y="172440"/>
                  </a:lnTo>
                  <a:lnTo>
                    <a:pt x="440990" y="173066"/>
                  </a:lnTo>
                  <a:lnTo>
                    <a:pt x="458058" y="169182"/>
                  </a:lnTo>
                  <a:lnTo>
                    <a:pt x="464196" y="166083"/>
                  </a:lnTo>
                  <a:lnTo>
                    <a:pt x="494106" y="138562"/>
                  </a:lnTo>
                  <a:lnTo>
                    <a:pt x="497415" y="132630"/>
                  </a:lnTo>
                  <a:lnTo>
                    <a:pt x="504859" y="111626"/>
                  </a:lnTo>
                  <a:lnTo>
                    <a:pt x="495567" y="72703"/>
                  </a:lnTo>
                  <a:lnTo>
                    <a:pt x="482003" y="45943"/>
                  </a:lnTo>
                  <a:lnTo>
                    <a:pt x="470257" y="31957"/>
                  </a:lnTo>
                  <a:lnTo>
                    <a:pt x="464326" y="28365"/>
                  </a:lnTo>
                  <a:lnTo>
                    <a:pt x="452763" y="26343"/>
                  </a:lnTo>
                  <a:lnTo>
                    <a:pt x="447693" y="26060"/>
                  </a:lnTo>
                  <a:lnTo>
                    <a:pt x="439415" y="28390"/>
                  </a:lnTo>
                  <a:lnTo>
                    <a:pt x="422916" y="40756"/>
                  </a:lnTo>
                  <a:lnTo>
                    <a:pt x="407820" y="55308"/>
                  </a:lnTo>
                  <a:lnTo>
                    <a:pt x="404496" y="61233"/>
                  </a:lnTo>
                  <a:lnTo>
                    <a:pt x="402361" y="73121"/>
                  </a:lnTo>
                  <a:lnTo>
                    <a:pt x="404714" y="79072"/>
                  </a:lnTo>
                  <a:lnTo>
                    <a:pt x="406731" y="82048"/>
                  </a:lnTo>
                  <a:lnTo>
                    <a:pt x="419051" y="90977"/>
                  </a:lnTo>
                  <a:lnTo>
                    <a:pt x="435269" y="95166"/>
                  </a:lnTo>
                  <a:lnTo>
                    <a:pt x="470357" y="96774"/>
                  </a:lnTo>
                  <a:lnTo>
                    <a:pt x="510856" y="85899"/>
                  </a:lnTo>
                  <a:lnTo>
                    <a:pt x="519742" y="81113"/>
                  </a:lnTo>
                  <a:lnTo>
                    <a:pt x="525736" y="73833"/>
                  </a:lnTo>
                  <a:lnTo>
                    <a:pt x="530655" y="71781"/>
                  </a:lnTo>
                  <a:lnTo>
                    <a:pt x="532364" y="70242"/>
                  </a:lnTo>
                  <a:lnTo>
                    <a:pt x="534262" y="65886"/>
                  </a:lnTo>
                  <a:lnTo>
                    <a:pt x="535761" y="64328"/>
                  </a:lnTo>
                  <a:lnTo>
                    <a:pt x="544675" y="61221"/>
                  </a:lnTo>
                  <a:lnTo>
                    <a:pt x="552395" y="61211"/>
                  </a:lnTo>
                  <a:lnTo>
                    <a:pt x="552811" y="62203"/>
                  </a:lnTo>
                  <a:lnTo>
                    <a:pt x="553271" y="65951"/>
                  </a:lnTo>
                  <a:lnTo>
                    <a:pt x="556122" y="70924"/>
                  </a:lnTo>
                  <a:lnTo>
                    <a:pt x="559704" y="76442"/>
                  </a:lnTo>
                  <a:lnTo>
                    <a:pt x="561721" y="86118"/>
                  </a:lnTo>
                  <a:lnTo>
                    <a:pt x="562554" y="126203"/>
                  </a:lnTo>
                  <a:lnTo>
                    <a:pt x="562567" y="138540"/>
                  </a:lnTo>
                  <a:lnTo>
                    <a:pt x="559923" y="142874"/>
                  </a:lnTo>
                  <a:lnTo>
                    <a:pt x="556432" y="148107"/>
                  </a:lnTo>
                  <a:lnTo>
                    <a:pt x="553672" y="159289"/>
                  </a:lnTo>
                  <a:lnTo>
                    <a:pt x="558390" y="159393"/>
                  </a:lnTo>
                  <a:lnTo>
                    <a:pt x="559783" y="157423"/>
                  </a:lnTo>
                  <a:lnTo>
                    <a:pt x="562736" y="146162"/>
                  </a:lnTo>
                  <a:lnTo>
                    <a:pt x="572120" y="132966"/>
                  </a:lnTo>
                  <a:lnTo>
                    <a:pt x="583528" y="116064"/>
                  </a:lnTo>
                  <a:lnTo>
                    <a:pt x="607223" y="72720"/>
                  </a:lnTo>
                  <a:lnTo>
                    <a:pt x="623314" y="54196"/>
                  </a:lnTo>
                  <a:lnTo>
                    <a:pt x="624294" y="50486"/>
                  </a:lnTo>
                  <a:lnTo>
                    <a:pt x="624730" y="47515"/>
                  </a:lnTo>
                  <a:lnTo>
                    <a:pt x="626070" y="91186"/>
                  </a:lnTo>
                  <a:lnTo>
                    <a:pt x="632206" y="102063"/>
                  </a:lnTo>
                  <a:lnTo>
                    <a:pt x="654889" y="126663"/>
                  </a:lnTo>
                  <a:lnTo>
                    <a:pt x="660817" y="129988"/>
                  </a:lnTo>
                  <a:lnTo>
                    <a:pt x="666758" y="132458"/>
                  </a:lnTo>
                  <a:lnTo>
                    <a:pt x="672707" y="136863"/>
                  </a:lnTo>
                  <a:lnTo>
                    <a:pt x="681304" y="139482"/>
                  </a:lnTo>
                  <a:lnTo>
                    <a:pt x="724930" y="141541"/>
                  </a:lnTo>
                  <a:lnTo>
                    <a:pt x="739551" y="136827"/>
                  </a:lnTo>
                  <a:lnTo>
                    <a:pt x="755140" y="126345"/>
                  </a:lnTo>
                  <a:lnTo>
                    <a:pt x="761596" y="120586"/>
                  </a:lnTo>
                  <a:lnTo>
                    <a:pt x="765128" y="112073"/>
                  </a:lnTo>
                  <a:lnTo>
                    <a:pt x="767689" y="102668"/>
                  </a:lnTo>
                  <a:lnTo>
                    <a:pt x="773717" y="90802"/>
                  </a:lnTo>
                  <a:lnTo>
                    <a:pt x="776759" y="50945"/>
                  </a:lnTo>
                  <a:lnTo>
                    <a:pt x="774182" y="44081"/>
                  </a:lnTo>
                  <a:lnTo>
                    <a:pt x="770721" y="37722"/>
                  </a:lnTo>
                  <a:lnTo>
                    <a:pt x="767781" y="28564"/>
                  </a:lnTo>
                  <a:lnTo>
                    <a:pt x="751734" y="9400"/>
                  </a:lnTo>
                  <a:lnTo>
                    <a:pt x="748176" y="8418"/>
                  </a:lnTo>
                  <a:lnTo>
                    <a:pt x="737809" y="7788"/>
                  </a:lnTo>
                  <a:lnTo>
                    <a:pt x="732066" y="10347"/>
                  </a:lnTo>
                  <a:lnTo>
                    <a:pt x="720294" y="20075"/>
                  </a:lnTo>
                  <a:lnTo>
                    <a:pt x="717005" y="25730"/>
                  </a:lnTo>
                  <a:lnTo>
                    <a:pt x="714552" y="31551"/>
                  </a:lnTo>
                  <a:lnTo>
                    <a:pt x="710154" y="37445"/>
                  </a:lnTo>
                  <a:lnTo>
                    <a:pt x="707538" y="46018"/>
                  </a:lnTo>
                  <a:lnTo>
                    <a:pt x="705858" y="62950"/>
                  </a:lnTo>
                  <a:lnTo>
                    <a:pt x="708274" y="69590"/>
                  </a:lnTo>
                  <a:lnTo>
                    <a:pt x="717911" y="81938"/>
                  </a:lnTo>
                  <a:lnTo>
                    <a:pt x="723552" y="85305"/>
                  </a:lnTo>
                  <a:lnTo>
                    <a:pt x="729367" y="87795"/>
                  </a:lnTo>
                  <a:lnTo>
                    <a:pt x="739414" y="95530"/>
                  </a:lnTo>
                  <a:lnTo>
                    <a:pt x="740990" y="95005"/>
                  </a:lnTo>
                  <a:lnTo>
                    <a:pt x="747947" y="90516"/>
                  </a:lnTo>
                  <a:lnTo>
                    <a:pt x="756292" y="87753"/>
                  </a:lnTo>
                  <a:lnTo>
                    <a:pt x="762109" y="83590"/>
                  </a:lnTo>
                  <a:lnTo>
                    <a:pt x="765355" y="78433"/>
                  </a:lnTo>
                  <a:lnTo>
                    <a:pt x="767791" y="72834"/>
                  </a:lnTo>
                  <a:lnTo>
                    <a:pt x="776470" y="61722"/>
                  </a:lnTo>
                  <a:lnTo>
                    <a:pt x="776801" y="56167"/>
                  </a:lnTo>
                  <a:lnTo>
                    <a:pt x="777875" y="92241"/>
                  </a:lnTo>
                  <a:lnTo>
                    <a:pt x="784985" y="126806"/>
                  </a:lnTo>
                  <a:lnTo>
                    <a:pt x="785764" y="171019"/>
                  </a:lnTo>
                  <a:lnTo>
                    <a:pt x="785806" y="212372"/>
                  </a:lnTo>
                  <a:lnTo>
                    <a:pt x="784819" y="251393"/>
                  </a:lnTo>
                  <a:lnTo>
                    <a:pt x="774788" y="293364"/>
                  </a:lnTo>
                  <a:lnTo>
                    <a:pt x="765907" y="319386"/>
                  </a:lnTo>
                  <a:lnTo>
                    <a:pt x="760383" y="327182"/>
                  </a:lnTo>
                  <a:lnTo>
                    <a:pt x="756981" y="328248"/>
                  </a:lnTo>
                  <a:lnTo>
                    <a:pt x="746714" y="328933"/>
                  </a:lnTo>
                  <a:lnTo>
                    <a:pt x="744863" y="327997"/>
                  </a:lnTo>
                  <a:lnTo>
                    <a:pt x="743630" y="326381"/>
                  </a:lnTo>
                  <a:lnTo>
                    <a:pt x="741267" y="321939"/>
                  </a:lnTo>
                  <a:lnTo>
                    <a:pt x="736910" y="316657"/>
                  </a:lnTo>
                  <a:lnTo>
                    <a:pt x="716068" y="299596"/>
                  </a:lnTo>
                  <a:lnTo>
                    <a:pt x="702802" y="282704"/>
                  </a:lnTo>
                  <a:lnTo>
                    <a:pt x="699310" y="270777"/>
                  </a:lnTo>
                  <a:lnTo>
                    <a:pt x="694697" y="249974"/>
                  </a:lnTo>
                  <a:lnTo>
                    <a:pt x="689693" y="231242"/>
                  </a:lnTo>
                  <a:lnTo>
                    <a:pt x="687585" y="21301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2" name="SMARTInkShape-2625"/>
            <p:cNvSpPr/>
            <p:nvPr>
              <p:custDataLst>
                <p:tags r:id="rId29"/>
              </p:custDataLst>
            </p:nvPr>
          </p:nvSpPr>
          <p:spPr bwMode="auto">
            <a:xfrm>
              <a:off x="6027539" y="2232422"/>
              <a:ext cx="71439" cy="133946"/>
            </a:xfrm>
            <a:custGeom>
              <a:avLst/>
              <a:gdLst/>
              <a:ahLst/>
              <a:cxnLst/>
              <a:rect l="0" t="0" r="0" b="0"/>
              <a:pathLst>
                <a:path w="71439" h="133946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6"/>
                  </a:lnTo>
                  <a:lnTo>
                    <a:pt x="15231" y="6137"/>
                  </a:lnTo>
                  <a:lnTo>
                    <a:pt x="23916" y="9094"/>
                  </a:lnTo>
                  <a:lnTo>
                    <a:pt x="29811" y="13302"/>
                  </a:lnTo>
                  <a:lnTo>
                    <a:pt x="47629" y="37576"/>
                  </a:lnTo>
                  <a:lnTo>
                    <a:pt x="50934" y="46797"/>
                  </a:lnTo>
                  <a:lnTo>
                    <a:pt x="53424" y="86446"/>
                  </a:lnTo>
                  <a:lnTo>
                    <a:pt x="60677" y="110157"/>
                  </a:lnTo>
                  <a:lnTo>
                    <a:pt x="71438" y="13394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3" name="SMARTInkShape-2626"/>
            <p:cNvSpPr/>
            <p:nvPr>
              <p:custDataLst>
                <p:tags r:id="rId30"/>
              </p:custDataLst>
            </p:nvPr>
          </p:nvSpPr>
          <p:spPr bwMode="auto">
            <a:xfrm>
              <a:off x="6090047" y="2125266"/>
              <a:ext cx="44649" cy="187524"/>
            </a:xfrm>
            <a:custGeom>
              <a:avLst/>
              <a:gdLst/>
              <a:ahLst/>
              <a:cxnLst/>
              <a:rect l="0" t="0" r="0" b="0"/>
              <a:pathLst>
                <a:path w="44649" h="187524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7068" y="9713"/>
                  </a:lnTo>
                  <a:lnTo>
                    <a:pt x="7689" y="12428"/>
                  </a:lnTo>
                  <a:lnTo>
                    <a:pt x="14821" y="24908"/>
                  </a:lnTo>
                  <a:lnTo>
                    <a:pt x="27395" y="62746"/>
                  </a:lnTo>
                  <a:lnTo>
                    <a:pt x="32020" y="74519"/>
                  </a:lnTo>
                  <a:lnTo>
                    <a:pt x="35502" y="116092"/>
                  </a:lnTo>
                  <a:lnTo>
                    <a:pt x="36615" y="127995"/>
                  </a:lnTo>
                  <a:lnTo>
                    <a:pt x="44091" y="167018"/>
                  </a:lnTo>
                  <a:lnTo>
                    <a:pt x="44648" y="18752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7" name="SMARTInkShape-Group695"/>
          <p:cNvGrpSpPr/>
          <p:nvPr/>
        </p:nvGrpSpPr>
        <p:grpSpPr>
          <a:xfrm>
            <a:off x="5679281" y="1768078"/>
            <a:ext cx="1937743" cy="1044774"/>
            <a:chOff x="5679281" y="1768078"/>
            <a:chExt cx="1937743" cy="1044774"/>
          </a:xfrm>
        </p:grpSpPr>
        <p:sp>
          <p:nvSpPr>
            <p:cNvPr id="65" name="SMARTInkShape-2627"/>
            <p:cNvSpPr/>
            <p:nvPr>
              <p:custDataLst>
                <p:tags r:id="rId24"/>
              </p:custDataLst>
            </p:nvPr>
          </p:nvSpPr>
          <p:spPr bwMode="auto">
            <a:xfrm>
              <a:off x="5679281" y="1768078"/>
              <a:ext cx="1937743" cy="1044774"/>
            </a:xfrm>
            <a:custGeom>
              <a:avLst/>
              <a:gdLst/>
              <a:ahLst/>
              <a:cxnLst/>
              <a:rect l="0" t="0" r="0" b="0"/>
              <a:pathLst>
                <a:path w="1937743" h="1044774">
                  <a:moveTo>
                    <a:pt x="196453" y="53578"/>
                  </a:moveTo>
                  <a:lnTo>
                    <a:pt x="196453" y="53578"/>
                  </a:lnTo>
                  <a:lnTo>
                    <a:pt x="191309" y="53578"/>
                  </a:lnTo>
                  <a:lnTo>
                    <a:pt x="195580" y="53578"/>
                  </a:lnTo>
                  <a:lnTo>
                    <a:pt x="200935" y="58319"/>
                  </a:lnTo>
                  <a:lnTo>
                    <a:pt x="208698" y="60646"/>
                  </a:lnTo>
                  <a:lnTo>
                    <a:pt x="251107" y="62344"/>
                  </a:lnTo>
                  <a:lnTo>
                    <a:pt x="277138" y="59814"/>
                  </a:lnTo>
                  <a:lnTo>
                    <a:pt x="317343" y="54810"/>
                  </a:lnTo>
                  <a:lnTo>
                    <a:pt x="351776" y="49203"/>
                  </a:lnTo>
                  <a:lnTo>
                    <a:pt x="387114" y="41257"/>
                  </a:lnTo>
                  <a:lnTo>
                    <a:pt x="427460" y="32619"/>
                  </a:lnTo>
                  <a:lnTo>
                    <a:pt x="470834" y="23776"/>
                  </a:lnTo>
                  <a:lnTo>
                    <a:pt x="502947" y="20489"/>
                  </a:lnTo>
                  <a:lnTo>
                    <a:pt x="536071" y="18036"/>
                  </a:lnTo>
                  <a:lnTo>
                    <a:pt x="567330" y="13638"/>
                  </a:lnTo>
                  <a:lnTo>
                    <a:pt x="600404" y="8377"/>
                  </a:lnTo>
                  <a:lnTo>
                    <a:pt x="634948" y="3723"/>
                  </a:lnTo>
                  <a:lnTo>
                    <a:pt x="670145" y="1655"/>
                  </a:lnTo>
                  <a:lnTo>
                    <a:pt x="708277" y="736"/>
                  </a:lnTo>
                  <a:lnTo>
                    <a:pt x="747384" y="327"/>
                  </a:lnTo>
                  <a:lnTo>
                    <a:pt x="784608" y="145"/>
                  </a:lnTo>
                  <a:lnTo>
                    <a:pt x="820996" y="65"/>
                  </a:lnTo>
                  <a:lnTo>
                    <a:pt x="858004" y="29"/>
                  </a:lnTo>
                  <a:lnTo>
                    <a:pt x="897604" y="13"/>
                  </a:lnTo>
                  <a:lnTo>
                    <a:pt x="938354" y="6"/>
                  </a:lnTo>
                  <a:lnTo>
                    <a:pt x="979616" y="3"/>
                  </a:lnTo>
                  <a:lnTo>
                    <a:pt x="1021107" y="1"/>
                  </a:lnTo>
                  <a:lnTo>
                    <a:pt x="1062698" y="1"/>
                  </a:lnTo>
                  <a:lnTo>
                    <a:pt x="1104334" y="0"/>
                  </a:lnTo>
                  <a:lnTo>
                    <a:pt x="1145989" y="0"/>
                  </a:lnTo>
                  <a:lnTo>
                    <a:pt x="1187655" y="0"/>
                  </a:lnTo>
                  <a:lnTo>
                    <a:pt x="1229323" y="0"/>
                  </a:lnTo>
                  <a:lnTo>
                    <a:pt x="1270994" y="0"/>
                  </a:lnTo>
                  <a:lnTo>
                    <a:pt x="1312665" y="2646"/>
                  </a:lnTo>
                  <a:lnTo>
                    <a:pt x="1353344" y="6137"/>
                  </a:lnTo>
                  <a:lnTo>
                    <a:pt x="1391267" y="7688"/>
                  </a:lnTo>
                  <a:lnTo>
                    <a:pt x="1427967" y="8378"/>
                  </a:lnTo>
                  <a:lnTo>
                    <a:pt x="1464121" y="9677"/>
                  </a:lnTo>
                  <a:lnTo>
                    <a:pt x="1500033" y="13561"/>
                  </a:lnTo>
                  <a:lnTo>
                    <a:pt x="1533192" y="15949"/>
                  </a:lnTo>
                  <a:lnTo>
                    <a:pt x="1564466" y="17010"/>
                  </a:lnTo>
                  <a:lnTo>
                    <a:pt x="1608970" y="18600"/>
                  </a:lnTo>
                  <a:lnTo>
                    <a:pt x="1647734" y="23922"/>
                  </a:lnTo>
                  <a:lnTo>
                    <a:pt x="1683363" y="25940"/>
                  </a:lnTo>
                  <a:lnTo>
                    <a:pt x="1722571" y="29267"/>
                  </a:lnTo>
                  <a:lnTo>
                    <a:pt x="1766973" y="35862"/>
                  </a:lnTo>
                  <a:lnTo>
                    <a:pt x="1805023" y="43296"/>
                  </a:lnTo>
                  <a:lnTo>
                    <a:pt x="1838893" y="47116"/>
                  </a:lnTo>
                  <a:lnTo>
                    <a:pt x="1857191" y="51663"/>
                  </a:lnTo>
                  <a:lnTo>
                    <a:pt x="1875180" y="55657"/>
                  </a:lnTo>
                  <a:lnTo>
                    <a:pt x="1901235" y="64552"/>
                  </a:lnTo>
                  <a:lnTo>
                    <a:pt x="1916803" y="76668"/>
                  </a:lnTo>
                  <a:lnTo>
                    <a:pt x="1928793" y="82282"/>
                  </a:lnTo>
                  <a:lnTo>
                    <a:pt x="1931776" y="84621"/>
                  </a:lnTo>
                  <a:lnTo>
                    <a:pt x="1935090" y="89864"/>
                  </a:lnTo>
                  <a:lnTo>
                    <a:pt x="1936956" y="101040"/>
                  </a:lnTo>
                  <a:lnTo>
                    <a:pt x="1937711" y="140817"/>
                  </a:lnTo>
                  <a:lnTo>
                    <a:pt x="1937739" y="181990"/>
                  </a:lnTo>
                  <a:lnTo>
                    <a:pt x="1937742" y="223690"/>
                  </a:lnTo>
                  <a:lnTo>
                    <a:pt x="1937742" y="267171"/>
                  </a:lnTo>
                  <a:lnTo>
                    <a:pt x="1937742" y="307144"/>
                  </a:lnTo>
                  <a:lnTo>
                    <a:pt x="1937742" y="345557"/>
                  </a:lnTo>
                  <a:lnTo>
                    <a:pt x="1936750" y="388909"/>
                  </a:lnTo>
                  <a:lnTo>
                    <a:pt x="1933002" y="421888"/>
                  </a:lnTo>
                  <a:lnTo>
                    <a:pt x="1930054" y="464442"/>
                  </a:lnTo>
                  <a:lnTo>
                    <a:pt x="1929181" y="506927"/>
                  </a:lnTo>
                  <a:lnTo>
                    <a:pt x="1924181" y="550934"/>
                  </a:lnTo>
                  <a:lnTo>
                    <a:pt x="1921156" y="590652"/>
                  </a:lnTo>
                  <a:lnTo>
                    <a:pt x="1915520" y="632296"/>
                  </a:lnTo>
                  <a:lnTo>
                    <a:pt x="1912306" y="671314"/>
                  </a:lnTo>
                  <a:lnTo>
                    <a:pt x="1911354" y="712751"/>
                  </a:lnTo>
                  <a:lnTo>
                    <a:pt x="1911072" y="751707"/>
                  </a:lnTo>
                  <a:lnTo>
                    <a:pt x="1910988" y="793126"/>
                  </a:lnTo>
                  <a:lnTo>
                    <a:pt x="1910964" y="832077"/>
                  </a:lnTo>
                  <a:lnTo>
                    <a:pt x="1911947" y="874657"/>
                  </a:lnTo>
                  <a:lnTo>
                    <a:pt x="1918021" y="914965"/>
                  </a:lnTo>
                  <a:lnTo>
                    <a:pt x="1920630" y="955029"/>
                  </a:lnTo>
                  <a:lnTo>
                    <a:pt x="1927963" y="993871"/>
                  </a:lnTo>
                  <a:lnTo>
                    <a:pt x="1928797" y="1035606"/>
                  </a:lnTo>
                  <a:lnTo>
                    <a:pt x="1928813" y="1044773"/>
                  </a:lnTo>
                  <a:lnTo>
                    <a:pt x="1924072" y="1044773"/>
                  </a:lnTo>
                  <a:lnTo>
                    <a:pt x="1922676" y="1043781"/>
                  </a:lnTo>
                  <a:lnTo>
                    <a:pt x="1921745" y="1042128"/>
                  </a:lnTo>
                  <a:lnTo>
                    <a:pt x="1921124" y="1040033"/>
                  </a:lnTo>
                  <a:lnTo>
                    <a:pt x="1915510" y="1032345"/>
                  </a:lnTo>
                  <a:lnTo>
                    <a:pt x="1910332" y="1029328"/>
                  </a:lnTo>
                  <a:lnTo>
                    <a:pt x="1904724" y="1026995"/>
                  </a:lnTo>
                  <a:lnTo>
                    <a:pt x="1864206" y="1000075"/>
                  </a:lnTo>
                  <a:lnTo>
                    <a:pt x="1824511" y="979286"/>
                  </a:lnTo>
                  <a:lnTo>
                    <a:pt x="1781962" y="959445"/>
                  </a:lnTo>
                  <a:lnTo>
                    <a:pt x="1740765" y="951259"/>
                  </a:lnTo>
                  <a:lnTo>
                    <a:pt x="1703640" y="947167"/>
                  </a:lnTo>
                  <a:lnTo>
                    <a:pt x="1659676" y="946629"/>
                  </a:lnTo>
                  <a:lnTo>
                    <a:pt x="1615440" y="943917"/>
                  </a:lnTo>
                  <a:lnTo>
                    <a:pt x="1580308" y="939484"/>
                  </a:lnTo>
                  <a:lnTo>
                    <a:pt x="1544763" y="938170"/>
                  </a:lnTo>
                  <a:lnTo>
                    <a:pt x="1509096" y="937781"/>
                  </a:lnTo>
                  <a:lnTo>
                    <a:pt x="1470746" y="937666"/>
                  </a:lnTo>
                  <a:lnTo>
                    <a:pt x="1427964" y="937632"/>
                  </a:lnTo>
                  <a:lnTo>
                    <a:pt x="1386515" y="937621"/>
                  </a:lnTo>
                  <a:lnTo>
                    <a:pt x="1346452" y="937618"/>
                  </a:lnTo>
                  <a:lnTo>
                    <a:pt x="1303163" y="937618"/>
                  </a:lnTo>
                  <a:lnTo>
                    <a:pt x="1261562" y="937617"/>
                  </a:lnTo>
                  <a:lnTo>
                    <a:pt x="1221455" y="937617"/>
                  </a:lnTo>
                  <a:lnTo>
                    <a:pt x="1178153" y="937617"/>
                  </a:lnTo>
                  <a:lnTo>
                    <a:pt x="1133903" y="940263"/>
                  </a:lnTo>
                  <a:lnTo>
                    <a:pt x="1089373" y="944685"/>
                  </a:lnTo>
                  <a:lnTo>
                    <a:pt x="1044758" y="945995"/>
                  </a:lnTo>
                  <a:lnTo>
                    <a:pt x="1014010" y="947294"/>
                  </a:lnTo>
                  <a:lnTo>
                    <a:pt x="980499" y="951179"/>
                  </a:lnTo>
                  <a:lnTo>
                    <a:pt x="948407" y="953566"/>
                  </a:lnTo>
                  <a:lnTo>
                    <a:pt x="917608" y="955620"/>
                  </a:lnTo>
                  <a:lnTo>
                    <a:pt x="887383" y="959840"/>
                  </a:lnTo>
                  <a:lnTo>
                    <a:pt x="854768" y="965023"/>
                  </a:lnTo>
                  <a:lnTo>
                    <a:pt x="821421" y="969641"/>
                  </a:lnTo>
                  <a:lnTo>
                    <a:pt x="790062" y="971694"/>
                  </a:lnTo>
                  <a:lnTo>
                    <a:pt x="759590" y="975252"/>
                  </a:lnTo>
                  <a:lnTo>
                    <a:pt x="728517" y="979148"/>
                  </a:lnTo>
                  <a:lnTo>
                    <a:pt x="694864" y="980880"/>
                  </a:lnTo>
                  <a:lnTo>
                    <a:pt x="662709" y="984296"/>
                  </a:lnTo>
                  <a:lnTo>
                    <a:pt x="631881" y="988129"/>
                  </a:lnTo>
                  <a:lnTo>
                    <a:pt x="601643" y="989832"/>
                  </a:lnTo>
                  <a:lnTo>
                    <a:pt x="571668" y="990590"/>
                  </a:lnTo>
                  <a:lnTo>
                    <a:pt x="529548" y="993662"/>
                  </a:lnTo>
                  <a:lnTo>
                    <a:pt x="489286" y="998210"/>
                  </a:lnTo>
                  <a:lnTo>
                    <a:pt x="448583" y="999557"/>
                  </a:lnTo>
                  <a:lnTo>
                    <a:pt x="411388" y="999957"/>
                  </a:lnTo>
                  <a:lnTo>
                    <a:pt x="375232" y="1000075"/>
                  </a:lnTo>
                  <a:lnTo>
                    <a:pt x="339383" y="1000110"/>
                  </a:lnTo>
                  <a:lnTo>
                    <a:pt x="296455" y="1000122"/>
                  </a:lnTo>
                  <a:lnTo>
                    <a:pt x="253175" y="993988"/>
                  </a:lnTo>
                  <a:lnTo>
                    <a:pt x="212288" y="991747"/>
                  </a:lnTo>
                  <a:lnTo>
                    <a:pt x="171028" y="991304"/>
                  </a:lnTo>
                  <a:lnTo>
                    <a:pt x="134215" y="991217"/>
                  </a:lnTo>
                  <a:lnTo>
                    <a:pt x="94073" y="991198"/>
                  </a:lnTo>
                  <a:lnTo>
                    <a:pt x="55677" y="991196"/>
                  </a:lnTo>
                  <a:lnTo>
                    <a:pt x="24089" y="992188"/>
                  </a:lnTo>
                  <a:lnTo>
                    <a:pt x="0" y="1000125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" name="SMARTInkShape-2628"/>
            <p:cNvSpPr/>
            <p:nvPr>
              <p:custDataLst>
                <p:tags r:id="rId25"/>
              </p:custDataLst>
            </p:nvPr>
          </p:nvSpPr>
          <p:spPr bwMode="auto">
            <a:xfrm>
              <a:off x="5786438" y="1902023"/>
              <a:ext cx="53579" cy="793222"/>
            </a:xfrm>
            <a:custGeom>
              <a:avLst/>
              <a:gdLst/>
              <a:ahLst/>
              <a:cxnLst/>
              <a:rect l="0" t="0" r="0" b="0"/>
              <a:pathLst>
                <a:path w="53579" h="793222">
                  <a:moveTo>
                    <a:pt x="53578" y="0"/>
                  </a:moveTo>
                  <a:lnTo>
                    <a:pt x="53578" y="0"/>
                  </a:lnTo>
                  <a:lnTo>
                    <a:pt x="44756" y="0"/>
                  </a:lnTo>
                  <a:lnTo>
                    <a:pt x="45642" y="39147"/>
                  </a:lnTo>
                  <a:lnTo>
                    <a:pt x="52337" y="78002"/>
                  </a:lnTo>
                  <a:lnTo>
                    <a:pt x="53210" y="111196"/>
                  </a:lnTo>
                  <a:lnTo>
                    <a:pt x="53469" y="146167"/>
                  </a:lnTo>
                  <a:lnTo>
                    <a:pt x="53545" y="186404"/>
                  </a:lnTo>
                  <a:lnTo>
                    <a:pt x="53563" y="217784"/>
                  </a:lnTo>
                  <a:lnTo>
                    <a:pt x="53571" y="251574"/>
                  </a:lnTo>
                  <a:lnTo>
                    <a:pt x="53575" y="286436"/>
                  </a:lnTo>
                  <a:lnTo>
                    <a:pt x="50930" y="321774"/>
                  </a:lnTo>
                  <a:lnTo>
                    <a:pt x="47440" y="357323"/>
                  </a:lnTo>
                  <a:lnTo>
                    <a:pt x="45889" y="392967"/>
                  </a:lnTo>
                  <a:lnTo>
                    <a:pt x="42553" y="426006"/>
                  </a:lnTo>
                  <a:lnTo>
                    <a:pt x="38756" y="457227"/>
                  </a:lnTo>
                  <a:lnTo>
                    <a:pt x="37068" y="487639"/>
                  </a:lnTo>
                  <a:lnTo>
                    <a:pt x="36318" y="517692"/>
                  </a:lnTo>
                  <a:lnTo>
                    <a:pt x="35896" y="559857"/>
                  </a:lnTo>
                  <a:lnTo>
                    <a:pt x="35771" y="597485"/>
                  </a:lnTo>
                  <a:lnTo>
                    <a:pt x="35734" y="633770"/>
                  </a:lnTo>
                  <a:lnTo>
                    <a:pt x="35721" y="676846"/>
                  </a:lnTo>
                  <a:lnTo>
                    <a:pt x="33073" y="715999"/>
                  </a:lnTo>
                  <a:lnTo>
                    <a:pt x="24695" y="755736"/>
                  </a:lnTo>
                  <a:lnTo>
                    <a:pt x="20897" y="764508"/>
                  </a:lnTo>
                  <a:lnTo>
                    <a:pt x="18259" y="782615"/>
                  </a:lnTo>
                  <a:lnTo>
                    <a:pt x="10205" y="793221"/>
                  </a:lnTo>
                  <a:lnTo>
                    <a:pt x="8788" y="792736"/>
                  </a:lnTo>
                  <a:lnTo>
                    <a:pt x="4567" y="789551"/>
                  </a:lnTo>
                  <a:lnTo>
                    <a:pt x="2030" y="784829"/>
                  </a:lnTo>
                  <a:lnTo>
                    <a:pt x="0" y="776883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0" name="SMARTInkShape-Group696"/>
          <p:cNvGrpSpPr/>
          <p:nvPr/>
        </p:nvGrpSpPr>
        <p:grpSpPr>
          <a:xfrm>
            <a:off x="2348508" y="2727412"/>
            <a:ext cx="1285504" cy="576394"/>
            <a:chOff x="2348508" y="2727412"/>
            <a:chExt cx="1285504" cy="576394"/>
          </a:xfrm>
        </p:grpSpPr>
        <p:sp>
          <p:nvSpPr>
            <p:cNvPr id="68" name="SMARTInkShape-2629"/>
            <p:cNvSpPr/>
            <p:nvPr>
              <p:custDataLst>
                <p:tags r:id="rId22"/>
              </p:custDataLst>
            </p:nvPr>
          </p:nvSpPr>
          <p:spPr bwMode="auto">
            <a:xfrm>
              <a:off x="2428875" y="2763327"/>
              <a:ext cx="1205137" cy="540479"/>
            </a:xfrm>
            <a:custGeom>
              <a:avLst/>
              <a:gdLst/>
              <a:ahLst/>
              <a:cxnLst/>
              <a:rect l="0" t="0" r="0" b="0"/>
              <a:pathLst>
                <a:path w="1205137" h="540479">
                  <a:moveTo>
                    <a:pt x="0" y="49525"/>
                  </a:moveTo>
                  <a:lnTo>
                    <a:pt x="0" y="49525"/>
                  </a:lnTo>
                  <a:lnTo>
                    <a:pt x="0" y="44784"/>
                  </a:lnTo>
                  <a:lnTo>
                    <a:pt x="992" y="43387"/>
                  </a:lnTo>
                  <a:lnTo>
                    <a:pt x="2646" y="42457"/>
                  </a:lnTo>
                  <a:lnTo>
                    <a:pt x="4741" y="41836"/>
                  </a:lnTo>
                  <a:lnTo>
                    <a:pt x="18092" y="31045"/>
                  </a:lnTo>
                  <a:lnTo>
                    <a:pt x="23916" y="26429"/>
                  </a:lnTo>
                  <a:lnTo>
                    <a:pt x="54368" y="15884"/>
                  </a:lnTo>
                  <a:lnTo>
                    <a:pt x="71672" y="11776"/>
                  </a:lnTo>
                  <a:lnTo>
                    <a:pt x="89366" y="6920"/>
                  </a:lnTo>
                  <a:lnTo>
                    <a:pt x="126201" y="0"/>
                  </a:lnTo>
                  <a:lnTo>
                    <a:pt x="169820" y="4038"/>
                  </a:lnTo>
                  <a:lnTo>
                    <a:pt x="214333" y="4766"/>
                  </a:lnTo>
                  <a:lnTo>
                    <a:pt x="254776" y="9595"/>
                  </a:lnTo>
                  <a:lnTo>
                    <a:pt x="289250" y="12558"/>
                  </a:lnTo>
                  <a:lnTo>
                    <a:pt x="324601" y="18176"/>
                  </a:lnTo>
                  <a:lnTo>
                    <a:pt x="364950" y="21384"/>
                  </a:lnTo>
                  <a:lnTo>
                    <a:pt x="403585" y="22335"/>
                  </a:lnTo>
                  <a:lnTo>
                    <a:pt x="444908" y="22617"/>
                  </a:lnTo>
                  <a:lnTo>
                    <a:pt x="488571" y="27441"/>
                  </a:lnTo>
                  <a:lnTo>
                    <a:pt x="528187" y="30414"/>
                  </a:lnTo>
                  <a:lnTo>
                    <a:pt x="569801" y="36035"/>
                  </a:lnTo>
                  <a:lnTo>
                    <a:pt x="613550" y="39243"/>
                  </a:lnTo>
                  <a:lnTo>
                    <a:pt x="653192" y="40194"/>
                  </a:lnTo>
                  <a:lnTo>
                    <a:pt x="694814" y="40476"/>
                  </a:lnTo>
                  <a:lnTo>
                    <a:pt x="738565" y="45300"/>
                  </a:lnTo>
                  <a:lnTo>
                    <a:pt x="782948" y="48273"/>
                  </a:lnTo>
                  <a:lnTo>
                    <a:pt x="822777" y="44413"/>
                  </a:lnTo>
                  <a:lnTo>
                    <a:pt x="864454" y="41726"/>
                  </a:lnTo>
                  <a:lnTo>
                    <a:pt x="903482" y="40930"/>
                  </a:lnTo>
                  <a:lnTo>
                    <a:pt x="944921" y="35954"/>
                  </a:lnTo>
                  <a:lnTo>
                    <a:pt x="983879" y="32936"/>
                  </a:lnTo>
                  <a:lnTo>
                    <a:pt x="1020557" y="32042"/>
                  </a:lnTo>
                  <a:lnTo>
                    <a:pt x="1061377" y="31740"/>
                  </a:lnTo>
                  <a:lnTo>
                    <a:pt x="1098104" y="34325"/>
                  </a:lnTo>
                  <a:lnTo>
                    <a:pt x="1140983" y="40762"/>
                  </a:lnTo>
                  <a:lnTo>
                    <a:pt x="1169322" y="51570"/>
                  </a:lnTo>
                  <a:lnTo>
                    <a:pt x="1175535" y="55395"/>
                  </a:lnTo>
                  <a:lnTo>
                    <a:pt x="1184611" y="58540"/>
                  </a:lnTo>
                  <a:lnTo>
                    <a:pt x="1190598" y="62792"/>
                  </a:lnTo>
                  <a:lnTo>
                    <a:pt x="1193920" y="67989"/>
                  </a:lnTo>
                  <a:lnTo>
                    <a:pt x="1196053" y="79410"/>
                  </a:lnTo>
                  <a:lnTo>
                    <a:pt x="1196423" y="88255"/>
                  </a:lnTo>
                  <a:lnTo>
                    <a:pt x="1199155" y="94189"/>
                  </a:lnTo>
                  <a:lnTo>
                    <a:pt x="1201272" y="97160"/>
                  </a:lnTo>
                  <a:lnTo>
                    <a:pt x="1204253" y="110823"/>
                  </a:lnTo>
                  <a:lnTo>
                    <a:pt x="1205136" y="127439"/>
                  </a:lnTo>
                  <a:lnTo>
                    <a:pt x="1197384" y="169610"/>
                  </a:lnTo>
                  <a:lnTo>
                    <a:pt x="1196684" y="210785"/>
                  </a:lnTo>
                  <a:lnTo>
                    <a:pt x="1190462" y="252219"/>
                  </a:lnTo>
                  <a:lnTo>
                    <a:pt x="1185559" y="290095"/>
                  </a:lnTo>
                  <a:lnTo>
                    <a:pt x="1180070" y="326240"/>
                  </a:lnTo>
                  <a:lnTo>
                    <a:pt x="1178897" y="368334"/>
                  </a:lnTo>
                  <a:lnTo>
                    <a:pt x="1178729" y="412509"/>
                  </a:lnTo>
                  <a:lnTo>
                    <a:pt x="1178719" y="455163"/>
                  </a:lnTo>
                  <a:lnTo>
                    <a:pt x="1178719" y="477738"/>
                  </a:lnTo>
                  <a:lnTo>
                    <a:pt x="1173978" y="478027"/>
                  </a:lnTo>
                  <a:lnTo>
                    <a:pt x="1169005" y="480741"/>
                  </a:lnTo>
                  <a:lnTo>
                    <a:pt x="1163488" y="484262"/>
                  </a:lnTo>
                  <a:lnTo>
                    <a:pt x="1151861" y="486523"/>
                  </a:lnTo>
                  <a:lnTo>
                    <a:pt x="1111891" y="488050"/>
                  </a:lnTo>
                  <a:lnTo>
                    <a:pt x="1068391" y="495180"/>
                  </a:lnTo>
                  <a:lnTo>
                    <a:pt x="1026496" y="495900"/>
                  </a:lnTo>
                  <a:lnTo>
                    <a:pt x="983984" y="496979"/>
                  </a:lnTo>
                  <a:lnTo>
                    <a:pt x="949151" y="502140"/>
                  </a:lnTo>
                  <a:lnTo>
                    <a:pt x="913694" y="504109"/>
                  </a:lnTo>
                  <a:lnTo>
                    <a:pt x="877061" y="505685"/>
                  </a:lnTo>
                  <a:lnTo>
                    <a:pt x="836221" y="511995"/>
                  </a:lnTo>
                  <a:lnTo>
                    <a:pt x="797551" y="519156"/>
                  </a:lnTo>
                  <a:lnTo>
                    <a:pt x="754123" y="522711"/>
                  </a:lnTo>
                  <a:lnTo>
                    <a:pt x="721127" y="527059"/>
                  </a:lnTo>
                  <a:lnTo>
                    <a:pt x="689264" y="529653"/>
                  </a:lnTo>
                  <a:lnTo>
                    <a:pt x="658566" y="531797"/>
                  </a:lnTo>
                  <a:lnTo>
                    <a:pt x="628386" y="536058"/>
                  </a:lnTo>
                  <a:lnTo>
                    <a:pt x="598436" y="538613"/>
                  </a:lnTo>
                  <a:lnTo>
                    <a:pt x="568589" y="539749"/>
                  </a:lnTo>
                  <a:lnTo>
                    <a:pt x="538787" y="540254"/>
                  </a:lnTo>
                  <a:lnTo>
                    <a:pt x="509005" y="540478"/>
                  </a:lnTo>
                  <a:lnTo>
                    <a:pt x="466993" y="537958"/>
                  </a:lnTo>
                  <a:lnTo>
                    <a:pt x="426764" y="533573"/>
                  </a:lnTo>
                  <a:lnTo>
                    <a:pt x="386071" y="532275"/>
                  </a:lnTo>
                  <a:lnTo>
                    <a:pt x="348878" y="529244"/>
                  </a:lnTo>
                  <a:lnTo>
                    <a:pt x="312723" y="524708"/>
                  </a:lnTo>
                  <a:lnTo>
                    <a:pt x="276875" y="523364"/>
                  </a:lnTo>
                  <a:lnTo>
                    <a:pt x="233947" y="518169"/>
                  </a:lnTo>
                  <a:lnTo>
                    <a:pt x="190667" y="514718"/>
                  </a:lnTo>
                  <a:lnTo>
                    <a:pt x="152426" y="514036"/>
                  </a:lnTo>
                  <a:lnTo>
                    <a:pt x="125016" y="513868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" name="SMARTInkShape-2630"/>
            <p:cNvSpPr/>
            <p:nvPr>
              <p:custDataLst>
                <p:tags r:id="rId23"/>
              </p:custDataLst>
            </p:nvPr>
          </p:nvSpPr>
          <p:spPr bwMode="auto">
            <a:xfrm>
              <a:off x="2348508" y="2727412"/>
              <a:ext cx="89298" cy="522995"/>
            </a:xfrm>
            <a:custGeom>
              <a:avLst/>
              <a:gdLst/>
              <a:ahLst/>
              <a:cxnLst/>
              <a:rect l="0" t="0" r="0" b="0"/>
              <a:pathLst>
                <a:path w="89298" h="522995">
                  <a:moveTo>
                    <a:pt x="89297" y="14002"/>
                  </a:moveTo>
                  <a:lnTo>
                    <a:pt x="89297" y="14002"/>
                  </a:lnTo>
                  <a:lnTo>
                    <a:pt x="89297" y="0"/>
                  </a:lnTo>
                  <a:lnTo>
                    <a:pt x="89297" y="4996"/>
                  </a:lnTo>
                  <a:lnTo>
                    <a:pt x="84556" y="9790"/>
                  </a:lnTo>
                  <a:lnTo>
                    <a:pt x="82229" y="17422"/>
                  </a:lnTo>
                  <a:lnTo>
                    <a:pt x="78273" y="32875"/>
                  </a:lnTo>
                  <a:lnTo>
                    <a:pt x="74475" y="45210"/>
                  </a:lnTo>
                  <a:lnTo>
                    <a:pt x="67097" y="86022"/>
                  </a:lnTo>
                  <a:lnTo>
                    <a:pt x="60466" y="130164"/>
                  </a:lnTo>
                  <a:lnTo>
                    <a:pt x="54939" y="170562"/>
                  </a:lnTo>
                  <a:lnTo>
                    <a:pt x="52855" y="210623"/>
                  </a:lnTo>
                  <a:lnTo>
                    <a:pt x="46529" y="246113"/>
                  </a:lnTo>
                  <a:lnTo>
                    <a:pt x="41185" y="276905"/>
                  </a:lnTo>
                  <a:lnTo>
                    <a:pt x="37338" y="318228"/>
                  </a:lnTo>
                  <a:lnTo>
                    <a:pt x="29902" y="360618"/>
                  </a:lnTo>
                  <a:lnTo>
                    <a:pt x="22459" y="401951"/>
                  </a:lnTo>
                  <a:lnTo>
                    <a:pt x="18465" y="440504"/>
                  </a:lnTo>
                  <a:lnTo>
                    <a:pt x="17136" y="453590"/>
                  </a:lnTo>
                  <a:lnTo>
                    <a:pt x="9497" y="496150"/>
                  </a:lnTo>
                  <a:lnTo>
                    <a:pt x="8190" y="507095"/>
                  </a:lnTo>
                  <a:lnTo>
                    <a:pt x="0" y="522994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3" name="SMARTInkShape-Group697"/>
          <p:cNvGrpSpPr/>
          <p:nvPr/>
        </p:nvGrpSpPr>
        <p:grpSpPr>
          <a:xfrm>
            <a:off x="580956" y="2754129"/>
            <a:ext cx="472748" cy="518385"/>
            <a:chOff x="580956" y="2754129"/>
            <a:chExt cx="472748" cy="518385"/>
          </a:xfrm>
        </p:grpSpPr>
        <p:sp>
          <p:nvSpPr>
            <p:cNvPr id="71" name="SMARTInkShape-2631"/>
            <p:cNvSpPr/>
            <p:nvPr>
              <p:custDataLst>
                <p:tags r:id="rId20"/>
              </p:custDataLst>
            </p:nvPr>
          </p:nvSpPr>
          <p:spPr bwMode="auto">
            <a:xfrm>
              <a:off x="821531" y="2830711"/>
              <a:ext cx="232173" cy="223123"/>
            </a:xfrm>
            <a:custGeom>
              <a:avLst/>
              <a:gdLst/>
              <a:ahLst/>
              <a:cxnLst/>
              <a:rect l="0" t="0" r="0" b="0"/>
              <a:pathLst>
                <a:path w="232173" h="223123">
                  <a:moveTo>
                    <a:pt x="0" y="0"/>
                  </a:moveTo>
                  <a:lnTo>
                    <a:pt x="0" y="0"/>
                  </a:lnTo>
                  <a:lnTo>
                    <a:pt x="13638" y="0"/>
                  </a:lnTo>
                  <a:lnTo>
                    <a:pt x="15045" y="992"/>
                  </a:lnTo>
                  <a:lnTo>
                    <a:pt x="15983" y="2646"/>
                  </a:lnTo>
                  <a:lnTo>
                    <a:pt x="17613" y="9094"/>
                  </a:lnTo>
                  <a:lnTo>
                    <a:pt x="17855" y="51219"/>
                  </a:lnTo>
                  <a:lnTo>
                    <a:pt x="17859" y="94393"/>
                  </a:lnTo>
                  <a:lnTo>
                    <a:pt x="25962" y="136871"/>
                  </a:lnTo>
                  <a:lnTo>
                    <a:pt x="27536" y="153774"/>
                  </a:lnTo>
                  <a:lnTo>
                    <a:pt x="33809" y="171523"/>
                  </a:lnTo>
                  <a:lnTo>
                    <a:pt x="35717" y="214367"/>
                  </a:lnTo>
                  <a:lnTo>
                    <a:pt x="35718" y="218636"/>
                  </a:lnTo>
                  <a:lnTo>
                    <a:pt x="36711" y="220171"/>
                  </a:lnTo>
                  <a:lnTo>
                    <a:pt x="38365" y="221195"/>
                  </a:lnTo>
                  <a:lnTo>
                    <a:pt x="44281" y="223122"/>
                  </a:lnTo>
                  <a:lnTo>
                    <a:pt x="84549" y="184332"/>
                  </a:lnTo>
                  <a:lnTo>
                    <a:pt x="125086" y="160896"/>
                  </a:lnTo>
                  <a:lnTo>
                    <a:pt x="154791" y="146865"/>
                  </a:lnTo>
                  <a:lnTo>
                    <a:pt x="184548" y="138660"/>
                  </a:lnTo>
                  <a:lnTo>
                    <a:pt x="204599" y="127498"/>
                  </a:lnTo>
                  <a:lnTo>
                    <a:pt x="222706" y="125059"/>
                  </a:lnTo>
                  <a:lnTo>
                    <a:pt x="232172" y="125016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SMARTInkShape-2632"/>
            <p:cNvSpPr/>
            <p:nvPr>
              <p:custDataLst>
                <p:tags r:id="rId21"/>
              </p:custDataLst>
            </p:nvPr>
          </p:nvSpPr>
          <p:spPr bwMode="auto">
            <a:xfrm>
              <a:off x="580956" y="2754129"/>
              <a:ext cx="220904" cy="518385"/>
            </a:xfrm>
            <a:custGeom>
              <a:avLst/>
              <a:gdLst/>
              <a:ahLst/>
              <a:cxnLst/>
              <a:rect l="0" t="0" r="0" b="0"/>
              <a:pathLst>
                <a:path w="220904" h="518385">
                  <a:moveTo>
                    <a:pt x="151279" y="23004"/>
                  </a:moveTo>
                  <a:lnTo>
                    <a:pt x="151279" y="23004"/>
                  </a:lnTo>
                  <a:lnTo>
                    <a:pt x="143590" y="15315"/>
                  </a:lnTo>
                  <a:lnTo>
                    <a:pt x="142717" y="9702"/>
                  </a:lnTo>
                  <a:lnTo>
                    <a:pt x="141602" y="8182"/>
                  </a:lnTo>
                  <a:lnTo>
                    <a:pt x="134693" y="5544"/>
                  </a:lnTo>
                  <a:lnTo>
                    <a:pt x="108274" y="5145"/>
                  </a:lnTo>
                  <a:lnTo>
                    <a:pt x="102377" y="404"/>
                  </a:lnTo>
                  <a:lnTo>
                    <a:pt x="100818" y="0"/>
                  </a:lnTo>
                  <a:lnTo>
                    <a:pt x="99779" y="722"/>
                  </a:lnTo>
                  <a:lnTo>
                    <a:pt x="99086" y="2196"/>
                  </a:lnTo>
                  <a:lnTo>
                    <a:pt x="97632" y="3179"/>
                  </a:lnTo>
                  <a:lnTo>
                    <a:pt x="90845" y="5554"/>
                  </a:lnTo>
                  <a:lnTo>
                    <a:pt x="67672" y="21317"/>
                  </a:lnTo>
                  <a:lnTo>
                    <a:pt x="37213" y="61618"/>
                  </a:lnTo>
                  <a:lnTo>
                    <a:pt x="20576" y="103752"/>
                  </a:lnTo>
                  <a:lnTo>
                    <a:pt x="5462" y="148069"/>
                  </a:lnTo>
                  <a:lnTo>
                    <a:pt x="0" y="189173"/>
                  </a:lnTo>
                  <a:lnTo>
                    <a:pt x="4370" y="207397"/>
                  </a:lnTo>
                  <a:lnTo>
                    <a:pt x="17586" y="234650"/>
                  </a:lnTo>
                  <a:lnTo>
                    <a:pt x="34030" y="253436"/>
                  </a:lnTo>
                  <a:lnTo>
                    <a:pt x="55353" y="265685"/>
                  </a:lnTo>
                  <a:lnTo>
                    <a:pt x="99144" y="277130"/>
                  </a:lnTo>
                  <a:lnTo>
                    <a:pt x="143717" y="293969"/>
                  </a:lnTo>
                  <a:lnTo>
                    <a:pt x="183618" y="319427"/>
                  </a:lnTo>
                  <a:lnTo>
                    <a:pt x="207275" y="338411"/>
                  </a:lnTo>
                  <a:lnTo>
                    <a:pt x="216598" y="352157"/>
                  </a:lnTo>
                  <a:lnTo>
                    <a:pt x="220903" y="364058"/>
                  </a:lnTo>
                  <a:lnTo>
                    <a:pt x="219264" y="373352"/>
                  </a:lnTo>
                  <a:lnTo>
                    <a:pt x="215409" y="389740"/>
                  </a:lnTo>
                  <a:lnTo>
                    <a:pt x="211621" y="407164"/>
                  </a:lnTo>
                  <a:lnTo>
                    <a:pt x="191489" y="443899"/>
                  </a:lnTo>
                  <a:lnTo>
                    <a:pt x="174658" y="467859"/>
                  </a:lnTo>
                  <a:lnTo>
                    <a:pt x="139334" y="503917"/>
                  </a:lnTo>
                  <a:lnTo>
                    <a:pt x="114342" y="517531"/>
                  </a:lnTo>
                  <a:lnTo>
                    <a:pt x="109787" y="518384"/>
                  </a:lnTo>
                  <a:lnTo>
                    <a:pt x="88771" y="514137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74" name="SMARTInkShape-2633"/>
          <p:cNvSpPr/>
          <p:nvPr>
            <p:custDataLst>
              <p:tags r:id="rId16"/>
            </p:custDataLst>
          </p:nvPr>
        </p:nvSpPr>
        <p:spPr bwMode="auto">
          <a:xfrm>
            <a:off x="1357313" y="2557786"/>
            <a:ext cx="266495" cy="201488"/>
          </a:xfrm>
          <a:custGeom>
            <a:avLst/>
            <a:gdLst/>
            <a:ahLst/>
            <a:cxnLst/>
            <a:rect l="0" t="0" r="0" b="0"/>
            <a:pathLst>
              <a:path w="266495" h="201488">
                <a:moveTo>
                  <a:pt x="0" y="147909"/>
                </a:moveTo>
                <a:lnTo>
                  <a:pt x="0" y="147909"/>
                </a:lnTo>
                <a:lnTo>
                  <a:pt x="20990" y="147909"/>
                </a:lnTo>
                <a:lnTo>
                  <a:pt x="63049" y="133670"/>
                </a:lnTo>
                <a:lnTo>
                  <a:pt x="99669" y="125786"/>
                </a:lnTo>
                <a:lnTo>
                  <a:pt x="140419" y="114667"/>
                </a:lnTo>
                <a:lnTo>
                  <a:pt x="178454" y="105387"/>
                </a:lnTo>
                <a:lnTo>
                  <a:pt x="209886" y="95433"/>
                </a:lnTo>
                <a:lnTo>
                  <a:pt x="232124" y="94332"/>
                </a:lnTo>
                <a:lnTo>
                  <a:pt x="232170" y="81029"/>
                </a:lnTo>
                <a:lnTo>
                  <a:pt x="229525" y="75852"/>
                </a:lnTo>
                <a:lnTo>
                  <a:pt x="227431" y="73082"/>
                </a:lnTo>
                <a:lnTo>
                  <a:pt x="225103" y="64713"/>
                </a:lnTo>
                <a:lnTo>
                  <a:pt x="223274" y="21264"/>
                </a:lnTo>
                <a:lnTo>
                  <a:pt x="223243" y="5592"/>
                </a:lnTo>
                <a:lnTo>
                  <a:pt x="218502" y="459"/>
                </a:lnTo>
                <a:lnTo>
                  <a:pt x="217105" y="0"/>
                </a:lnTo>
                <a:lnTo>
                  <a:pt x="216174" y="686"/>
                </a:lnTo>
                <a:lnTo>
                  <a:pt x="215553" y="2135"/>
                </a:lnTo>
                <a:lnTo>
                  <a:pt x="214147" y="3101"/>
                </a:lnTo>
                <a:lnTo>
                  <a:pt x="207428" y="5454"/>
                </a:lnTo>
                <a:lnTo>
                  <a:pt x="192199" y="18314"/>
                </a:lnTo>
                <a:lnTo>
                  <a:pt x="189601" y="23505"/>
                </a:lnTo>
                <a:lnTo>
                  <a:pt x="188908" y="26277"/>
                </a:lnTo>
                <a:lnTo>
                  <a:pt x="187454" y="28126"/>
                </a:lnTo>
                <a:lnTo>
                  <a:pt x="183193" y="30180"/>
                </a:lnTo>
                <a:lnTo>
                  <a:pt x="181660" y="31720"/>
                </a:lnTo>
                <a:lnTo>
                  <a:pt x="179956" y="36077"/>
                </a:lnTo>
                <a:lnTo>
                  <a:pt x="180494" y="37635"/>
                </a:lnTo>
                <a:lnTo>
                  <a:pt x="181845" y="38675"/>
                </a:lnTo>
                <a:lnTo>
                  <a:pt x="183738" y="39367"/>
                </a:lnTo>
                <a:lnTo>
                  <a:pt x="184999" y="40821"/>
                </a:lnTo>
                <a:lnTo>
                  <a:pt x="186401" y="45083"/>
                </a:lnTo>
                <a:lnTo>
                  <a:pt x="187767" y="46616"/>
                </a:lnTo>
                <a:lnTo>
                  <a:pt x="199853" y="54019"/>
                </a:lnTo>
                <a:lnTo>
                  <a:pt x="211419" y="63842"/>
                </a:lnTo>
                <a:lnTo>
                  <a:pt x="223258" y="69457"/>
                </a:lnTo>
                <a:lnTo>
                  <a:pt x="247055" y="90437"/>
                </a:lnTo>
                <a:lnTo>
                  <a:pt x="253008" y="92600"/>
                </a:lnTo>
                <a:lnTo>
                  <a:pt x="254992" y="94170"/>
                </a:lnTo>
                <a:lnTo>
                  <a:pt x="264749" y="109461"/>
                </a:lnTo>
                <a:lnTo>
                  <a:pt x="266494" y="115277"/>
                </a:lnTo>
                <a:lnTo>
                  <a:pt x="264624" y="123815"/>
                </a:lnTo>
                <a:lnTo>
                  <a:pt x="257993" y="137132"/>
                </a:lnTo>
                <a:lnTo>
                  <a:pt x="227981" y="177951"/>
                </a:lnTo>
                <a:lnTo>
                  <a:pt x="205383" y="201487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5" name="SMARTInkShape-2634"/>
          <p:cNvSpPr/>
          <p:nvPr>
            <p:custDataLst>
              <p:tags r:id="rId17"/>
            </p:custDataLst>
          </p:nvPr>
        </p:nvSpPr>
        <p:spPr bwMode="auto">
          <a:xfrm>
            <a:off x="2884289" y="3134320"/>
            <a:ext cx="107121" cy="89298"/>
          </a:xfrm>
          <a:custGeom>
            <a:avLst/>
            <a:gdLst/>
            <a:ahLst/>
            <a:cxnLst/>
            <a:rect l="0" t="0" r="0" b="0"/>
            <a:pathLst>
              <a:path w="107121" h="89298">
                <a:moveTo>
                  <a:pt x="44649" y="0"/>
                </a:moveTo>
                <a:lnTo>
                  <a:pt x="44649" y="0"/>
                </a:lnTo>
                <a:lnTo>
                  <a:pt x="36960" y="0"/>
                </a:lnTo>
                <a:lnTo>
                  <a:pt x="28139" y="7689"/>
                </a:lnTo>
                <a:lnTo>
                  <a:pt x="19927" y="9677"/>
                </a:lnTo>
                <a:lnTo>
                  <a:pt x="10574" y="16586"/>
                </a:lnTo>
                <a:lnTo>
                  <a:pt x="1386" y="17748"/>
                </a:lnTo>
                <a:lnTo>
                  <a:pt x="924" y="18777"/>
                </a:lnTo>
                <a:lnTo>
                  <a:pt x="3" y="26757"/>
                </a:lnTo>
                <a:lnTo>
                  <a:pt x="22200" y="26789"/>
                </a:lnTo>
                <a:lnTo>
                  <a:pt x="27395" y="24143"/>
                </a:lnTo>
                <a:lnTo>
                  <a:pt x="30170" y="22049"/>
                </a:lnTo>
                <a:lnTo>
                  <a:pt x="38544" y="19722"/>
                </a:lnTo>
                <a:lnTo>
                  <a:pt x="58727" y="17113"/>
                </a:lnTo>
                <a:lnTo>
                  <a:pt x="71279" y="10840"/>
                </a:lnTo>
                <a:lnTo>
                  <a:pt x="107120" y="8930"/>
                </a:lnTo>
                <a:lnTo>
                  <a:pt x="102405" y="8930"/>
                </a:lnTo>
                <a:lnTo>
                  <a:pt x="101012" y="9922"/>
                </a:lnTo>
                <a:lnTo>
                  <a:pt x="100084" y="11576"/>
                </a:lnTo>
                <a:lnTo>
                  <a:pt x="99465" y="13670"/>
                </a:lnTo>
                <a:lnTo>
                  <a:pt x="93853" y="21359"/>
                </a:lnTo>
                <a:lnTo>
                  <a:pt x="88676" y="24376"/>
                </a:lnTo>
                <a:lnTo>
                  <a:pt x="83068" y="26709"/>
                </a:lnTo>
                <a:lnTo>
                  <a:pt x="59324" y="40934"/>
                </a:lnTo>
                <a:lnTo>
                  <a:pt x="48445" y="44540"/>
                </a:lnTo>
                <a:lnTo>
                  <a:pt x="38938" y="50459"/>
                </a:lnTo>
                <a:lnTo>
                  <a:pt x="29838" y="52654"/>
                </a:lnTo>
                <a:lnTo>
                  <a:pt x="23845" y="53168"/>
                </a:lnTo>
                <a:lnTo>
                  <a:pt x="21850" y="54297"/>
                </a:lnTo>
                <a:lnTo>
                  <a:pt x="20519" y="56042"/>
                </a:lnTo>
                <a:lnTo>
                  <a:pt x="17906" y="62396"/>
                </a:lnTo>
                <a:lnTo>
                  <a:pt x="17873" y="57734"/>
                </a:lnTo>
                <a:lnTo>
                  <a:pt x="18861" y="56349"/>
                </a:lnTo>
                <a:lnTo>
                  <a:pt x="22604" y="54810"/>
                </a:lnTo>
                <a:lnTo>
                  <a:pt x="33092" y="52829"/>
                </a:lnTo>
                <a:lnTo>
                  <a:pt x="53599" y="38147"/>
                </a:lnTo>
                <a:lnTo>
                  <a:pt x="59540" y="35806"/>
                </a:lnTo>
                <a:lnTo>
                  <a:pt x="68464" y="29902"/>
                </a:lnTo>
                <a:lnTo>
                  <a:pt x="77391" y="26719"/>
                </a:lnTo>
                <a:lnTo>
                  <a:pt x="86321" y="20925"/>
                </a:lnTo>
                <a:lnTo>
                  <a:pt x="95250" y="18768"/>
                </a:lnTo>
                <a:lnTo>
                  <a:pt x="101203" y="18264"/>
                </a:lnTo>
                <a:lnTo>
                  <a:pt x="103188" y="17136"/>
                </a:lnTo>
                <a:lnTo>
                  <a:pt x="104511" y="15393"/>
                </a:lnTo>
                <a:lnTo>
                  <a:pt x="106634" y="10207"/>
                </a:lnTo>
                <a:lnTo>
                  <a:pt x="106924" y="12143"/>
                </a:lnTo>
                <a:lnTo>
                  <a:pt x="107001" y="14049"/>
                </a:lnTo>
                <a:lnTo>
                  <a:pt x="106061" y="15319"/>
                </a:lnTo>
                <a:lnTo>
                  <a:pt x="102370" y="16730"/>
                </a:lnTo>
                <a:lnTo>
                  <a:pt x="91916" y="18629"/>
                </a:lnTo>
                <a:lnTo>
                  <a:pt x="52788" y="44713"/>
                </a:lnTo>
                <a:lnTo>
                  <a:pt x="30838" y="59540"/>
                </a:lnTo>
                <a:lnTo>
                  <a:pt x="21154" y="67471"/>
                </a:lnTo>
                <a:lnTo>
                  <a:pt x="8993" y="73300"/>
                </a:lnTo>
                <a:lnTo>
                  <a:pt x="526" y="79954"/>
                </a:lnTo>
                <a:lnTo>
                  <a:pt x="4897" y="80245"/>
                </a:lnTo>
                <a:lnTo>
                  <a:pt x="9783" y="77667"/>
                </a:lnTo>
                <a:lnTo>
                  <a:pt x="15262" y="74206"/>
                </a:lnTo>
                <a:lnTo>
                  <a:pt x="23925" y="71266"/>
                </a:lnTo>
                <a:lnTo>
                  <a:pt x="64843" y="48535"/>
                </a:lnTo>
                <a:lnTo>
                  <a:pt x="76319" y="44808"/>
                </a:lnTo>
                <a:lnTo>
                  <a:pt x="98164" y="29270"/>
                </a:lnTo>
                <a:lnTo>
                  <a:pt x="107110" y="26802"/>
                </a:lnTo>
                <a:lnTo>
                  <a:pt x="102402" y="31534"/>
                </a:lnTo>
                <a:lnTo>
                  <a:pt x="94791" y="33859"/>
                </a:lnTo>
                <a:lnTo>
                  <a:pt x="85786" y="35885"/>
                </a:lnTo>
                <a:lnTo>
                  <a:pt x="51938" y="56677"/>
                </a:lnTo>
                <a:lnTo>
                  <a:pt x="11072" y="87534"/>
                </a:lnTo>
                <a:lnTo>
                  <a:pt x="0" y="89297"/>
                </a:lnTo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78" name="SMARTInkShape-Group700"/>
          <p:cNvGrpSpPr/>
          <p:nvPr/>
        </p:nvGrpSpPr>
        <p:grpSpPr>
          <a:xfrm>
            <a:off x="7224281" y="1350252"/>
            <a:ext cx="419533" cy="309271"/>
            <a:chOff x="7224281" y="1350252"/>
            <a:chExt cx="419533" cy="309271"/>
          </a:xfrm>
        </p:grpSpPr>
        <p:sp>
          <p:nvSpPr>
            <p:cNvPr id="76" name="SMARTInkShape-2635"/>
            <p:cNvSpPr/>
            <p:nvPr>
              <p:custDataLst>
                <p:tags r:id="rId18"/>
              </p:custDataLst>
            </p:nvPr>
          </p:nvSpPr>
          <p:spPr bwMode="auto">
            <a:xfrm>
              <a:off x="7438585" y="1410891"/>
              <a:ext cx="205229" cy="248632"/>
            </a:xfrm>
            <a:custGeom>
              <a:avLst/>
              <a:gdLst/>
              <a:ahLst/>
              <a:cxnLst/>
              <a:rect l="0" t="0" r="0" b="0"/>
              <a:pathLst>
                <a:path w="205229" h="248632">
                  <a:moveTo>
                    <a:pt x="107001" y="0"/>
                  </a:moveTo>
                  <a:lnTo>
                    <a:pt x="107001" y="0"/>
                  </a:lnTo>
                  <a:lnTo>
                    <a:pt x="99312" y="7688"/>
                  </a:lnTo>
                  <a:lnTo>
                    <a:pt x="97324" y="15813"/>
                  </a:lnTo>
                  <a:lnTo>
                    <a:pt x="90414" y="25147"/>
                  </a:lnTo>
                  <a:lnTo>
                    <a:pt x="88401" y="39730"/>
                  </a:lnTo>
                  <a:lnTo>
                    <a:pt x="83079" y="51018"/>
                  </a:lnTo>
                  <a:lnTo>
                    <a:pt x="73335" y="83641"/>
                  </a:lnTo>
                  <a:lnTo>
                    <a:pt x="64062" y="101291"/>
                  </a:lnTo>
                  <a:lnTo>
                    <a:pt x="36100" y="142880"/>
                  </a:lnTo>
                  <a:lnTo>
                    <a:pt x="14759" y="184547"/>
                  </a:lnTo>
                  <a:lnTo>
                    <a:pt x="2494" y="211666"/>
                  </a:lnTo>
                  <a:lnTo>
                    <a:pt x="0" y="234993"/>
                  </a:lnTo>
                  <a:lnTo>
                    <a:pt x="940" y="237029"/>
                  </a:lnTo>
                  <a:lnTo>
                    <a:pt x="2559" y="238386"/>
                  </a:lnTo>
                  <a:lnTo>
                    <a:pt x="7004" y="240887"/>
                  </a:lnTo>
                  <a:lnTo>
                    <a:pt x="15085" y="246880"/>
                  </a:lnTo>
                  <a:lnTo>
                    <a:pt x="20840" y="248631"/>
                  </a:lnTo>
                  <a:lnTo>
                    <a:pt x="29350" y="246763"/>
                  </a:lnTo>
                  <a:lnTo>
                    <a:pt x="40739" y="243618"/>
                  </a:lnTo>
                  <a:lnTo>
                    <a:pt x="80894" y="236692"/>
                  </a:lnTo>
                  <a:lnTo>
                    <a:pt x="117882" y="225699"/>
                  </a:lnTo>
                  <a:lnTo>
                    <a:pt x="159967" y="220812"/>
                  </a:lnTo>
                  <a:lnTo>
                    <a:pt x="178256" y="216238"/>
                  </a:lnTo>
                  <a:lnTo>
                    <a:pt x="205228" y="214312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7" name="SMARTInkShape-2636"/>
            <p:cNvSpPr/>
            <p:nvPr>
              <p:custDataLst>
                <p:tags r:id="rId19"/>
              </p:custDataLst>
            </p:nvPr>
          </p:nvSpPr>
          <p:spPr bwMode="auto">
            <a:xfrm>
              <a:off x="7224281" y="1350252"/>
              <a:ext cx="195790" cy="265854"/>
            </a:xfrm>
            <a:custGeom>
              <a:avLst/>
              <a:gdLst/>
              <a:ahLst/>
              <a:cxnLst/>
              <a:rect l="0" t="0" r="0" b="0"/>
              <a:pathLst>
                <a:path w="195790" h="265854">
                  <a:moveTo>
                    <a:pt x="8766" y="51709"/>
                  </a:moveTo>
                  <a:lnTo>
                    <a:pt x="8766" y="51709"/>
                  </a:lnTo>
                  <a:lnTo>
                    <a:pt x="13911" y="51709"/>
                  </a:lnTo>
                  <a:lnTo>
                    <a:pt x="9025" y="51709"/>
                  </a:lnTo>
                  <a:lnTo>
                    <a:pt x="8767" y="93949"/>
                  </a:lnTo>
                  <a:lnTo>
                    <a:pt x="1077" y="133890"/>
                  </a:lnTo>
                  <a:lnTo>
                    <a:pt x="0" y="174318"/>
                  </a:lnTo>
                  <a:lnTo>
                    <a:pt x="850" y="206173"/>
                  </a:lnTo>
                  <a:lnTo>
                    <a:pt x="12268" y="236214"/>
                  </a:lnTo>
                  <a:lnTo>
                    <a:pt x="20828" y="249362"/>
                  </a:lnTo>
                  <a:lnTo>
                    <a:pt x="34388" y="259542"/>
                  </a:lnTo>
                  <a:lnTo>
                    <a:pt x="46233" y="264101"/>
                  </a:lnTo>
                  <a:lnTo>
                    <a:pt x="72901" y="265853"/>
                  </a:lnTo>
                  <a:lnTo>
                    <a:pt x="98669" y="256286"/>
                  </a:lnTo>
                  <a:lnTo>
                    <a:pt x="104420" y="253578"/>
                  </a:lnTo>
                  <a:lnTo>
                    <a:pt x="113456" y="245277"/>
                  </a:lnTo>
                  <a:lnTo>
                    <a:pt x="144303" y="201581"/>
                  </a:lnTo>
                  <a:lnTo>
                    <a:pt x="158313" y="166421"/>
                  </a:lnTo>
                  <a:lnTo>
                    <a:pt x="171587" y="133764"/>
                  </a:lnTo>
                  <a:lnTo>
                    <a:pt x="177394" y="98952"/>
                  </a:lnTo>
                  <a:lnTo>
                    <a:pt x="184958" y="64494"/>
                  </a:lnTo>
                  <a:lnTo>
                    <a:pt x="195164" y="21657"/>
                  </a:lnTo>
                  <a:lnTo>
                    <a:pt x="195789" y="14209"/>
                  </a:lnTo>
                  <a:lnTo>
                    <a:pt x="193421" y="7592"/>
                  </a:lnTo>
                  <a:lnTo>
                    <a:pt x="191400" y="4438"/>
                  </a:lnTo>
                  <a:lnTo>
                    <a:pt x="189061" y="2336"/>
                  </a:lnTo>
                  <a:lnTo>
                    <a:pt x="183816" y="0"/>
                  </a:lnTo>
                  <a:lnTo>
                    <a:pt x="181028" y="369"/>
                  </a:lnTo>
                  <a:lnTo>
                    <a:pt x="171214" y="5983"/>
                  </a:lnTo>
                  <a:lnTo>
                    <a:pt x="160571" y="15990"/>
                  </a:lnTo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752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VAEs</a:t>
            </a:r>
          </a:p>
          <a:p>
            <a:pPr lvl="1"/>
            <a:r>
              <a:rPr lang="en-US" dirty="0"/>
              <a:t>Variational Inference </a:t>
            </a:r>
            <a:r>
              <a:rPr lang="en-US" dirty="0">
                <a:sym typeface="Wingdings" pitchFamily="2" charset="2"/>
              </a:rPr>
              <a:t> Evidence Based Lower Bound</a:t>
            </a:r>
          </a:p>
          <a:p>
            <a:pPr lvl="1"/>
            <a:r>
              <a:rPr lang="en-US" dirty="0">
                <a:sym typeface="Wingdings" pitchFamily="2" charset="2"/>
              </a:rPr>
              <a:t>Putting it all together</a:t>
            </a:r>
            <a:endParaRPr lang="en-US" dirty="0"/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Next time:</a:t>
            </a:r>
          </a:p>
          <a:p>
            <a:pPr lvl="1"/>
            <a:r>
              <a:rPr lang="en-US" dirty="0">
                <a:sym typeface="Wingdings" pitchFamily="2" charset="2"/>
              </a:rPr>
              <a:t>Reparameterization trick for optimizing VAEs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41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</p:spPr>
        <p:txBody>
          <a:bodyPr/>
          <a:lstStyle/>
          <a:p>
            <a:r>
              <a:rPr lang="en-US" sz="2400"/>
              <a:t>Marginal likelihood – </a:t>
            </a:r>
            <a:r>
              <a:rPr lang="en-US" sz="2400" b="1"/>
              <a:t>x</a:t>
            </a:r>
            <a:r>
              <a:rPr lang="en-US" sz="2400"/>
              <a:t> is observed, </a:t>
            </a:r>
            <a:r>
              <a:rPr lang="en-US" sz="2400" b="1"/>
              <a:t>z</a:t>
            </a:r>
            <a:r>
              <a:rPr lang="en-US" sz="2400"/>
              <a:t> is missing: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The general learning problem with missing data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00" y="2159000"/>
            <a:ext cx="36068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2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9144000" cy="1371600"/>
          </a:xfrm>
        </p:spPr>
        <p:txBody>
          <a:bodyPr/>
          <a:lstStyle/>
          <a:p>
            <a:r>
              <a:rPr lang="en-US"/>
              <a:t>Applying Jensen’s inequality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  <a:noFill/>
          <a:ln/>
        </p:spPr>
        <p:txBody>
          <a:bodyPr/>
          <a:lstStyle/>
          <a:p>
            <a:r>
              <a:rPr lang="en-US" dirty="0"/>
              <a:t>Use:  log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g(</a:t>
            </a:r>
            <a:r>
              <a:rPr lang="en-US" b="1" dirty="0"/>
              <a:t>z</a:t>
            </a:r>
            <a:r>
              <a:rPr lang="en-US" dirty="0"/>
              <a:t>) ≥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log g(</a:t>
            </a:r>
            <a:r>
              <a:rPr lang="en-US" b="1" dirty="0"/>
              <a:t>z</a:t>
            </a:r>
            <a:r>
              <a:rPr lang="en-US" dirty="0"/>
              <a:t>)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</p:spTree>
    <p:extLst>
      <p:ext uri="{BB962C8B-B14F-4D97-AF65-F5344CB8AC3E}">
        <p14:creationId xmlns:p14="http://schemas.microsoft.com/office/powerpoint/2010/main" val="1595771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9144000" cy="1371600"/>
          </a:xfrm>
        </p:spPr>
        <p:txBody>
          <a:bodyPr/>
          <a:lstStyle/>
          <a:p>
            <a:r>
              <a:rPr lang="en-US"/>
              <a:t>Applying Jensen’s inequality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  <a:noFill/>
          <a:ln/>
        </p:spPr>
        <p:txBody>
          <a:bodyPr/>
          <a:lstStyle/>
          <a:p>
            <a:r>
              <a:rPr lang="en-US" dirty="0"/>
              <a:t>Use:  log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g(</a:t>
            </a:r>
            <a:r>
              <a:rPr lang="en-US" b="1" dirty="0"/>
              <a:t>z</a:t>
            </a:r>
            <a:r>
              <a:rPr lang="en-US" dirty="0"/>
              <a:t>) ≥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log g(</a:t>
            </a:r>
            <a:r>
              <a:rPr lang="en-US" b="1" dirty="0"/>
              <a:t>z</a:t>
            </a:r>
            <a:r>
              <a:rPr lang="en-US" dirty="0"/>
              <a:t>)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</p:spTree>
    <p:extLst>
      <p:ext uri="{BB962C8B-B14F-4D97-AF65-F5344CB8AC3E}">
        <p14:creationId xmlns:p14="http://schemas.microsoft.com/office/powerpoint/2010/main" val="638470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9144000" cy="1371600"/>
          </a:xfrm>
        </p:spPr>
        <p:txBody>
          <a:bodyPr/>
          <a:lstStyle/>
          <a:p>
            <a:r>
              <a:rPr lang="en-US"/>
              <a:t>Applying Jensen’s inequality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  <a:noFill/>
          <a:ln/>
        </p:spPr>
        <p:txBody>
          <a:bodyPr/>
          <a:lstStyle/>
          <a:p>
            <a:r>
              <a:rPr lang="en-US" dirty="0"/>
              <a:t>Use:  log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g(</a:t>
            </a:r>
            <a:r>
              <a:rPr lang="en-US" b="1" dirty="0"/>
              <a:t>z</a:t>
            </a:r>
            <a:r>
              <a:rPr lang="en-US" dirty="0"/>
              <a:t>) ≥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log g(</a:t>
            </a:r>
            <a:r>
              <a:rPr lang="en-US" b="1" dirty="0"/>
              <a:t>z</a:t>
            </a:r>
            <a:r>
              <a:rPr lang="en-US" dirty="0"/>
              <a:t>)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2362200"/>
            <a:ext cx="4279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7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Lower Bound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r>
              <a:rPr lang="en-US" dirty="0"/>
              <a:t>Define potential function F(</a:t>
            </a:r>
            <a:r>
              <a:rPr lang="en-US" dirty="0">
                <a:latin typeface="Symbol" pitchFamily="80" charset="2"/>
                <a:sym typeface="Symbol" pitchFamily="80" charset="2"/>
              </a:rPr>
              <a:t></a:t>
            </a:r>
            <a:r>
              <a:rPr lang="en-US" dirty="0"/>
              <a:t>,Q):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6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ELBO: Factorization #1 (GMMs)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51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Intuition of 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pSp>
        <p:nvGrpSpPr>
          <p:cNvPr id="10" name="SMARTInkShape-Group642"/>
          <p:cNvGrpSpPr/>
          <p:nvPr/>
        </p:nvGrpSpPr>
        <p:grpSpPr>
          <a:xfrm>
            <a:off x="5000626" y="928688"/>
            <a:ext cx="846316" cy="776714"/>
            <a:chOff x="5000626" y="928688"/>
            <a:chExt cx="846316" cy="776714"/>
          </a:xfrm>
        </p:grpSpPr>
        <p:sp>
          <p:nvSpPr>
            <p:cNvPr id="6" name="SMARTInkShape-2449"/>
            <p:cNvSpPr/>
            <p:nvPr>
              <p:custDataLst>
                <p:tags r:id="rId66"/>
              </p:custDataLst>
            </p:nvPr>
          </p:nvSpPr>
          <p:spPr bwMode="auto">
            <a:xfrm>
              <a:off x="5643563" y="928688"/>
              <a:ext cx="203379" cy="625079"/>
            </a:xfrm>
            <a:custGeom>
              <a:avLst/>
              <a:gdLst/>
              <a:ahLst/>
              <a:cxnLst/>
              <a:rect l="0" t="0" r="0" b="0"/>
              <a:pathLst>
                <a:path w="203379" h="625079">
                  <a:moveTo>
                    <a:pt x="35718" y="0"/>
                  </a:moveTo>
                  <a:lnTo>
                    <a:pt x="35718" y="0"/>
                  </a:lnTo>
                  <a:lnTo>
                    <a:pt x="27157" y="0"/>
                  </a:lnTo>
                  <a:lnTo>
                    <a:pt x="26799" y="18042"/>
                  </a:lnTo>
                  <a:lnTo>
                    <a:pt x="28779" y="21950"/>
                  </a:lnTo>
                  <a:lnTo>
                    <a:pt x="40926" y="35350"/>
                  </a:lnTo>
                  <a:lnTo>
                    <a:pt x="42166" y="38450"/>
                  </a:lnTo>
                  <a:lnTo>
                    <a:pt x="74965" y="75740"/>
                  </a:lnTo>
                  <a:lnTo>
                    <a:pt x="110180" y="120248"/>
                  </a:lnTo>
                  <a:lnTo>
                    <a:pt x="133955" y="159498"/>
                  </a:lnTo>
                  <a:lnTo>
                    <a:pt x="157759" y="196209"/>
                  </a:lnTo>
                  <a:lnTo>
                    <a:pt x="175433" y="238260"/>
                  </a:lnTo>
                  <a:lnTo>
                    <a:pt x="191713" y="276259"/>
                  </a:lnTo>
                  <a:lnTo>
                    <a:pt x="200256" y="317168"/>
                  </a:lnTo>
                  <a:lnTo>
                    <a:pt x="203378" y="356338"/>
                  </a:lnTo>
                  <a:lnTo>
                    <a:pt x="195468" y="392738"/>
                  </a:lnTo>
                  <a:lnTo>
                    <a:pt x="184352" y="428591"/>
                  </a:lnTo>
                  <a:lnTo>
                    <a:pt x="165472" y="464337"/>
                  </a:lnTo>
                  <a:lnTo>
                    <a:pt x="139989" y="500061"/>
                  </a:lnTo>
                  <a:lnTo>
                    <a:pt x="101845" y="540521"/>
                  </a:lnTo>
                  <a:lnTo>
                    <a:pt x="63029" y="570258"/>
                  </a:lnTo>
                  <a:lnTo>
                    <a:pt x="24848" y="602661"/>
                  </a:lnTo>
                  <a:lnTo>
                    <a:pt x="0" y="6250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2450"/>
            <p:cNvSpPr/>
            <p:nvPr>
              <p:custDataLst>
                <p:tags r:id="rId67"/>
              </p:custDataLst>
            </p:nvPr>
          </p:nvSpPr>
          <p:spPr bwMode="auto">
            <a:xfrm>
              <a:off x="5438180" y="1161228"/>
              <a:ext cx="223243" cy="240687"/>
            </a:xfrm>
            <a:custGeom>
              <a:avLst/>
              <a:gdLst/>
              <a:ahLst/>
              <a:cxnLst/>
              <a:rect l="0" t="0" r="0" b="0"/>
              <a:pathLst>
                <a:path w="223243" h="240687">
                  <a:moveTo>
                    <a:pt x="0" y="17491"/>
                  </a:moveTo>
                  <a:lnTo>
                    <a:pt x="0" y="17491"/>
                  </a:lnTo>
                  <a:lnTo>
                    <a:pt x="7688" y="9802"/>
                  </a:lnTo>
                  <a:lnTo>
                    <a:pt x="13302" y="8929"/>
                  </a:lnTo>
                  <a:lnTo>
                    <a:pt x="38961" y="7590"/>
                  </a:lnTo>
                  <a:lnTo>
                    <a:pt x="55688" y="1498"/>
                  </a:lnTo>
                  <a:lnTo>
                    <a:pt x="77807" y="0"/>
                  </a:lnTo>
                  <a:lnTo>
                    <a:pt x="86835" y="2441"/>
                  </a:lnTo>
                  <a:lnTo>
                    <a:pt x="95149" y="5841"/>
                  </a:lnTo>
                  <a:lnTo>
                    <a:pt x="109000" y="8747"/>
                  </a:lnTo>
                  <a:lnTo>
                    <a:pt x="111361" y="10670"/>
                  </a:lnTo>
                  <a:lnTo>
                    <a:pt x="128238" y="29520"/>
                  </a:lnTo>
                  <a:lnTo>
                    <a:pt x="129148" y="32456"/>
                  </a:lnTo>
                  <a:lnTo>
                    <a:pt x="128763" y="35405"/>
                  </a:lnTo>
                  <a:lnTo>
                    <a:pt x="126126" y="44296"/>
                  </a:lnTo>
                  <a:lnTo>
                    <a:pt x="124517" y="51232"/>
                  </a:lnTo>
                  <a:lnTo>
                    <a:pt x="103690" y="89461"/>
                  </a:lnTo>
                  <a:lnTo>
                    <a:pt x="77425" y="128401"/>
                  </a:lnTo>
                  <a:lnTo>
                    <a:pt x="50682" y="171426"/>
                  </a:lnTo>
                  <a:lnTo>
                    <a:pt x="23932" y="215123"/>
                  </a:lnTo>
                  <a:lnTo>
                    <a:pt x="20558" y="222075"/>
                  </a:lnTo>
                  <a:lnTo>
                    <a:pt x="18067" y="228472"/>
                  </a:lnTo>
                  <a:lnTo>
                    <a:pt x="13652" y="234622"/>
                  </a:lnTo>
                  <a:lnTo>
                    <a:pt x="13070" y="236659"/>
                  </a:lnTo>
                  <a:lnTo>
                    <a:pt x="13674" y="238017"/>
                  </a:lnTo>
                  <a:lnTo>
                    <a:pt x="17614" y="240574"/>
                  </a:lnTo>
                  <a:lnTo>
                    <a:pt x="27267" y="240686"/>
                  </a:lnTo>
                  <a:lnTo>
                    <a:pt x="34608" y="238066"/>
                  </a:lnTo>
                  <a:lnTo>
                    <a:pt x="37955" y="235978"/>
                  </a:lnTo>
                  <a:lnTo>
                    <a:pt x="60548" y="229707"/>
                  </a:lnTo>
                  <a:lnTo>
                    <a:pt x="90398" y="211500"/>
                  </a:lnTo>
                  <a:lnTo>
                    <a:pt x="109577" y="204951"/>
                  </a:lnTo>
                  <a:lnTo>
                    <a:pt x="151772" y="178657"/>
                  </a:lnTo>
                  <a:lnTo>
                    <a:pt x="188734" y="157414"/>
                  </a:lnTo>
                  <a:lnTo>
                    <a:pt x="211232" y="129445"/>
                  </a:lnTo>
                  <a:lnTo>
                    <a:pt x="223242" y="1246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2451"/>
            <p:cNvSpPr/>
            <p:nvPr>
              <p:custDataLst>
                <p:tags r:id="rId68"/>
              </p:custDataLst>
            </p:nvPr>
          </p:nvSpPr>
          <p:spPr bwMode="auto">
            <a:xfrm>
              <a:off x="5250929" y="1089422"/>
              <a:ext cx="142603" cy="410452"/>
            </a:xfrm>
            <a:custGeom>
              <a:avLst/>
              <a:gdLst/>
              <a:ahLst/>
              <a:cxnLst/>
              <a:rect l="0" t="0" r="0" b="0"/>
              <a:pathLst>
                <a:path w="142603" h="410452">
                  <a:moveTo>
                    <a:pt x="53305" y="0"/>
                  </a:moveTo>
                  <a:lnTo>
                    <a:pt x="53305" y="0"/>
                  </a:lnTo>
                  <a:lnTo>
                    <a:pt x="48565" y="0"/>
                  </a:lnTo>
                  <a:lnTo>
                    <a:pt x="43592" y="2646"/>
                  </a:lnTo>
                  <a:lnTo>
                    <a:pt x="37055" y="7688"/>
                  </a:lnTo>
                  <a:lnTo>
                    <a:pt x="31182" y="18043"/>
                  </a:lnTo>
                  <a:lnTo>
                    <a:pt x="27899" y="33678"/>
                  </a:lnTo>
                  <a:lnTo>
                    <a:pt x="24053" y="72345"/>
                  </a:lnTo>
                  <a:lnTo>
                    <a:pt x="14123" y="107335"/>
                  </a:lnTo>
                  <a:lnTo>
                    <a:pt x="8745" y="150039"/>
                  </a:lnTo>
                  <a:lnTo>
                    <a:pt x="2840" y="184906"/>
                  </a:lnTo>
                  <a:lnTo>
                    <a:pt x="650" y="220372"/>
                  </a:lnTo>
                  <a:lnTo>
                    <a:pt x="0" y="256016"/>
                  </a:lnTo>
                  <a:lnTo>
                    <a:pt x="800" y="290720"/>
                  </a:lnTo>
                  <a:lnTo>
                    <a:pt x="6811" y="329616"/>
                  </a:lnTo>
                  <a:lnTo>
                    <a:pt x="10756" y="354310"/>
                  </a:lnTo>
                  <a:lnTo>
                    <a:pt x="16535" y="367815"/>
                  </a:lnTo>
                  <a:lnTo>
                    <a:pt x="37304" y="398691"/>
                  </a:lnTo>
                  <a:lnTo>
                    <a:pt x="41646" y="402716"/>
                  </a:lnTo>
                  <a:lnTo>
                    <a:pt x="51761" y="407188"/>
                  </a:lnTo>
                  <a:lnTo>
                    <a:pt x="89121" y="410451"/>
                  </a:lnTo>
                  <a:lnTo>
                    <a:pt x="132052" y="396508"/>
                  </a:lnTo>
                  <a:lnTo>
                    <a:pt x="142602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2452"/>
            <p:cNvSpPr/>
            <p:nvPr>
              <p:custDataLst>
                <p:tags r:id="rId69"/>
              </p:custDataLst>
            </p:nvPr>
          </p:nvSpPr>
          <p:spPr bwMode="auto">
            <a:xfrm>
              <a:off x="5000626" y="1268065"/>
              <a:ext cx="169096" cy="437337"/>
            </a:xfrm>
            <a:custGeom>
              <a:avLst/>
              <a:gdLst/>
              <a:ahLst/>
              <a:cxnLst/>
              <a:rect l="0" t="0" r="0" b="0"/>
              <a:pathLst>
                <a:path w="169096" h="437337">
                  <a:moveTo>
                    <a:pt x="8929" y="80318"/>
                  </a:moveTo>
                  <a:lnTo>
                    <a:pt x="8929" y="80318"/>
                  </a:lnTo>
                  <a:lnTo>
                    <a:pt x="8929" y="71391"/>
                  </a:lnTo>
                  <a:lnTo>
                    <a:pt x="8929" y="83817"/>
                  </a:lnTo>
                  <a:lnTo>
                    <a:pt x="6283" y="89480"/>
                  </a:lnTo>
                  <a:lnTo>
                    <a:pt x="4188" y="92379"/>
                  </a:lnTo>
                  <a:lnTo>
                    <a:pt x="3784" y="96296"/>
                  </a:lnTo>
                  <a:lnTo>
                    <a:pt x="8540" y="136780"/>
                  </a:lnTo>
                  <a:lnTo>
                    <a:pt x="11460" y="161540"/>
                  </a:lnTo>
                  <a:lnTo>
                    <a:pt x="16594" y="196573"/>
                  </a:lnTo>
                  <a:lnTo>
                    <a:pt x="17609" y="239285"/>
                  </a:lnTo>
                  <a:lnTo>
                    <a:pt x="17809" y="283294"/>
                  </a:lnTo>
                  <a:lnTo>
                    <a:pt x="17848" y="320944"/>
                  </a:lnTo>
                  <a:lnTo>
                    <a:pt x="24925" y="363359"/>
                  </a:lnTo>
                  <a:lnTo>
                    <a:pt x="26679" y="407581"/>
                  </a:lnTo>
                  <a:lnTo>
                    <a:pt x="29385" y="416929"/>
                  </a:lnTo>
                  <a:lnTo>
                    <a:pt x="32903" y="424392"/>
                  </a:lnTo>
                  <a:lnTo>
                    <a:pt x="35685" y="437336"/>
                  </a:lnTo>
                  <a:lnTo>
                    <a:pt x="34725" y="397363"/>
                  </a:lnTo>
                  <a:lnTo>
                    <a:pt x="28650" y="362548"/>
                  </a:lnTo>
                  <a:lnTo>
                    <a:pt x="22415" y="322488"/>
                  </a:lnTo>
                  <a:lnTo>
                    <a:pt x="14468" y="290206"/>
                  </a:lnTo>
                  <a:lnTo>
                    <a:pt x="10570" y="250766"/>
                  </a:lnTo>
                  <a:lnTo>
                    <a:pt x="3116" y="207252"/>
                  </a:lnTo>
                  <a:lnTo>
                    <a:pt x="409" y="165678"/>
                  </a:lnTo>
                  <a:lnTo>
                    <a:pt x="15" y="123183"/>
                  </a:lnTo>
                  <a:lnTo>
                    <a:pt x="0" y="79720"/>
                  </a:lnTo>
                  <a:lnTo>
                    <a:pt x="991" y="51466"/>
                  </a:lnTo>
                  <a:lnTo>
                    <a:pt x="15230" y="23921"/>
                  </a:lnTo>
                  <a:lnTo>
                    <a:pt x="29810" y="6317"/>
                  </a:lnTo>
                  <a:lnTo>
                    <a:pt x="35738" y="2780"/>
                  </a:lnTo>
                  <a:lnTo>
                    <a:pt x="47628" y="510"/>
                  </a:lnTo>
                  <a:lnTo>
                    <a:pt x="77912" y="0"/>
                  </a:lnTo>
                  <a:lnTo>
                    <a:pt x="86882" y="2618"/>
                  </a:lnTo>
                  <a:lnTo>
                    <a:pt x="128245" y="25852"/>
                  </a:lnTo>
                  <a:lnTo>
                    <a:pt x="159964" y="68429"/>
                  </a:lnTo>
                  <a:lnTo>
                    <a:pt x="163197" y="72392"/>
                  </a:lnTo>
                  <a:lnTo>
                    <a:pt x="166790" y="82087"/>
                  </a:lnTo>
                  <a:lnTo>
                    <a:pt x="169095" y="99739"/>
                  </a:lnTo>
                  <a:lnTo>
                    <a:pt x="162422" y="119910"/>
                  </a:lnTo>
                  <a:lnTo>
                    <a:pt x="157185" y="131318"/>
                  </a:lnTo>
                  <a:lnTo>
                    <a:pt x="148904" y="140357"/>
                  </a:lnTo>
                  <a:lnTo>
                    <a:pt x="139601" y="148674"/>
                  </a:lnTo>
                  <a:lnTo>
                    <a:pt x="127793" y="163520"/>
                  </a:lnTo>
                  <a:lnTo>
                    <a:pt x="83219" y="198017"/>
                  </a:lnTo>
                  <a:lnTo>
                    <a:pt x="63275" y="211438"/>
                  </a:lnTo>
                  <a:lnTo>
                    <a:pt x="53577" y="2142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" name="SMARTInkShape-2453"/>
          <p:cNvSpPr/>
          <p:nvPr>
            <p:custDataLst>
              <p:tags r:id="rId1"/>
            </p:custDataLst>
          </p:nvPr>
        </p:nvSpPr>
        <p:spPr bwMode="auto">
          <a:xfrm>
            <a:off x="1116396" y="1438249"/>
            <a:ext cx="2133839" cy="2320524"/>
          </a:xfrm>
          <a:custGeom>
            <a:avLst/>
            <a:gdLst/>
            <a:ahLst/>
            <a:cxnLst/>
            <a:rect l="0" t="0" r="0" b="0"/>
            <a:pathLst>
              <a:path w="2133839" h="2320524">
                <a:moveTo>
                  <a:pt x="1205323" y="195884"/>
                </a:moveTo>
                <a:lnTo>
                  <a:pt x="1205323" y="195884"/>
                </a:lnTo>
                <a:lnTo>
                  <a:pt x="1205323" y="182581"/>
                </a:lnTo>
                <a:lnTo>
                  <a:pt x="1204331" y="181062"/>
                </a:lnTo>
                <a:lnTo>
                  <a:pt x="1202677" y="180050"/>
                </a:lnTo>
                <a:lnTo>
                  <a:pt x="1200582" y="179375"/>
                </a:lnTo>
                <a:lnTo>
                  <a:pt x="1199186" y="177932"/>
                </a:lnTo>
                <a:lnTo>
                  <a:pt x="1197634" y="173684"/>
                </a:lnTo>
                <a:lnTo>
                  <a:pt x="1195646" y="162872"/>
                </a:lnTo>
                <a:lnTo>
                  <a:pt x="1190329" y="154132"/>
                </a:lnTo>
                <a:lnTo>
                  <a:pt x="1188737" y="148223"/>
                </a:lnTo>
                <a:lnTo>
                  <a:pt x="1187320" y="146251"/>
                </a:lnTo>
                <a:lnTo>
                  <a:pt x="1185384" y="144936"/>
                </a:lnTo>
                <a:lnTo>
                  <a:pt x="1180586" y="142482"/>
                </a:lnTo>
                <a:lnTo>
                  <a:pt x="1175146" y="138085"/>
                </a:lnTo>
                <a:lnTo>
                  <a:pt x="1139835" y="94780"/>
                </a:lnTo>
                <a:lnTo>
                  <a:pt x="1106312" y="63804"/>
                </a:lnTo>
                <a:lnTo>
                  <a:pt x="1065379" y="41212"/>
                </a:lnTo>
                <a:lnTo>
                  <a:pt x="1022013" y="23253"/>
                </a:lnTo>
                <a:lnTo>
                  <a:pt x="989087" y="18468"/>
                </a:lnTo>
                <a:lnTo>
                  <a:pt x="948040" y="17523"/>
                </a:lnTo>
                <a:lnTo>
                  <a:pt x="910975" y="17336"/>
                </a:lnTo>
                <a:lnTo>
                  <a:pt x="866869" y="24428"/>
                </a:lnTo>
                <a:lnTo>
                  <a:pt x="826787" y="33516"/>
                </a:lnTo>
                <a:lnTo>
                  <a:pt x="789334" y="47343"/>
                </a:lnTo>
                <a:lnTo>
                  <a:pt x="752109" y="60150"/>
                </a:lnTo>
                <a:lnTo>
                  <a:pt x="711094" y="80921"/>
                </a:lnTo>
                <a:lnTo>
                  <a:pt x="673365" y="101077"/>
                </a:lnTo>
                <a:lnTo>
                  <a:pt x="636058" y="125459"/>
                </a:lnTo>
                <a:lnTo>
                  <a:pt x="595018" y="151536"/>
                </a:lnTo>
                <a:lnTo>
                  <a:pt x="557282" y="179105"/>
                </a:lnTo>
                <a:lnTo>
                  <a:pt x="520965" y="211969"/>
                </a:lnTo>
                <a:lnTo>
                  <a:pt x="485069" y="246842"/>
                </a:lnTo>
                <a:lnTo>
                  <a:pt x="448306" y="283302"/>
                </a:lnTo>
                <a:lnTo>
                  <a:pt x="407427" y="324091"/>
                </a:lnTo>
                <a:lnTo>
                  <a:pt x="369738" y="363737"/>
                </a:lnTo>
                <a:lnTo>
                  <a:pt x="345465" y="395501"/>
                </a:lnTo>
                <a:lnTo>
                  <a:pt x="324093" y="426816"/>
                </a:lnTo>
                <a:lnTo>
                  <a:pt x="303681" y="457270"/>
                </a:lnTo>
                <a:lnTo>
                  <a:pt x="281380" y="487342"/>
                </a:lnTo>
                <a:lnTo>
                  <a:pt x="258239" y="519889"/>
                </a:lnTo>
                <a:lnTo>
                  <a:pt x="235717" y="554199"/>
                </a:lnTo>
                <a:lnTo>
                  <a:pt x="215785" y="589291"/>
                </a:lnTo>
                <a:lnTo>
                  <a:pt x="197005" y="627377"/>
                </a:lnTo>
                <a:lnTo>
                  <a:pt x="178736" y="666463"/>
                </a:lnTo>
                <a:lnTo>
                  <a:pt x="160695" y="703679"/>
                </a:lnTo>
                <a:lnTo>
                  <a:pt x="142755" y="742708"/>
                </a:lnTo>
                <a:lnTo>
                  <a:pt x="125852" y="783206"/>
                </a:lnTo>
                <a:lnTo>
                  <a:pt x="111725" y="824356"/>
                </a:lnTo>
                <a:lnTo>
                  <a:pt x="98831" y="863150"/>
                </a:lnTo>
                <a:lnTo>
                  <a:pt x="85494" y="902220"/>
                </a:lnTo>
                <a:lnTo>
                  <a:pt x="69645" y="946043"/>
                </a:lnTo>
                <a:lnTo>
                  <a:pt x="57970" y="986686"/>
                </a:lnTo>
                <a:lnTo>
                  <a:pt x="48482" y="1025586"/>
                </a:lnTo>
                <a:lnTo>
                  <a:pt x="37651" y="1066026"/>
                </a:lnTo>
                <a:lnTo>
                  <a:pt x="28868" y="1107150"/>
                </a:lnTo>
                <a:lnTo>
                  <a:pt x="21657" y="1148579"/>
                </a:lnTo>
                <a:lnTo>
                  <a:pt x="15145" y="1190142"/>
                </a:lnTo>
                <a:lnTo>
                  <a:pt x="11589" y="1231766"/>
                </a:lnTo>
                <a:lnTo>
                  <a:pt x="9017" y="1273416"/>
                </a:lnTo>
                <a:lnTo>
                  <a:pt x="4566" y="1315079"/>
                </a:lnTo>
                <a:lnTo>
                  <a:pt x="1927" y="1356746"/>
                </a:lnTo>
                <a:lnTo>
                  <a:pt x="753" y="1398417"/>
                </a:lnTo>
                <a:lnTo>
                  <a:pt x="232" y="1440088"/>
                </a:lnTo>
                <a:lnTo>
                  <a:pt x="0" y="1479113"/>
                </a:lnTo>
                <a:lnTo>
                  <a:pt x="890" y="1517294"/>
                </a:lnTo>
                <a:lnTo>
                  <a:pt x="4592" y="1557414"/>
                </a:lnTo>
                <a:lnTo>
                  <a:pt x="9545" y="1595751"/>
                </a:lnTo>
                <a:lnTo>
                  <a:pt x="15053" y="1633625"/>
                </a:lnTo>
                <a:lnTo>
                  <a:pt x="20809" y="1673609"/>
                </a:lnTo>
                <a:lnTo>
                  <a:pt x="26674" y="1711885"/>
                </a:lnTo>
                <a:lnTo>
                  <a:pt x="33581" y="1747748"/>
                </a:lnTo>
                <a:lnTo>
                  <a:pt x="43265" y="1780224"/>
                </a:lnTo>
                <a:lnTo>
                  <a:pt x="54183" y="1813839"/>
                </a:lnTo>
                <a:lnTo>
                  <a:pt x="65651" y="1847631"/>
                </a:lnTo>
                <a:lnTo>
                  <a:pt x="77362" y="1879186"/>
                </a:lnTo>
                <a:lnTo>
                  <a:pt x="89181" y="1909747"/>
                </a:lnTo>
                <a:lnTo>
                  <a:pt x="109638" y="1952198"/>
                </a:lnTo>
                <a:lnTo>
                  <a:pt x="134551" y="1992557"/>
                </a:lnTo>
                <a:lnTo>
                  <a:pt x="163429" y="2033289"/>
                </a:lnTo>
                <a:lnTo>
                  <a:pt x="204003" y="2077867"/>
                </a:lnTo>
                <a:lnTo>
                  <a:pt x="247809" y="2115336"/>
                </a:lnTo>
                <a:lnTo>
                  <a:pt x="283859" y="2143420"/>
                </a:lnTo>
                <a:lnTo>
                  <a:pt x="324527" y="2174452"/>
                </a:lnTo>
                <a:lnTo>
                  <a:pt x="363145" y="2198088"/>
                </a:lnTo>
                <a:lnTo>
                  <a:pt x="405565" y="2222510"/>
                </a:lnTo>
                <a:lnTo>
                  <a:pt x="434810" y="2236299"/>
                </a:lnTo>
                <a:lnTo>
                  <a:pt x="466990" y="2246397"/>
                </a:lnTo>
                <a:lnTo>
                  <a:pt x="500144" y="2255184"/>
                </a:lnTo>
                <a:lnTo>
                  <a:pt x="531415" y="2265704"/>
                </a:lnTo>
                <a:lnTo>
                  <a:pt x="564496" y="2276994"/>
                </a:lnTo>
                <a:lnTo>
                  <a:pt x="599042" y="2287634"/>
                </a:lnTo>
                <a:lnTo>
                  <a:pt x="634240" y="2295670"/>
                </a:lnTo>
                <a:lnTo>
                  <a:pt x="669727" y="2302549"/>
                </a:lnTo>
                <a:lnTo>
                  <a:pt x="705343" y="2307922"/>
                </a:lnTo>
                <a:lnTo>
                  <a:pt x="741016" y="2310309"/>
                </a:lnTo>
                <a:lnTo>
                  <a:pt x="776714" y="2314017"/>
                </a:lnTo>
                <a:lnTo>
                  <a:pt x="812424" y="2317979"/>
                </a:lnTo>
                <a:lnTo>
                  <a:pt x="848139" y="2319740"/>
                </a:lnTo>
                <a:lnTo>
                  <a:pt x="883856" y="2320523"/>
                </a:lnTo>
                <a:lnTo>
                  <a:pt x="919574" y="2319879"/>
                </a:lnTo>
                <a:lnTo>
                  <a:pt x="955292" y="2316285"/>
                </a:lnTo>
                <a:lnTo>
                  <a:pt x="991011" y="2308735"/>
                </a:lnTo>
                <a:lnTo>
                  <a:pt x="1027721" y="2298764"/>
                </a:lnTo>
                <a:lnTo>
                  <a:pt x="1067188" y="2287719"/>
                </a:lnTo>
                <a:lnTo>
                  <a:pt x="1105234" y="2276195"/>
                </a:lnTo>
                <a:lnTo>
                  <a:pt x="1141987" y="2263467"/>
                </a:lnTo>
                <a:lnTo>
                  <a:pt x="1178166" y="2247888"/>
                </a:lnTo>
                <a:lnTo>
                  <a:pt x="1216735" y="2231042"/>
                </a:lnTo>
                <a:lnTo>
                  <a:pt x="1256036" y="2213633"/>
                </a:lnTo>
                <a:lnTo>
                  <a:pt x="1293346" y="2195974"/>
                </a:lnTo>
                <a:lnTo>
                  <a:pt x="1332418" y="2175557"/>
                </a:lnTo>
                <a:lnTo>
                  <a:pt x="1371942" y="2153254"/>
                </a:lnTo>
                <a:lnTo>
                  <a:pt x="1409353" y="2130113"/>
                </a:lnTo>
                <a:lnTo>
                  <a:pt x="1445823" y="2103952"/>
                </a:lnTo>
                <a:lnTo>
                  <a:pt x="1481876" y="2075789"/>
                </a:lnTo>
                <a:lnTo>
                  <a:pt x="1517743" y="2046736"/>
                </a:lnTo>
                <a:lnTo>
                  <a:pt x="1553528" y="2017287"/>
                </a:lnTo>
                <a:lnTo>
                  <a:pt x="1589276" y="1986669"/>
                </a:lnTo>
                <a:lnTo>
                  <a:pt x="1625008" y="1953218"/>
                </a:lnTo>
                <a:lnTo>
                  <a:pt x="1660732" y="1918507"/>
                </a:lnTo>
                <a:lnTo>
                  <a:pt x="1695461" y="1883236"/>
                </a:lnTo>
                <a:lnTo>
                  <a:pt x="1727433" y="1847717"/>
                </a:lnTo>
                <a:lnTo>
                  <a:pt x="1760825" y="1812086"/>
                </a:lnTo>
                <a:lnTo>
                  <a:pt x="1794517" y="1775415"/>
                </a:lnTo>
                <a:lnTo>
                  <a:pt x="1826028" y="1735965"/>
                </a:lnTo>
                <a:lnTo>
                  <a:pt x="1856569" y="1692635"/>
                </a:lnTo>
                <a:lnTo>
                  <a:pt x="1871659" y="1669968"/>
                </a:lnTo>
                <a:lnTo>
                  <a:pt x="1901655" y="1626262"/>
                </a:lnTo>
                <a:lnTo>
                  <a:pt x="1930530" y="1583686"/>
                </a:lnTo>
                <a:lnTo>
                  <a:pt x="1956593" y="1541612"/>
                </a:lnTo>
                <a:lnTo>
                  <a:pt x="1981406" y="1497115"/>
                </a:lnTo>
                <a:lnTo>
                  <a:pt x="1993579" y="1474137"/>
                </a:lnTo>
                <a:lnTo>
                  <a:pt x="2015042" y="1430085"/>
                </a:lnTo>
                <a:lnTo>
                  <a:pt x="2034502" y="1386363"/>
                </a:lnTo>
                <a:lnTo>
                  <a:pt x="2043859" y="1363591"/>
                </a:lnTo>
                <a:lnTo>
                  <a:pt x="2053074" y="1340473"/>
                </a:lnTo>
                <a:lnTo>
                  <a:pt x="2071249" y="1296265"/>
                </a:lnTo>
                <a:lnTo>
                  <a:pt x="2088257" y="1252473"/>
                </a:lnTo>
                <a:lnTo>
                  <a:pt x="2095571" y="1229683"/>
                </a:lnTo>
                <a:lnTo>
                  <a:pt x="2102431" y="1206552"/>
                </a:lnTo>
                <a:lnTo>
                  <a:pt x="2112699" y="1162330"/>
                </a:lnTo>
                <a:lnTo>
                  <a:pt x="2120570" y="1118533"/>
                </a:lnTo>
                <a:lnTo>
                  <a:pt x="2124058" y="1095741"/>
                </a:lnTo>
                <a:lnTo>
                  <a:pt x="2127375" y="1072609"/>
                </a:lnTo>
                <a:lnTo>
                  <a:pt x="2131061" y="1028386"/>
                </a:lnTo>
                <a:lnTo>
                  <a:pt x="2132699" y="984588"/>
                </a:lnTo>
                <a:lnTo>
                  <a:pt x="2133136" y="961796"/>
                </a:lnTo>
                <a:lnTo>
                  <a:pt x="2133428" y="938664"/>
                </a:lnTo>
                <a:lnTo>
                  <a:pt x="2133622" y="915305"/>
                </a:lnTo>
                <a:lnTo>
                  <a:pt x="2133751" y="891794"/>
                </a:lnTo>
                <a:lnTo>
                  <a:pt x="2133838" y="868184"/>
                </a:lnTo>
                <a:lnTo>
                  <a:pt x="2132903" y="845498"/>
                </a:lnTo>
                <a:lnTo>
                  <a:pt x="2129219" y="801770"/>
                </a:lnTo>
                <a:lnTo>
                  <a:pt x="2125855" y="779394"/>
                </a:lnTo>
                <a:lnTo>
                  <a:pt x="2121628" y="756539"/>
                </a:lnTo>
                <a:lnTo>
                  <a:pt x="2116826" y="733365"/>
                </a:lnTo>
                <a:lnTo>
                  <a:pt x="2108844" y="689095"/>
                </a:lnTo>
                <a:lnTo>
                  <a:pt x="2100997" y="647261"/>
                </a:lnTo>
                <a:lnTo>
                  <a:pt x="2090895" y="608824"/>
                </a:lnTo>
                <a:lnTo>
                  <a:pt x="2077145" y="569251"/>
                </a:lnTo>
                <a:lnTo>
                  <a:pt x="2061112" y="529505"/>
                </a:lnTo>
                <a:lnTo>
                  <a:pt x="2044064" y="491996"/>
                </a:lnTo>
                <a:lnTo>
                  <a:pt x="2026566" y="458127"/>
                </a:lnTo>
                <a:lnTo>
                  <a:pt x="2007874" y="425546"/>
                </a:lnTo>
                <a:lnTo>
                  <a:pt x="1986338" y="391222"/>
                </a:lnTo>
                <a:lnTo>
                  <a:pt x="1963537" y="358768"/>
                </a:lnTo>
                <a:lnTo>
                  <a:pt x="1925742" y="315252"/>
                </a:lnTo>
                <a:lnTo>
                  <a:pt x="1885770" y="274578"/>
                </a:lnTo>
                <a:lnTo>
                  <a:pt x="1846145" y="233753"/>
                </a:lnTo>
                <a:lnTo>
                  <a:pt x="1816563" y="208745"/>
                </a:lnTo>
                <a:lnTo>
                  <a:pt x="1783571" y="184402"/>
                </a:lnTo>
                <a:lnTo>
                  <a:pt x="1751710" y="160354"/>
                </a:lnTo>
                <a:lnTo>
                  <a:pt x="1720021" y="137429"/>
                </a:lnTo>
                <a:lnTo>
                  <a:pt x="1686093" y="117318"/>
                </a:lnTo>
                <a:lnTo>
                  <a:pt x="1651170" y="98458"/>
                </a:lnTo>
                <a:lnTo>
                  <a:pt x="1615805" y="81146"/>
                </a:lnTo>
                <a:lnTo>
                  <a:pt x="1580244" y="66837"/>
                </a:lnTo>
                <a:lnTo>
                  <a:pt x="1544595" y="53863"/>
                </a:lnTo>
                <a:lnTo>
                  <a:pt x="1508907" y="41482"/>
                </a:lnTo>
                <a:lnTo>
                  <a:pt x="1473202" y="29365"/>
                </a:lnTo>
                <a:lnTo>
                  <a:pt x="1437490" y="20011"/>
                </a:lnTo>
                <a:lnTo>
                  <a:pt x="1400781" y="12546"/>
                </a:lnTo>
                <a:lnTo>
                  <a:pt x="1361316" y="5921"/>
                </a:lnTo>
                <a:lnTo>
                  <a:pt x="1323270" y="2315"/>
                </a:lnTo>
                <a:lnTo>
                  <a:pt x="1285525" y="713"/>
                </a:lnTo>
                <a:lnTo>
                  <a:pt x="1245599" y="0"/>
                </a:lnTo>
                <a:lnTo>
                  <a:pt x="1204702" y="2330"/>
                </a:lnTo>
                <a:lnTo>
                  <a:pt x="1163375" y="5680"/>
                </a:lnTo>
                <a:lnTo>
                  <a:pt x="1121857" y="7169"/>
                </a:lnTo>
                <a:lnTo>
                  <a:pt x="1082898" y="10477"/>
                </a:lnTo>
                <a:lnTo>
                  <a:pt x="1044748" y="16246"/>
                </a:lnTo>
                <a:lnTo>
                  <a:pt x="1004641" y="25425"/>
                </a:lnTo>
                <a:lnTo>
                  <a:pt x="966311" y="36119"/>
                </a:lnTo>
                <a:lnTo>
                  <a:pt x="930423" y="46494"/>
                </a:lnTo>
                <a:lnTo>
                  <a:pt x="897937" y="54413"/>
                </a:lnTo>
                <a:lnTo>
                  <a:pt x="864316" y="66531"/>
                </a:lnTo>
                <a:lnTo>
                  <a:pt x="830522" y="80847"/>
                </a:lnTo>
                <a:lnTo>
                  <a:pt x="788567" y="98078"/>
                </a:lnTo>
                <a:lnTo>
                  <a:pt x="767768" y="10658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0" name="SMARTInkShape-Group644"/>
          <p:cNvGrpSpPr/>
          <p:nvPr/>
        </p:nvGrpSpPr>
        <p:grpSpPr>
          <a:xfrm>
            <a:off x="1620407" y="3420196"/>
            <a:ext cx="1396496" cy="1204701"/>
            <a:chOff x="1620407" y="3420196"/>
            <a:chExt cx="1396496" cy="1204701"/>
          </a:xfrm>
        </p:grpSpPr>
        <p:sp>
          <p:nvSpPr>
            <p:cNvPr id="12" name="SMARTInkShape-2454"/>
            <p:cNvSpPr/>
            <p:nvPr>
              <p:custDataLst>
                <p:tags r:id="rId58"/>
              </p:custDataLst>
            </p:nvPr>
          </p:nvSpPr>
          <p:spPr bwMode="auto">
            <a:xfrm>
              <a:off x="2705695" y="3420196"/>
              <a:ext cx="311208" cy="955352"/>
            </a:xfrm>
            <a:custGeom>
              <a:avLst/>
              <a:gdLst/>
              <a:ahLst/>
              <a:cxnLst/>
              <a:rect l="0" t="0" r="0" b="0"/>
              <a:pathLst>
                <a:path w="311208" h="955352">
                  <a:moveTo>
                    <a:pt x="53578" y="80242"/>
                  </a:moveTo>
                  <a:lnTo>
                    <a:pt x="53578" y="80242"/>
                  </a:lnTo>
                  <a:lnTo>
                    <a:pt x="54571" y="38374"/>
                  </a:lnTo>
                  <a:lnTo>
                    <a:pt x="60708" y="23739"/>
                  </a:lnTo>
                  <a:lnTo>
                    <a:pt x="75702" y="4704"/>
                  </a:lnTo>
                  <a:lnTo>
                    <a:pt x="80940" y="2021"/>
                  </a:lnTo>
                  <a:lnTo>
                    <a:pt x="101462" y="157"/>
                  </a:lnTo>
                  <a:lnTo>
                    <a:pt x="108925" y="0"/>
                  </a:lnTo>
                  <a:lnTo>
                    <a:pt x="115550" y="2576"/>
                  </a:lnTo>
                  <a:lnTo>
                    <a:pt x="118705" y="4652"/>
                  </a:lnTo>
                  <a:lnTo>
                    <a:pt x="130899" y="22242"/>
                  </a:lnTo>
                  <a:lnTo>
                    <a:pt x="138886" y="39023"/>
                  </a:lnTo>
                  <a:lnTo>
                    <a:pt x="148662" y="82450"/>
                  </a:lnTo>
                  <a:lnTo>
                    <a:pt x="150874" y="120473"/>
                  </a:lnTo>
                  <a:lnTo>
                    <a:pt x="151184" y="141789"/>
                  </a:lnTo>
                  <a:lnTo>
                    <a:pt x="150537" y="185978"/>
                  </a:lnTo>
                  <a:lnTo>
                    <a:pt x="146942" y="218848"/>
                  </a:lnTo>
                  <a:lnTo>
                    <a:pt x="144683" y="257269"/>
                  </a:lnTo>
                  <a:lnTo>
                    <a:pt x="143679" y="295842"/>
                  </a:lnTo>
                  <a:lnTo>
                    <a:pt x="144105" y="333300"/>
                  </a:lnTo>
                  <a:lnTo>
                    <a:pt x="157135" y="376126"/>
                  </a:lnTo>
                  <a:lnTo>
                    <a:pt x="160661" y="388397"/>
                  </a:lnTo>
                  <a:lnTo>
                    <a:pt x="165001" y="395132"/>
                  </a:lnTo>
                  <a:lnTo>
                    <a:pt x="170238" y="398786"/>
                  </a:lnTo>
                  <a:lnTo>
                    <a:pt x="178764" y="400844"/>
                  </a:lnTo>
                  <a:lnTo>
                    <a:pt x="181684" y="401133"/>
                  </a:lnTo>
                  <a:lnTo>
                    <a:pt x="183630" y="400333"/>
                  </a:lnTo>
                  <a:lnTo>
                    <a:pt x="184928" y="398808"/>
                  </a:lnTo>
                  <a:lnTo>
                    <a:pt x="187363" y="394467"/>
                  </a:lnTo>
                  <a:lnTo>
                    <a:pt x="191752" y="389230"/>
                  </a:lnTo>
                  <a:lnTo>
                    <a:pt x="201662" y="358381"/>
                  </a:lnTo>
                  <a:lnTo>
                    <a:pt x="204893" y="320145"/>
                  </a:lnTo>
                  <a:lnTo>
                    <a:pt x="205319" y="276537"/>
                  </a:lnTo>
                  <a:lnTo>
                    <a:pt x="205370" y="250426"/>
                  </a:lnTo>
                  <a:lnTo>
                    <a:pt x="202732" y="242530"/>
                  </a:lnTo>
                  <a:lnTo>
                    <a:pt x="197693" y="234117"/>
                  </a:lnTo>
                  <a:lnTo>
                    <a:pt x="194359" y="232966"/>
                  </a:lnTo>
                  <a:lnTo>
                    <a:pt x="192080" y="232659"/>
                  </a:lnTo>
                  <a:lnTo>
                    <a:pt x="190562" y="233447"/>
                  </a:lnTo>
                  <a:lnTo>
                    <a:pt x="189549" y="234965"/>
                  </a:lnTo>
                  <a:lnTo>
                    <a:pt x="188124" y="241841"/>
                  </a:lnTo>
                  <a:lnTo>
                    <a:pt x="179870" y="281980"/>
                  </a:lnTo>
                  <a:lnTo>
                    <a:pt x="186395" y="325996"/>
                  </a:lnTo>
                  <a:lnTo>
                    <a:pt x="197089" y="366604"/>
                  </a:lnTo>
                  <a:lnTo>
                    <a:pt x="211420" y="410721"/>
                  </a:lnTo>
                  <a:lnTo>
                    <a:pt x="223259" y="449020"/>
                  </a:lnTo>
                  <a:lnTo>
                    <a:pt x="234823" y="480220"/>
                  </a:lnTo>
                  <a:lnTo>
                    <a:pt x="251768" y="522170"/>
                  </a:lnTo>
                  <a:lnTo>
                    <a:pt x="266654" y="565513"/>
                  </a:lnTo>
                  <a:lnTo>
                    <a:pt x="280240" y="598866"/>
                  </a:lnTo>
                  <a:lnTo>
                    <a:pt x="292820" y="642215"/>
                  </a:lnTo>
                  <a:lnTo>
                    <a:pt x="303830" y="678413"/>
                  </a:lnTo>
                  <a:lnTo>
                    <a:pt x="310819" y="709486"/>
                  </a:lnTo>
                  <a:lnTo>
                    <a:pt x="311207" y="735724"/>
                  </a:lnTo>
                  <a:lnTo>
                    <a:pt x="297278" y="778875"/>
                  </a:lnTo>
                  <a:lnTo>
                    <a:pt x="283030" y="803376"/>
                  </a:lnTo>
                  <a:lnTo>
                    <a:pt x="240079" y="846318"/>
                  </a:lnTo>
                  <a:lnTo>
                    <a:pt x="200441" y="871636"/>
                  </a:lnTo>
                  <a:lnTo>
                    <a:pt x="161365" y="889756"/>
                  </a:lnTo>
                  <a:lnTo>
                    <a:pt x="123108" y="907693"/>
                  </a:lnTo>
                  <a:lnTo>
                    <a:pt x="93410" y="919617"/>
                  </a:lnTo>
                  <a:lnTo>
                    <a:pt x="61360" y="931532"/>
                  </a:lnTo>
                  <a:lnTo>
                    <a:pt x="20386" y="947411"/>
                  </a:lnTo>
                  <a:lnTo>
                    <a:pt x="0" y="9553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2455"/>
            <p:cNvSpPr/>
            <p:nvPr>
              <p:custDataLst>
                <p:tags r:id="rId59"/>
              </p:custDataLst>
            </p:nvPr>
          </p:nvSpPr>
          <p:spPr bwMode="auto">
            <a:xfrm>
              <a:off x="2589609" y="3750469"/>
              <a:ext cx="150416" cy="373083"/>
            </a:xfrm>
            <a:custGeom>
              <a:avLst/>
              <a:gdLst/>
              <a:ahLst/>
              <a:cxnLst/>
              <a:rect l="0" t="0" r="0" b="0"/>
              <a:pathLst>
                <a:path w="150416" h="373083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9714" y="7068"/>
                  </a:lnTo>
                  <a:lnTo>
                    <a:pt x="51138" y="21326"/>
                  </a:lnTo>
                  <a:lnTo>
                    <a:pt x="91313" y="42692"/>
                  </a:lnTo>
                  <a:lnTo>
                    <a:pt x="126598" y="86476"/>
                  </a:lnTo>
                  <a:lnTo>
                    <a:pt x="144768" y="129566"/>
                  </a:lnTo>
                  <a:lnTo>
                    <a:pt x="150415" y="171444"/>
                  </a:lnTo>
                  <a:lnTo>
                    <a:pt x="148747" y="203264"/>
                  </a:lnTo>
                  <a:lnTo>
                    <a:pt x="144035" y="240683"/>
                  </a:lnTo>
                  <a:lnTo>
                    <a:pt x="135975" y="276737"/>
                  </a:lnTo>
                  <a:lnTo>
                    <a:pt x="124829" y="312522"/>
                  </a:lnTo>
                  <a:lnTo>
                    <a:pt x="113073" y="343514"/>
                  </a:lnTo>
                  <a:lnTo>
                    <a:pt x="104494" y="353756"/>
                  </a:lnTo>
                  <a:lnTo>
                    <a:pt x="82498" y="373082"/>
                  </a:lnTo>
                  <a:lnTo>
                    <a:pt x="80796" y="372744"/>
                  </a:lnTo>
                  <a:lnTo>
                    <a:pt x="71438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2456"/>
            <p:cNvSpPr/>
            <p:nvPr>
              <p:custDataLst>
                <p:tags r:id="rId60"/>
              </p:custDataLst>
            </p:nvPr>
          </p:nvSpPr>
          <p:spPr bwMode="auto">
            <a:xfrm>
              <a:off x="2464594" y="3937992"/>
              <a:ext cx="214313" cy="196407"/>
            </a:xfrm>
            <a:custGeom>
              <a:avLst/>
              <a:gdLst/>
              <a:ahLst/>
              <a:cxnLst/>
              <a:rect l="0" t="0" r="0" b="0"/>
              <a:pathLst>
                <a:path w="214313" h="196407">
                  <a:moveTo>
                    <a:pt x="0" y="26789"/>
                  </a:moveTo>
                  <a:lnTo>
                    <a:pt x="0" y="26789"/>
                  </a:lnTo>
                  <a:lnTo>
                    <a:pt x="4741" y="26789"/>
                  </a:lnTo>
                  <a:lnTo>
                    <a:pt x="9713" y="24143"/>
                  </a:lnTo>
                  <a:lnTo>
                    <a:pt x="15231" y="20652"/>
                  </a:lnTo>
                  <a:lnTo>
                    <a:pt x="26858" y="18411"/>
                  </a:lnTo>
                  <a:lnTo>
                    <a:pt x="52369" y="17892"/>
                  </a:lnTo>
                  <a:lnTo>
                    <a:pt x="60648" y="20519"/>
                  </a:lnTo>
                  <a:lnTo>
                    <a:pt x="67634" y="24003"/>
                  </a:lnTo>
                  <a:lnTo>
                    <a:pt x="78494" y="26422"/>
                  </a:lnTo>
                  <a:lnTo>
                    <a:pt x="84553" y="31421"/>
                  </a:lnTo>
                  <a:lnTo>
                    <a:pt x="87188" y="39100"/>
                  </a:lnTo>
                  <a:lnTo>
                    <a:pt x="89173" y="69900"/>
                  </a:lnTo>
                  <a:lnTo>
                    <a:pt x="82143" y="92558"/>
                  </a:lnTo>
                  <a:lnTo>
                    <a:pt x="62437" y="133962"/>
                  </a:lnTo>
                  <a:lnTo>
                    <a:pt x="38363" y="177811"/>
                  </a:lnTo>
                  <a:lnTo>
                    <a:pt x="35901" y="184199"/>
                  </a:lnTo>
                  <a:lnTo>
                    <a:pt x="26911" y="196294"/>
                  </a:lnTo>
                  <a:lnTo>
                    <a:pt x="31566" y="196406"/>
                  </a:lnTo>
                  <a:lnTo>
                    <a:pt x="32950" y="195429"/>
                  </a:lnTo>
                  <a:lnTo>
                    <a:pt x="33873" y="193786"/>
                  </a:lnTo>
                  <a:lnTo>
                    <a:pt x="34488" y="191699"/>
                  </a:lnTo>
                  <a:lnTo>
                    <a:pt x="35890" y="190307"/>
                  </a:lnTo>
                  <a:lnTo>
                    <a:pt x="43597" y="186364"/>
                  </a:lnTo>
                  <a:lnTo>
                    <a:pt x="84299" y="147816"/>
                  </a:lnTo>
                  <a:lnTo>
                    <a:pt x="125072" y="111519"/>
                  </a:lnTo>
                  <a:lnTo>
                    <a:pt x="163548" y="67804"/>
                  </a:lnTo>
                  <a:lnTo>
                    <a:pt x="175679" y="51399"/>
                  </a:lnTo>
                  <a:lnTo>
                    <a:pt x="200505" y="30097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2457"/>
            <p:cNvSpPr/>
            <p:nvPr>
              <p:custDataLst>
                <p:tags r:id="rId61"/>
              </p:custDataLst>
            </p:nvPr>
          </p:nvSpPr>
          <p:spPr bwMode="auto">
            <a:xfrm>
              <a:off x="2357487" y="3768328"/>
              <a:ext cx="71389" cy="555618"/>
            </a:xfrm>
            <a:custGeom>
              <a:avLst/>
              <a:gdLst/>
              <a:ahLst/>
              <a:cxnLst/>
              <a:rect l="0" t="0" r="0" b="0"/>
              <a:pathLst>
                <a:path w="71389" h="555618">
                  <a:moveTo>
                    <a:pt x="35669" y="0"/>
                  </a:moveTo>
                  <a:lnTo>
                    <a:pt x="35669" y="0"/>
                  </a:lnTo>
                  <a:lnTo>
                    <a:pt x="35669" y="4741"/>
                  </a:lnTo>
                  <a:lnTo>
                    <a:pt x="33023" y="9713"/>
                  </a:lnTo>
                  <a:lnTo>
                    <a:pt x="29532" y="15231"/>
                  </a:lnTo>
                  <a:lnTo>
                    <a:pt x="27567" y="24908"/>
                  </a:lnTo>
                  <a:lnTo>
                    <a:pt x="25993" y="39902"/>
                  </a:lnTo>
                  <a:lnTo>
                    <a:pt x="17667" y="81649"/>
                  </a:lnTo>
                  <a:lnTo>
                    <a:pt x="10233" y="125184"/>
                  </a:lnTo>
                  <a:lnTo>
                    <a:pt x="9281" y="161336"/>
                  </a:lnTo>
                  <a:lnTo>
                    <a:pt x="8999" y="198726"/>
                  </a:lnTo>
                  <a:lnTo>
                    <a:pt x="6287" y="228221"/>
                  </a:lnTo>
                  <a:lnTo>
                    <a:pt x="2767" y="260182"/>
                  </a:lnTo>
                  <a:lnTo>
                    <a:pt x="1202" y="290923"/>
                  </a:lnTo>
                  <a:lnTo>
                    <a:pt x="507" y="321122"/>
                  </a:lnTo>
                  <a:lnTo>
                    <a:pt x="198" y="352072"/>
                  </a:lnTo>
                  <a:lnTo>
                    <a:pt x="61" y="385672"/>
                  </a:lnTo>
                  <a:lnTo>
                    <a:pt x="0" y="417803"/>
                  </a:lnTo>
                  <a:lnTo>
                    <a:pt x="2611" y="461137"/>
                  </a:lnTo>
                  <a:lnTo>
                    <a:pt x="7023" y="496466"/>
                  </a:lnTo>
                  <a:lnTo>
                    <a:pt x="10039" y="516324"/>
                  </a:lnTo>
                  <a:lnTo>
                    <a:pt x="25499" y="548033"/>
                  </a:lnTo>
                  <a:lnTo>
                    <a:pt x="28889" y="552879"/>
                  </a:lnTo>
                  <a:lnTo>
                    <a:pt x="32141" y="555117"/>
                  </a:lnTo>
                  <a:lnTo>
                    <a:pt x="35301" y="555617"/>
                  </a:lnTo>
                  <a:lnTo>
                    <a:pt x="52243" y="549291"/>
                  </a:lnTo>
                  <a:lnTo>
                    <a:pt x="71388" y="5357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2458"/>
            <p:cNvSpPr/>
            <p:nvPr>
              <p:custDataLst>
                <p:tags r:id="rId62"/>
              </p:custDataLst>
            </p:nvPr>
          </p:nvSpPr>
          <p:spPr bwMode="auto">
            <a:xfrm>
              <a:off x="2232425" y="4089947"/>
              <a:ext cx="71435" cy="357038"/>
            </a:xfrm>
            <a:custGeom>
              <a:avLst/>
              <a:gdLst/>
              <a:ahLst/>
              <a:cxnLst/>
              <a:rect l="0" t="0" r="0" b="0"/>
              <a:pathLst>
                <a:path w="71435" h="357038">
                  <a:moveTo>
                    <a:pt x="8927" y="26639"/>
                  </a:moveTo>
                  <a:lnTo>
                    <a:pt x="8927" y="26639"/>
                  </a:lnTo>
                  <a:lnTo>
                    <a:pt x="4186" y="21899"/>
                  </a:lnTo>
                  <a:lnTo>
                    <a:pt x="1859" y="16925"/>
                  </a:lnTo>
                  <a:lnTo>
                    <a:pt x="7" y="0"/>
                  </a:lnTo>
                  <a:lnTo>
                    <a:pt x="0" y="4635"/>
                  </a:lnTo>
                  <a:lnTo>
                    <a:pt x="2644" y="9583"/>
                  </a:lnTo>
                  <a:lnTo>
                    <a:pt x="4738" y="12292"/>
                  </a:lnTo>
                  <a:lnTo>
                    <a:pt x="7065" y="20593"/>
                  </a:lnTo>
                  <a:lnTo>
                    <a:pt x="8818" y="64290"/>
                  </a:lnTo>
                  <a:lnTo>
                    <a:pt x="8905" y="99450"/>
                  </a:lnTo>
                  <a:lnTo>
                    <a:pt x="11568" y="140939"/>
                  </a:lnTo>
                  <a:lnTo>
                    <a:pt x="16614" y="178091"/>
                  </a:lnTo>
                  <a:lnTo>
                    <a:pt x="23748" y="214093"/>
                  </a:lnTo>
                  <a:lnTo>
                    <a:pt x="28832" y="249868"/>
                  </a:lnTo>
                  <a:lnTo>
                    <a:pt x="39096" y="290338"/>
                  </a:lnTo>
                  <a:lnTo>
                    <a:pt x="53628" y="328912"/>
                  </a:lnTo>
                  <a:lnTo>
                    <a:pt x="71434" y="357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2459"/>
            <p:cNvSpPr/>
            <p:nvPr>
              <p:custDataLst>
                <p:tags r:id="rId63"/>
              </p:custDataLst>
            </p:nvPr>
          </p:nvSpPr>
          <p:spPr bwMode="auto">
            <a:xfrm>
              <a:off x="2215824" y="4196953"/>
              <a:ext cx="87804" cy="226862"/>
            </a:xfrm>
            <a:custGeom>
              <a:avLst/>
              <a:gdLst/>
              <a:ahLst/>
              <a:cxnLst/>
              <a:rect l="0" t="0" r="0" b="0"/>
              <a:pathLst>
                <a:path w="87804" h="226862">
                  <a:moveTo>
                    <a:pt x="43387" y="44649"/>
                  </a:moveTo>
                  <a:lnTo>
                    <a:pt x="43387" y="44649"/>
                  </a:lnTo>
                  <a:lnTo>
                    <a:pt x="29826" y="44649"/>
                  </a:lnTo>
                  <a:lnTo>
                    <a:pt x="28393" y="45641"/>
                  </a:lnTo>
                  <a:lnTo>
                    <a:pt x="27438" y="47294"/>
                  </a:lnTo>
                  <a:lnTo>
                    <a:pt x="26801" y="49389"/>
                  </a:lnTo>
                  <a:lnTo>
                    <a:pt x="25384" y="50785"/>
                  </a:lnTo>
                  <a:lnTo>
                    <a:pt x="21164" y="52337"/>
                  </a:lnTo>
                  <a:lnTo>
                    <a:pt x="19642" y="53743"/>
                  </a:lnTo>
                  <a:lnTo>
                    <a:pt x="10728" y="75866"/>
                  </a:lnTo>
                  <a:lnTo>
                    <a:pt x="780" y="118817"/>
                  </a:lnTo>
                  <a:lnTo>
                    <a:pt x="0" y="153965"/>
                  </a:lnTo>
                  <a:lnTo>
                    <a:pt x="9778" y="196405"/>
                  </a:lnTo>
                  <a:lnTo>
                    <a:pt x="17223" y="211652"/>
                  </a:lnTo>
                  <a:lnTo>
                    <a:pt x="21837" y="219083"/>
                  </a:lnTo>
                  <a:lnTo>
                    <a:pt x="23887" y="225693"/>
                  </a:lnTo>
                  <a:lnTo>
                    <a:pt x="25426" y="226861"/>
                  </a:lnTo>
                  <a:lnTo>
                    <a:pt x="27444" y="226646"/>
                  </a:lnTo>
                  <a:lnTo>
                    <a:pt x="32333" y="224755"/>
                  </a:lnTo>
                  <a:lnTo>
                    <a:pt x="37812" y="223915"/>
                  </a:lnTo>
                  <a:lnTo>
                    <a:pt x="43555" y="218249"/>
                  </a:lnTo>
                  <a:lnTo>
                    <a:pt x="70180" y="177912"/>
                  </a:lnTo>
                  <a:lnTo>
                    <a:pt x="84067" y="148738"/>
                  </a:lnTo>
                  <a:lnTo>
                    <a:pt x="87803" y="107151"/>
                  </a:lnTo>
                  <a:lnTo>
                    <a:pt x="87013" y="72245"/>
                  </a:lnTo>
                  <a:lnTo>
                    <a:pt x="67043" y="29507"/>
                  </a:lnTo>
                  <a:lnTo>
                    <a:pt x="61399" y="14023"/>
                  </a:lnTo>
                  <a:lnTo>
                    <a:pt x="59364" y="12325"/>
                  </a:lnTo>
                  <a:lnTo>
                    <a:pt x="53709" y="9600"/>
                  </a:lnTo>
                  <a:lnTo>
                    <a:pt x="433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2460"/>
            <p:cNvSpPr/>
            <p:nvPr>
              <p:custDataLst>
                <p:tags r:id="rId64"/>
              </p:custDataLst>
            </p:nvPr>
          </p:nvSpPr>
          <p:spPr bwMode="auto">
            <a:xfrm>
              <a:off x="1937864" y="4045494"/>
              <a:ext cx="214192" cy="446087"/>
            </a:xfrm>
            <a:custGeom>
              <a:avLst/>
              <a:gdLst/>
              <a:ahLst/>
              <a:cxnLst/>
              <a:rect l="0" t="0" r="0" b="0"/>
              <a:pathLst>
                <a:path w="214192" h="446087">
                  <a:moveTo>
                    <a:pt x="107035" y="80022"/>
                  </a:moveTo>
                  <a:lnTo>
                    <a:pt x="107035" y="80022"/>
                  </a:lnTo>
                  <a:lnTo>
                    <a:pt x="102294" y="75281"/>
                  </a:lnTo>
                  <a:lnTo>
                    <a:pt x="99967" y="70308"/>
                  </a:lnTo>
                  <a:lnTo>
                    <a:pt x="99346" y="67593"/>
                  </a:lnTo>
                  <a:lnTo>
                    <a:pt x="93732" y="59031"/>
                  </a:lnTo>
                  <a:lnTo>
                    <a:pt x="83939" y="47248"/>
                  </a:lnTo>
                  <a:lnTo>
                    <a:pt x="78329" y="35367"/>
                  </a:lnTo>
                  <a:lnTo>
                    <a:pt x="75991" y="32393"/>
                  </a:lnTo>
                  <a:lnTo>
                    <a:pt x="70748" y="29088"/>
                  </a:lnTo>
                  <a:lnTo>
                    <a:pt x="65110" y="26626"/>
                  </a:lnTo>
                  <a:lnTo>
                    <a:pt x="46281" y="10239"/>
                  </a:lnTo>
                  <a:lnTo>
                    <a:pt x="42660" y="9320"/>
                  </a:lnTo>
                  <a:lnTo>
                    <a:pt x="36992" y="8729"/>
                  </a:lnTo>
                  <a:lnTo>
                    <a:pt x="31270" y="13368"/>
                  </a:lnTo>
                  <a:lnTo>
                    <a:pt x="28713" y="18317"/>
                  </a:lnTo>
                  <a:lnTo>
                    <a:pt x="14358" y="55566"/>
                  </a:lnTo>
                  <a:lnTo>
                    <a:pt x="6893" y="98188"/>
                  </a:lnTo>
                  <a:lnTo>
                    <a:pt x="802" y="142570"/>
                  </a:lnTo>
                  <a:lnTo>
                    <a:pt x="0" y="187183"/>
                  </a:lnTo>
                  <a:lnTo>
                    <a:pt x="2578" y="199748"/>
                  </a:lnTo>
                  <a:lnTo>
                    <a:pt x="12318" y="220639"/>
                  </a:lnTo>
                  <a:lnTo>
                    <a:pt x="17975" y="226854"/>
                  </a:lnTo>
                  <a:lnTo>
                    <a:pt x="23796" y="229616"/>
                  </a:lnTo>
                  <a:lnTo>
                    <a:pt x="43328" y="231535"/>
                  </a:lnTo>
                  <a:lnTo>
                    <a:pt x="47696" y="229648"/>
                  </a:lnTo>
                  <a:lnTo>
                    <a:pt x="75224" y="200355"/>
                  </a:lnTo>
                  <a:lnTo>
                    <a:pt x="95643" y="168394"/>
                  </a:lnTo>
                  <a:lnTo>
                    <a:pt x="112664" y="124548"/>
                  </a:lnTo>
                  <a:lnTo>
                    <a:pt x="122184" y="88927"/>
                  </a:lnTo>
                  <a:lnTo>
                    <a:pt x="126737" y="64801"/>
                  </a:lnTo>
                  <a:lnTo>
                    <a:pt x="131724" y="42439"/>
                  </a:lnTo>
                  <a:lnTo>
                    <a:pt x="133813" y="0"/>
                  </a:lnTo>
                  <a:lnTo>
                    <a:pt x="133823" y="38497"/>
                  </a:lnTo>
                  <a:lnTo>
                    <a:pt x="134816" y="80433"/>
                  </a:lnTo>
                  <a:lnTo>
                    <a:pt x="140891" y="118467"/>
                  </a:lnTo>
                  <a:lnTo>
                    <a:pt x="147126" y="159164"/>
                  </a:lnTo>
                  <a:lnTo>
                    <a:pt x="156920" y="202002"/>
                  </a:lnTo>
                  <a:lnTo>
                    <a:pt x="162529" y="242802"/>
                  </a:lnTo>
                  <a:lnTo>
                    <a:pt x="172897" y="284045"/>
                  </a:lnTo>
                  <a:lnTo>
                    <a:pt x="178363" y="326991"/>
                  </a:lnTo>
                  <a:lnTo>
                    <a:pt x="186015" y="369557"/>
                  </a:lnTo>
                  <a:lnTo>
                    <a:pt x="194968" y="411994"/>
                  </a:lnTo>
                  <a:lnTo>
                    <a:pt x="196296" y="444106"/>
                  </a:lnTo>
                  <a:lnTo>
                    <a:pt x="197300" y="444783"/>
                  </a:lnTo>
                  <a:lnTo>
                    <a:pt x="204017" y="445960"/>
                  </a:lnTo>
                  <a:lnTo>
                    <a:pt x="200152" y="446086"/>
                  </a:lnTo>
                  <a:lnTo>
                    <a:pt x="198878" y="445111"/>
                  </a:lnTo>
                  <a:lnTo>
                    <a:pt x="197463" y="441383"/>
                  </a:lnTo>
                  <a:lnTo>
                    <a:pt x="196398" y="396904"/>
                  </a:lnTo>
                  <a:lnTo>
                    <a:pt x="196344" y="355348"/>
                  </a:lnTo>
                  <a:lnTo>
                    <a:pt x="196335" y="318035"/>
                  </a:lnTo>
                  <a:lnTo>
                    <a:pt x="196333" y="275559"/>
                  </a:lnTo>
                  <a:lnTo>
                    <a:pt x="196332" y="231555"/>
                  </a:lnTo>
                  <a:lnTo>
                    <a:pt x="196331" y="187097"/>
                  </a:lnTo>
                  <a:lnTo>
                    <a:pt x="198977" y="147797"/>
                  </a:lnTo>
                  <a:lnTo>
                    <a:pt x="204020" y="107851"/>
                  </a:lnTo>
                  <a:lnTo>
                    <a:pt x="206008" y="84563"/>
                  </a:lnTo>
                  <a:lnTo>
                    <a:pt x="213625" y="61001"/>
                  </a:lnTo>
                  <a:lnTo>
                    <a:pt x="214191" y="532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2461"/>
            <p:cNvSpPr/>
            <p:nvPr>
              <p:custDataLst>
                <p:tags r:id="rId65"/>
              </p:custDataLst>
            </p:nvPr>
          </p:nvSpPr>
          <p:spPr bwMode="auto">
            <a:xfrm>
              <a:off x="1620407" y="3929066"/>
              <a:ext cx="165532" cy="695831"/>
            </a:xfrm>
            <a:custGeom>
              <a:avLst/>
              <a:gdLst/>
              <a:ahLst/>
              <a:cxnLst/>
              <a:rect l="0" t="0" r="0" b="0"/>
              <a:pathLst>
                <a:path w="165532" h="695831">
                  <a:moveTo>
                    <a:pt x="156601" y="35715"/>
                  </a:moveTo>
                  <a:lnTo>
                    <a:pt x="156601" y="35715"/>
                  </a:lnTo>
                  <a:lnTo>
                    <a:pt x="156601" y="23287"/>
                  </a:lnTo>
                  <a:lnTo>
                    <a:pt x="155609" y="21476"/>
                  </a:lnTo>
                  <a:lnTo>
                    <a:pt x="153955" y="20269"/>
                  </a:lnTo>
                  <a:lnTo>
                    <a:pt x="151860" y="19465"/>
                  </a:lnTo>
                  <a:lnTo>
                    <a:pt x="150464" y="17936"/>
                  </a:lnTo>
                  <a:lnTo>
                    <a:pt x="148913" y="13592"/>
                  </a:lnTo>
                  <a:lnTo>
                    <a:pt x="147507" y="12037"/>
                  </a:lnTo>
                  <a:lnTo>
                    <a:pt x="143299" y="10309"/>
                  </a:lnTo>
                  <a:lnTo>
                    <a:pt x="141780" y="8856"/>
                  </a:lnTo>
                  <a:lnTo>
                    <a:pt x="140092" y="4595"/>
                  </a:lnTo>
                  <a:lnTo>
                    <a:pt x="138649" y="3062"/>
                  </a:lnTo>
                  <a:lnTo>
                    <a:pt x="134401" y="1359"/>
                  </a:lnTo>
                  <a:lnTo>
                    <a:pt x="99934" y="0"/>
                  </a:lnTo>
                  <a:lnTo>
                    <a:pt x="97987" y="991"/>
                  </a:lnTo>
                  <a:lnTo>
                    <a:pt x="96689" y="2644"/>
                  </a:lnTo>
                  <a:lnTo>
                    <a:pt x="94255" y="7126"/>
                  </a:lnTo>
                  <a:lnTo>
                    <a:pt x="73147" y="34549"/>
                  </a:lnTo>
                  <a:lnTo>
                    <a:pt x="69035" y="51134"/>
                  </a:lnTo>
                  <a:lnTo>
                    <a:pt x="67405" y="92301"/>
                  </a:lnTo>
                  <a:lnTo>
                    <a:pt x="67317" y="122039"/>
                  </a:lnTo>
                  <a:lnTo>
                    <a:pt x="81441" y="165937"/>
                  </a:lnTo>
                  <a:lnTo>
                    <a:pt x="91904" y="205052"/>
                  </a:lnTo>
                  <a:lnTo>
                    <a:pt x="96547" y="248137"/>
                  </a:lnTo>
                  <a:lnTo>
                    <a:pt x="98706" y="254720"/>
                  </a:lnTo>
                  <a:lnTo>
                    <a:pt x="98458" y="267327"/>
                  </a:lnTo>
                  <a:lnTo>
                    <a:pt x="91831" y="310624"/>
                  </a:lnTo>
                  <a:lnTo>
                    <a:pt x="78912" y="349178"/>
                  </a:lnTo>
                  <a:lnTo>
                    <a:pt x="64288" y="393024"/>
                  </a:lnTo>
                  <a:lnTo>
                    <a:pt x="52085" y="420786"/>
                  </a:lnTo>
                  <a:lnTo>
                    <a:pt x="51205" y="426374"/>
                  </a:lnTo>
                  <a:lnTo>
                    <a:pt x="49626" y="430100"/>
                  </a:lnTo>
                  <a:lnTo>
                    <a:pt x="47581" y="432583"/>
                  </a:lnTo>
                  <a:lnTo>
                    <a:pt x="34316" y="443034"/>
                  </a:lnTo>
                  <a:lnTo>
                    <a:pt x="28500" y="444949"/>
                  </a:lnTo>
                  <a:lnTo>
                    <a:pt x="25559" y="444467"/>
                  </a:lnTo>
                  <a:lnTo>
                    <a:pt x="19647" y="441287"/>
                  </a:lnTo>
                  <a:lnTo>
                    <a:pt x="10740" y="433917"/>
                  </a:lnTo>
                  <a:lnTo>
                    <a:pt x="7438" y="428329"/>
                  </a:lnTo>
                  <a:lnTo>
                    <a:pt x="4978" y="422539"/>
                  </a:lnTo>
                  <a:lnTo>
                    <a:pt x="577" y="416658"/>
                  </a:lnTo>
                  <a:lnTo>
                    <a:pt x="0" y="412708"/>
                  </a:lnTo>
                  <a:lnTo>
                    <a:pt x="3969" y="391163"/>
                  </a:lnTo>
                  <a:lnTo>
                    <a:pt x="7074" y="384523"/>
                  </a:lnTo>
                  <a:lnTo>
                    <a:pt x="25765" y="363169"/>
                  </a:lnTo>
                  <a:lnTo>
                    <a:pt x="31644" y="359844"/>
                  </a:lnTo>
                  <a:lnTo>
                    <a:pt x="37565" y="357374"/>
                  </a:lnTo>
                  <a:lnTo>
                    <a:pt x="43503" y="352969"/>
                  </a:lnTo>
                  <a:lnTo>
                    <a:pt x="46476" y="352390"/>
                  </a:lnTo>
                  <a:lnTo>
                    <a:pt x="49450" y="352995"/>
                  </a:lnTo>
                  <a:lnTo>
                    <a:pt x="55400" y="355322"/>
                  </a:lnTo>
                  <a:lnTo>
                    <a:pt x="64328" y="357625"/>
                  </a:lnTo>
                  <a:lnTo>
                    <a:pt x="79210" y="369540"/>
                  </a:lnTo>
                  <a:lnTo>
                    <a:pt x="82518" y="375243"/>
                  </a:lnTo>
                  <a:lnTo>
                    <a:pt x="92697" y="413060"/>
                  </a:lnTo>
                  <a:lnTo>
                    <a:pt x="100977" y="455713"/>
                  </a:lnTo>
                  <a:lnTo>
                    <a:pt x="102619" y="491189"/>
                  </a:lnTo>
                  <a:lnTo>
                    <a:pt x="109080" y="532997"/>
                  </a:lnTo>
                  <a:lnTo>
                    <a:pt x="111385" y="573592"/>
                  </a:lnTo>
                  <a:lnTo>
                    <a:pt x="116581" y="614795"/>
                  </a:lnTo>
                  <a:lnTo>
                    <a:pt x="120505" y="657176"/>
                  </a:lnTo>
                  <a:lnTo>
                    <a:pt x="125511" y="675486"/>
                  </a:lnTo>
                  <a:lnTo>
                    <a:pt x="133278" y="688739"/>
                  </a:lnTo>
                  <a:lnTo>
                    <a:pt x="138959" y="693057"/>
                  </a:lnTo>
                  <a:lnTo>
                    <a:pt x="147736" y="695488"/>
                  </a:lnTo>
                  <a:lnTo>
                    <a:pt x="150691" y="695830"/>
                  </a:lnTo>
                  <a:lnTo>
                    <a:pt x="156620" y="693563"/>
                  </a:lnTo>
                  <a:lnTo>
                    <a:pt x="165531" y="687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6" name="SMARTInkShape-Group645"/>
          <p:cNvGrpSpPr/>
          <p:nvPr/>
        </p:nvGrpSpPr>
        <p:grpSpPr>
          <a:xfrm>
            <a:off x="3161109" y="1428750"/>
            <a:ext cx="1660811" cy="696517"/>
            <a:chOff x="3161109" y="1428750"/>
            <a:chExt cx="1660811" cy="696517"/>
          </a:xfrm>
        </p:grpSpPr>
        <p:sp>
          <p:nvSpPr>
            <p:cNvPr id="21" name="SMARTInkShape-2462"/>
            <p:cNvSpPr/>
            <p:nvPr>
              <p:custDataLst>
                <p:tags r:id="rId53"/>
              </p:custDataLst>
            </p:nvPr>
          </p:nvSpPr>
          <p:spPr bwMode="auto">
            <a:xfrm>
              <a:off x="3188345" y="1902023"/>
              <a:ext cx="169219" cy="223244"/>
            </a:xfrm>
            <a:custGeom>
              <a:avLst/>
              <a:gdLst/>
              <a:ahLst/>
              <a:cxnLst/>
              <a:rect l="0" t="0" r="0" b="0"/>
              <a:pathLst>
                <a:path w="169219" h="223244">
                  <a:moveTo>
                    <a:pt x="106710" y="0"/>
                  </a:moveTo>
                  <a:lnTo>
                    <a:pt x="106710" y="0"/>
                  </a:lnTo>
                  <a:lnTo>
                    <a:pt x="93407" y="0"/>
                  </a:lnTo>
                  <a:lnTo>
                    <a:pt x="88230" y="2646"/>
                  </a:lnTo>
                  <a:lnTo>
                    <a:pt x="51386" y="37500"/>
                  </a:lnTo>
                  <a:lnTo>
                    <a:pt x="23745" y="80553"/>
                  </a:lnTo>
                  <a:lnTo>
                    <a:pt x="15266" y="92356"/>
                  </a:lnTo>
                  <a:lnTo>
                    <a:pt x="1812" y="126883"/>
                  </a:lnTo>
                  <a:lnTo>
                    <a:pt x="0" y="144457"/>
                  </a:lnTo>
                  <a:lnTo>
                    <a:pt x="2397" y="151185"/>
                  </a:lnTo>
                  <a:lnTo>
                    <a:pt x="12022" y="163589"/>
                  </a:lnTo>
                  <a:lnTo>
                    <a:pt x="25296" y="172605"/>
                  </a:lnTo>
                  <a:lnTo>
                    <a:pt x="37057" y="176819"/>
                  </a:lnTo>
                  <a:lnTo>
                    <a:pt x="51566" y="178068"/>
                  </a:lnTo>
                  <a:lnTo>
                    <a:pt x="93686" y="170860"/>
                  </a:lnTo>
                  <a:lnTo>
                    <a:pt x="135317" y="178089"/>
                  </a:lnTo>
                  <a:lnTo>
                    <a:pt x="145221" y="179362"/>
                  </a:lnTo>
                  <a:lnTo>
                    <a:pt x="156375" y="185657"/>
                  </a:lnTo>
                  <a:lnTo>
                    <a:pt x="162848" y="190993"/>
                  </a:lnTo>
                  <a:lnTo>
                    <a:pt x="166387" y="196673"/>
                  </a:lnTo>
                  <a:lnTo>
                    <a:pt x="168379" y="208094"/>
                  </a:lnTo>
                  <a:lnTo>
                    <a:pt x="169218" y="2232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2463"/>
            <p:cNvSpPr/>
            <p:nvPr>
              <p:custDataLst>
                <p:tags r:id="rId54"/>
              </p:custDataLst>
            </p:nvPr>
          </p:nvSpPr>
          <p:spPr bwMode="auto">
            <a:xfrm>
              <a:off x="4705945" y="1428750"/>
              <a:ext cx="115975" cy="159306"/>
            </a:xfrm>
            <a:custGeom>
              <a:avLst/>
              <a:gdLst/>
              <a:ahLst/>
              <a:cxnLst/>
              <a:rect l="0" t="0" r="0" b="0"/>
              <a:pathLst>
                <a:path w="115975" h="159306">
                  <a:moveTo>
                    <a:pt x="0" y="0"/>
                  </a:moveTo>
                  <a:lnTo>
                    <a:pt x="0" y="0"/>
                  </a:lnTo>
                  <a:lnTo>
                    <a:pt x="39099" y="0"/>
                  </a:lnTo>
                  <a:lnTo>
                    <a:pt x="44829" y="2646"/>
                  </a:lnTo>
                  <a:lnTo>
                    <a:pt x="51850" y="7688"/>
                  </a:lnTo>
                  <a:lnTo>
                    <a:pt x="60366" y="8685"/>
                  </a:lnTo>
                  <a:lnTo>
                    <a:pt x="78636" y="8920"/>
                  </a:lnTo>
                  <a:lnTo>
                    <a:pt x="87155" y="15065"/>
                  </a:lnTo>
                  <a:lnTo>
                    <a:pt x="96573" y="17491"/>
                  </a:lnTo>
                  <a:lnTo>
                    <a:pt x="105770" y="17827"/>
                  </a:lnTo>
                  <a:lnTo>
                    <a:pt x="106232" y="18830"/>
                  </a:lnTo>
                  <a:lnTo>
                    <a:pt x="106746" y="22590"/>
                  </a:lnTo>
                  <a:lnTo>
                    <a:pt x="107875" y="23990"/>
                  </a:lnTo>
                  <a:lnTo>
                    <a:pt x="111775" y="25545"/>
                  </a:lnTo>
                  <a:lnTo>
                    <a:pt x="113212" y="26952"/>
                  </a:lnTo>
                  <a:lnTo>
                    <a:pt x="114809" y="31161"/>
                  </a:lnTo>
                  <a:lnTo>
                    <a:pt x="115974" y="47747"/>
                  </a:lnTo>
                  <a:lnTo>
                    <a:pt x="111313" y="61331"/>
                  </a:lnTo>
                  <a:lnTo>
                    <a:pt x="97990" y="79820"/>
                  </a:lnTo>
                  <a:lnTo>
                    <a:pt x="56388" y="122780"/>
                  </a:lnTo>
                  <a:lnTo>
                    <a:pt x="30666" y="146986"/>
                  </a:lnTo>
                  <a:lnTo>
                    <a:pt x="22095" y="151369"/>
                  </a:lnTo>
                  <a:lnTo>
                    <a:pt x="18417" y="159305"/>
                  </a:lnTo>
                  <a:lnTo>
                    <a:pt x="18231" y="158789"/>
                  </a:lnTo>
                  <a:lnTo>
                    <a:pt x="1786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2464"/>
            <p:cNvSpPr/>
            <p:nvPr>
              <p:custDataLst>
                <p:tags r:id="rId55"/>
              </p:custDataLst>
            </p:nvPr>
          </p:nvSpPr>
          <p:spPr bwMode="auto">
            <a:xfrm>
              <a:off x="3180242" y="1946672"/>
              <a:ext cx="16587" cy="107157"/>
            </a:xfrm>
            <a:custGeom>
              <a:avLst/>
              <a:gdLst/>
              <a:ahLst/>
              <a:cxnLst/>
              <a:rect l="0" t="0" r="0" b="0"/>
              <a:pathLst>
                <a:path w="16587" h="107157">
                  <a:moveTo>
                    <a:pt x="16586" y="0"/>
                  </a:moveTo>
                  <a:lnTo>
                    <a:pt x="16586" y="0"/>
                  </a:lnTo>
                  <a:lnTo>
                    <a:pt x="11441" y="0"/>
                  </a:lnTo>
                  <a:lnTo>
                    <a:pt x="13638" y="0"/>
                  </a:lnTo>
                  <a:lnTo>
                    <a:pt x="14621" y="992"/>
                  </a:lnTo>
                  <a:lnTo>
                    <a:pt x="15713" y="4740"/>
                  </a:lnTo>
                  <a:lnTo>
                    <a:pt x="16563" y="37500"/>
                  </a:lnTo>
                  <a:lnTo>
                    <a:pt x="13930" y="44117"/>
                  </a:lnTo>
                  <a:lnTo>
                    <a:pt x="11839" y="47271"/>
                  </a:lnTo>
                  <a:lnTo>
                    <a:pt x="8896" y="61190"/>
                  </a:lnTo>
                  <a:lnTo>
                    <a:pt x="6909" y="76542"/>
                  </a:lnTo>
                  <a:lnTo>
                    <a:pt x="637" y="89129"/>
                  </a:lnTo>
                  <a:lnTo>
                    <a:pt x="0" y="92161"/>
                  </a:lnTo>
                  <a:lnTo>
                    <a:pt x="568" y="95175"/>
                  </a:lnTo>
                  <a:lnTo>
                    <a:pt x="7656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2465"/>
            <p:cNvSpPr/>
            <p:nvPr>
              <p:custDataLst>
                <p:tags r:id="rId56"/>
              </p:custDataLst>
            </p:nvPr>
          </p:nvSpPr>
          <p:spPr bwMode="auto">
            <a:xfrm>
              <a:off x="3161109" y="1991320"/>
              <a:ext cx="35720" cy="26790"/>
            </a:xfrm>
            <a:custGeom>
              <a:avLst/>
              <a:gdLst/>
              <a:ahLst/>
              <a:cxnLst/>
              <a:rect l="0" t="0" r="0" b="0"/>
              <a:pathLst>
                <a:path w="35720" h="26790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993" y="8103"/>
                  </a:lnTo>
                  <a:lnTo>
                    <a:pt x="13303" y="8898"/>
                  </a:lnTo>
                  <a:lnTo>
                    <a:pt x="14822" y="9900"/>
                  </a:lnTo>
                  <a:lnTo>
                    <a:pt x="15835" y="11561"/>
                  </a:lnTo>
                  <a:lnTo>
                    <a:pt x="17825" y="17750"/>
                  </a:lnTo>
                  <a:lnTo>
                    <a:pt x="26421" y="17857"/>
                  </a:lnTo>
                  <a:lnTo>
                    <a:pt x="35719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2466"/>
            <p:cNvSpPr/>
            <p:nvPr>
              <p:custDataLst>
                <p:tags r:id="rId57"/>
              </p:custDataLst>
            </p:nvPr>
          </p:nvSpPr>
          <p:spPr bwMode="auto">
            <a:xfrm>
              <a:off x="3187898" y="1482328"/>
              <a:ext cx="1580546" cy="543471"/>
            </a:xfrm>
            <a:custGeom>
              <a:avLst/>
              <a:gdLst/>
              <a:ahLst/>
              <a:cxnLst/>
              <a:rect l="0" t="0" r="0" b="0"/>
              <a:pathLst>
                <a:path w="1580546" h="543471">
                  <a:moveTo>
                    <a:pt x="0" y="535781"/>
                  </a:moveTo>
                  <a:lnTo>
                    <a:pt x="0" y="535781"/>
                  </a:lnTo>
                  <a:lnTo>
                    <a:pt x="8562" y="535781"/>
                  </a:lnTo>
                  <a:lnTo>
                    <a:pt x="8821" y="540522"/>
                  </a:lnTo>
                  <a:lnTo>
                    <a:pt x="9849" y="541918"/>
                  </a:lnTo>
                  <a:lnTo>
                    <a:pt x="13638" y="543470"/>
                  </a:lnTo>
                  <a:lnTo>
                    <a:pt x="15045" y="542891"/>
                  </a:lnTo>
                  <a:lnTo>
                    <a:pt x="15984" y="541514"/>
                  </a:lnTo>
                  <a:lnTo>
                    <a:pt x="16609" y="539603"/>
                  </a:lnTo>
                  <a:lnTo>
                    <a:pt x="18018" y="538329"/>
                  </a:lnTo>
                  <a:lnTo>
                    <a:pt x="25438" y="536117"/>
                  </a:lnTo>
                  <a:lnTo>
                    <a:pt x="48079" y="534809"/>
                  </a:lnTo>
                  <a:lnTo>
                    <a:pt x="64656" y="528717"/>
                  </a:lnTo>
                  <a:lnTo>
                    <a:pt x="98415" y="524370"/>
                  </a:lnTo>
                  <a:lnTo>
                    <a:pt x="116143" y="519832"/>
                  </a:lnTo>
                  <a:lnTo>
                    <a:pt x="152988" y="512037"/>
                  </a:lnTo>
                  <a:lnTo>
                    <a:pt x="196609" y="504653"/>
                  </a:lnTo>
                  <a:lnTo>
                    <a:pt x="233195" y="499977"/>
                  </a:lnTo>
                  <a:lnTo>
                    <a:pt x="274965" y="490528"/>
                  </a:lnTo>
                  <a:lnTo>
                    <a:pt x="316913" y="479107"/>
                  </a:lnTo>
                  <a:lnTo>
                    <a:pt x="356390" y="465521"/>
                  </a:lnTo>
                  <a:lnTo>
                    <a:pt x="394765" y="453668"/>
                  </a:lnTo>
                  <a:lnTo>
                    <a:pt x="436011" y="439132"/>
                  </a:lnTo>
                  <a:lnTo>
                    <a:pt x="479651" y="422257"/>
                  </a:lnTo>
                  <a:lnTo>
                    <a:pt x="524001" y="399949"/>
                  </a:lnTo>
                  <a:lnTo>
                    <a:pt x="568561" y="379229"/>
                  </a:lnTo>
                  <a:lnTo>
                    <a:pt x="600952" y="364007"/>
                  </a:lnTo>
                  <a:lnTo>
                    <a:pt x="634199" y="348312"/>
                  </a:lnTo>
                  <a:lnTo>
                    <a:pt x="665513" y="334722"/>
                  </a:lnTo>
                  <a:lnTo>
                    <a:pt x="695966" y="322067"/>
                  </a:lnTo>
                  <a:lnTo>
                    <a:pt x="727029" y="308837"/>
                  </a:lnTo>
                  <a:lnTo>
                    <a:pt x="760679" y="293034"/>
                  </a:lnTo>
                  <a:lnTo>
                    <a:pt x="792832" y="278735"/>
                  </a:lnTo>
                  <a:lnTo>
                    <a:pt x="823659" y="265765"/>
                  </a:lnTo>
                  <a:lnTo>
                    <a:pt x="853896" y="253386"/>
                  </a:lnTo>
                  <a:lnTo>
                    <a:pt x="883872" y="241270"/>
                  </a:lnTo>
                  <a:lnTo>
                    <a:pt x="913731" y="229270"/>
                  </a:lnTo>
                  <a:lnTo>
                    <a:pt x="943537" y="217322"/>
                  </a:lnTo>
                  <a:lnTo>
                    <a:pt x="973321" y="208043"/>
                  </a:lnTo>
                  <a:lnTo>
                    <a:pt x="1003095" y="199620"/>
                  </a:lnTo>
                  <a:lnTo>
                    <a:pt x="1046756" y="183721"/>
                  </a:lnTo>
                  <a:lnTo>
                    <a:pt x="1086261" y="166443"/>
                  </a:lnTo>
                  <a:lnTo>
                    <a:pt x="1127953" y="148756"/>
                  </a:lnTo>
                  <a:lnTo>
                    <a:pt x="1166874" y="131940"/>
                  </a:lnTo>
                  <a:lnTo>
                    <a:pt x="1208393" y="119240"/>
                  </a:lnTo>
                  <a:lnTo>
                    <a:pt x="1245279" y="104343"/>
                  </a:lnTo>
                  <a:lnTo>
                    <a:pt x="1287558" y="87271"/>
                  </a:lnTo>
                  <a:lnTo>
                    <a:pt x="1322093" y="73483"/>
                  </a:lnTo>
                  <a:lnTo>
                    <a:pt x="1357461" y="63114"/>
                  </a:lnTo>
                  <a:lnTo>
                    <a:pt x="1395486" y="50721"/>
                  </a:lnTo>
                  <a:lnTo>
                    <a:pt x="1438003" y="35735"/>
                  </a:lnTo>
                  <a:lnTo>
                    <a:pt x="1481379" y="21830"/>
                  </a:lnTo>
                  <a:lnTo>
                    <a:pt x="1524101" y="11024"/>
                  </a:lnTo>
                  <a:lnTo>
                    <a:pt x="1561295" y="8933"/>
                  </a:lnTo>
                  <a:lnTo>
                    <a:pt x="1561762" y="7940"/>
                  </a:lnTo>
                  <a:lnTo>
                    <a:pt x="1562419" y="3786"/>
                  </a:lnTo>
                  <a:lnTo>
                    <a:pt x="1562573" y="5982"/>
                  </a:lnTo>
                  <a:lnTo>
                    <a:pt x="1563606" y="6965"/>
                  </a:lnTo>
                  <a:lnTo>
                    <a:pt x="1571593" y="8923"/>
                  </a:lnTo>
                  <a:lnTo>
                    <a:pt x="1580545" y="8930"/>
                  </a:lnTo>
                  <a:lnTo>
                    <a:pt x="1572866" y="8930"/>
                  </a:lnTo>
                  <a:lnTo>
                    <a:pt x="1572453" y="7938"/>
                  </a:lnTo>
                  <a:lnTo>
                    <a:pt x="15716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9" name="SMARTInkShape-Group646"/>
          <p:cNvGrpSpPr/>
          <p:nvPr/>
        </p:nvGrpSpPr>
        <p:grpSpPr>
          <a:xfrm>
            <a:off x="4857750" y="759061"/>
            <a:ext cx="1113002" cy="1142963"/>
            <a:chOff x="4857750" y="759061"/>
            <a:chExt cx="1113002" cy="1142963"/>
          </a:xfrm>
        </p:grpSpPr>
        <p:sp>
          <p:nvSpPr>
            <p:cNvPr id="27" name="SMARTInkShape-2467"/>
            <p:cNvSpPr/>
            <p:nvPr>
              <p:custDataLst>
                <p:tags r:id="rId51"/>
              </p:custDataLst>
            </p:nvPr>
          </p:nvSpPr>
          <p:spPr bwMode="auto">
            <a:xfrm>
              <a:off x="4929188" y="759061"/>
              <a:ext cx="1041564" cy="1142963"/>
            </a:xfrm>
            <a:custGeom>
              <a:avLst/>
              <a:gdLst/>
              <a:ahLst/>
              <a:cxnLst/>
              <a:rect l="0" t="0" r="0" b="0"/>
              <a:pathLst>
                <a:path w="1041564" h="1142963">
                  <a:moveTo>
                    <a:pt x="0" y="303572"/>
                  </a:moveTo>
                  <a:lnTo>
                    <a:pt x="0" y="303572"/>
                  </a:lnTo>
                  <a:lnTo>
                    <a:pt x="0" y="295883"/>
                  </a:lnTo>
                  <a:lnTo>
                    <a:pt x="992" y="295470"/>
                  </a:lnTo>
                  <a:lnTo>
                    <a:pt x="21367" y="293723"/>
                  </a:lnTo>
                  <a:lnTo>
                    <a:pt x="63932" y="273909"/>
                  </a:lnTo>
                  <a:lnTo>
                    <a:pt x="103248" y="252402"/>
                  </a:lnTo>
                  <a:lnTo>
                    <a:pt x="142268" y="234943"/>
                  </a:lnTo>
                  <a:lnTo>
                    <a:pt x="173363" y="223130"/>
                  </a:lnTo>
                  <a:lnTo>
                    <a:pt x="207026" y="211265"/>
                  </a:lnTo>
                  <a:lnTo>
                    <a:pt x="241832" y="199377"/>
                  </a:lnTo>
                  <a:lnTo>
                    <a:pt x="277145" y="190125"/>
                  </a:lnTo>
                  <a:lnTo>
                    <a:pt x="313675" y="181714"/>
                  </a:lnTo>
                  <a:lnTo>
                    <a:pt x="353062" y="171361"/>
                  </a:lnTo>
                  <a:lnTo>
                    <a:pt x="391073" y="162790"/>
                  </a:lnTo>
                  <a:lnTo>
                    <a:pt x="428802" y="154682"/>
                  </a:lnTo>
                  <a:lnTo>
                    <a:pt x="468721" y="144464"/>
                  </a:lnTo>
                  <a:lnTo>
                    <a:pt x="506969" y="135953"/>
                  </a:lnTo>
                  <a:lnTo>
                    <a:pt x="543812" y="127872"/>
                  </a:lnTo>
                  <a:lnTo>
                    <a:pt x="580030" y="117665"/>
                  </a:lnTo>
                  <a:lnTo>
                    <a:pt x="618616" y="109160"/>
                  </a:lnTo>
                  <a:lnTo>
                    <a:pt x="656933" y="101081"/>
                  </a:lnTo>
                  <a:lnTo>
                    <a:pt x="690498" y="90875"/>
                  </a:lnTo>
                  <a:lnTo>
                    <a:pt x="724599" y="79725"/>
                  </a:lnTo>
                  <a:lnTo>
                    <a:pt x="758606" y="68155"/>
                  </a:lnTo>
                  <a:lnTo>
                    <a:pt x="790257" y="56398"/>
                  </a:lnTo>
                  <a:lnTo>
                    <a:pt x="820860" y="47204"/>
                  </a:lnTo>
                  <a:lnTo>
                    <a:pt x="863334" y="33804"/>
                  </a:lnTo>
                  <a:lnTo>
                    <a:pt x="903761" y="16238"/>
                  </a:lnTo>
                  <a:lnTo>
                    <a:pt x="948291" y="3185"/>
                  </a:lnTo>
                  <a:lnTo>
                    <a:pt x="964940" y="46"/>
                  </a:lnTo>
                  <a:lnTo>
                    <a:pt x="968943" y="0"/>
                  </a:lnTo>
                  <a:lnTo>
                    <a:pt x="970407" y="979"/>
                  </a:lnTo>
                  <a:lnTo>
                    <a:pt x="971383" y="2625"/>
                  </a:lnTo>
                  <a:lnTo>
                    <a:pt x="972950" y="7654"/>
                  </a:lnTo>
                  <a:lnTo>
                    <a:pt x="986628" y="26903"/>
                  </a:lnTo>
                  <a:lnTo>
                    <a:pt x="997064" y="66622"/>
                  </a:lnTo>
                  <a:lnTo>
                    <a:pt x="999721" y="107665"/>
                  </a:lnTo>
                  <a:lnTo>
                    <a:pt x="1000045" y="151067"/>
                  </a:lnTo>
                  <a:lnTo>
                    <a:pt x="1000100" y="192019"/>
                  </a:lnTo>
                  <a:lnTo>
                    <a:pt x="1000118" y="235572"/>
                  </a:lnTo>
                  <a:lnTo>
                    <a:pt x="1000122" y="279896"/>
                  </a:lnTo>
                  <a:lnTo>
                    <a:pt x="1000124" y="324448"/>
                  </a:lnTo>
                  <a:lnTo>
                    <a:pt x="1001116" y="369068"/>
                  </a:lnTo>
                  <a:lnTo>
                    <a:pt x="1006261" y="413708"/>
                  </a:lnTo>
                  <a:lnTo>
                    <a:pt x="1008227" y="457362"/>
                  </a:lnTo>
                  <a:lnTo>
                    <a:pt x="1009801" y="495873"/>
                  </a:lnTo>
                  <a:lnTo>
                    <a:pt x="1015118" y="531427"/>
                  </a:lnTo>
                  <a:lnTo>
                    <a:pt x="1020064" y="573255"/>
                  </a:lnTo>
                  <a:lnTo>
                    <a:pt x="1025561" y="614701"/>
                  </a:lnTo>
                  <a:lnTo>
                    <a:pt x="1034483" y="657136"/>
                  </a:lnTo>
                  <a:lnTo>
                    <a:pt x="1036566" y="680475"/>
                  </a:lnTo>
                  <a:lnTo>
                    <a:pt x="1040465" y="688704"/>
                  </a:lnTo>
                  <a:lnTo>
                    <a:pt x="1040909" y="693280"/>
                  </a:lnTo>
                  <a:lnTo>
                    <a:pt x="1038777" y="708208"/>
                  </a:lnTo>
                  <a:lnTo>
                    <a:pt x="1041563" y="719357"/>
                  </a:lnTo>
                  <a:lnTo>
                    <a:pt x="1035484" y="738068"/>
                  </a:lnTo>
                  <a:lnTo>
                    <a:pt x="1029894" y="747055"/>
                  </a:lnTo>
                  <a:lnTo>
                    <a:pt x="1028238" y="753022"/>
                  </a:lnTo>
                  <a:lnTo>
                    <a:pt x="1022210" y="758981"/>
                  </a:lnTo>
                  <a:lnTo>
                    <a:pt x="979085" y="788935"/>
                  </a:lnTo>
                  <a:lnTo>
                    <a:pt x="936400" y="805728"/>
                  </a:lnTo>
                  <a:lnTo>
                    <a:pt x="898892" y="819468"/>
                  </a:lnTo>
                  <a:lnTo>
                    <a:pt x="856358" y="832469"/>
                  </a:lnTo>
                  <a:lnTo>
                    <a:pt x="826096" y="844231"/>
                  </a:lnTo>
                  <a:lnTo>
                    <a:pt x="792801" y="859380"/>
                  </a:lnTo>
                  <a:lnTo>
                    <a:pt x="752869" y="873390"/>
                  </a:lnTo>
                  <a:lnTo>
                    <a:pt x="709655" y="887223"/>
                  </a:lnTo>
                  <a:lnTo>
                    <a:pt x="667298" y="903293"/>
                  </a:lnTo>
                  <a:lnTo>
                    <a:pt x="622675" y="920356"/>
                  </a:lnTo>
                  <a:lnTo>
                    <a:pt x="599664" y="929074"/>
                  </a:lnTo>
                  <a:lnTo>
                    <a:pt x="576385" y="936870"/>
                  </a:lnTo>
                  <a:lnTo>
                    <a:pt x="552929" y="944052"/>
                  </a:lnTo>
                  <a:lnTo>
                    <a:pt x="529353" y="950824"/>
                  </a:lnTo>
                  <a:lnTo>
                    <a:pt x="506691" y="958316"/>
                  </a:lnTo>
                  <a:lnTo>
                    <a:pt x="462990" y="974577"/>
                  </a:lnTo>
                  <a:lnTo>
                    <a:pt x="440621" y="983080"/>
                  </a:lnTo>
                  <a:lnTo>
                    <a:pt x="417771" y="991726"/>
                  </a:lnTo>
                  <a:lnTo>
                    <a:pt x="394599" y="1000466"/>
                  </a:lnTo>
                  <a:lnTo>
                    <a:pt x="350333" y="1018115"/>
                  </a:lnTo>
                  <a:lnTo>
                    <a:pt x="308500" y="1035881"/>
                  </a:lnTo>
                  <a:lnTo>
                    <a:pt x="270064" y="1053699"/>
                  </a:lnTo>
                  <a:lnTo>
                    <a:pt x="233138" y="1071540"/>
                  </a:lnTo>
                  <a:lnTo>
                    <a:pt x="197874" y="1089391"/>
                  </a:lnTo>
                  <a:lnTo>
                    <a:pt x="165665" y="1107247"/>
                  </a:lnTo>
                  <a:lnTo>
                    <a:pt x="134813" y="1122458"/>
                  </a:lnTo>
                  <a:lnTo>
                    <a:pt x="89296" y="11429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2468"/>
            <p:cNvSpPr/>
            <p:nvPr>
              <p:custDataLst>
                <p:tags r:id="rId52"/>
              </p:custDataLst>
            </p:nvPr>
          </p:nvSpPr>
          <p:spPr bwMode="auto">
            <a:xfrm>
              <a:off x="4857750" y="1143000"/>
              <a:ext cx="17856" cy="732235"/>
            </a:xfrm>
            <a:custGeom>
              <a:avLst/>
              <a:gdLst/>
              <a:ahLst/>
              <a:cxnLst/>
              <a:rect l="0" t="0" r="0" b="0"/>
              <a:pathLst>
                <a:path w="17856" h="732235">
                  <a:moveTo>
                    <a:pt x="8930" y="0"/>
                  </a:moveTo>
                  <a:lnTo>
                    <a:pt x="8930" y="0"/>
                  </a:lnTo>
                  <a:lnTo>
                    <a:pt x="8930" y="4740"/>
                  </a:lnTo>
                  <a:lnTo>
                    <a:pt x="6284" y="9714"/>
                  </a:lnTo>
                  <a:lnTo>
                    <a:pt x="4189" y="12429"/>
                  </a:lnTo>
                  <a:lnTo>
                    <a:pt x="1862" y="20737"/>
                  </a:lnTo>
                  <a:lnTo>
                    <a:pt x="164" y="59122"/>
                  </a:lnTo>
                  <a:lnTo>
                    <a:pt x="32" y="102298"/>
                  </a:lnTo>
                  <a:lnTo>
                    <a:pt x="10" y="141987"/>
                  </a:lnTo>
                  <a:lnTo>
                    <a:pt x="4743" y="185166"/>
                  </a:lnTo>
                  <a:lnTo>
                    <a:pt x="7069" y="219879"/>
                  </a:lnTo>
                  <a:lnTo>
                    <a:pt x="9095" y="257466"/>
                  </a:lnTo>
                  <a:lnTo>
                    <a:pt x="13302" y="294015"/>
                  </a:lnTo>
                  <a:lnTo>
                    <a:pt x="15834" y="332749"/>
                  </a:lnTo>
                  <a:lnTo>
                    <a:pt x="16959" y="373115"/>
                  </a:lnTo>
                  <a:lnTo>
                    <a:pt x="17459" y="414207"/>
                  </a:lnTo>
                  <a:lnTo>
                    <a:pt x="17681" y="452975"/>
                  </a:lnTo>
                  <a:lnTo>
                    <a:pt x="17780" y="490049"/>
                  </a:lnTo>
                  <a:lnTo>
                    <a:pt x="17824" y="526370"/>
                  </a:lnTo>
                  <a:lnTo>
                    <a:pt x="17844" y="559710"/>
                  </a:lnTo>
                  <a:lnTo>
                    <a:pt x="17855" y="603726"/>
                  </a:lnTo>
                  <a:lnTo>
                    <a:pt x="15212" y="641902"/>
                  </a:lnTo>
                  <a:lnTo>
                    <a:pt x="10171" y="680877"/>
                  </a:lnTo>
                  <a:lnTo>
                    <a:pt x="8182" y="712829"/>
                  </a:lnTo>
                  <a:lnTo>
                    <a:pt x="0" y="7322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0" name="SMARTInkShape-2469"/>
          <p:cNvSpPr/>
          <p:nvPr>
            <p:custDataLst>
              <p:tags r:id="rId2"/>
            </p:custDataLst>
          </p:nvPr>
        </p:nvSpPr>
        <p:spPr bwMode="auto">
          <a:xfrm>
            <a:off x="2080617" y="4348758"/>
            <a:ext cx="651868" cy="330399"/>
          </a:xfrm>
          <a:custGeom>
            <a:avLst/>
            <a:gdLst/>
            <a:ahLst/>
            <a:cxnLst/>
            <a:rect l="0" t="0" r="0" b="0"/>
            <a:pathLst>
              <a:path w="651868" h="330399">
                <a:moveTo>
                  <a:pt x="0" y="330398"/>
                </a:moveTo>
                <a:lnTo>
                  <a:pt x="0" y="330398"/>
                </a:lnTo>
                <a:lnTo>
                  <a:pt x="12429" y="330398"/>
                </a:lnTo>
                <a:lnTo>
                  <a:pt x="18092" y="327753"/>
                </a:lnTo>
                <a:lnTo>
                  <a:pt x="53391" y="309661"/>
                </a:lnTo>
                <a:lnTo>
                  <a:pt x="96426" y="292898"/>
                </a:lnTo>
                <a:lnTo>
                  <a:pt x="129223" y="273647"/>
                </a:lnTo>
                <a:lnTo>
                  <a:pt x="168816" y="253831"/>
                </a:lnTo>
                <a:lnTo>
                  <a:pt x="207226" y="235392"/>
                </a:lnTo>
                <a:lnTo>
                  <a:pt x="248483" y="212621"/>
                </a:lnTo>
                <a:lnTo>
                  <a:pt x="292127" y="191763"/>
                </a:lnTo>
                <a:lnTo>
                  <a:pt x="334886" y="168571"/>
                </a:lnTo>
                <a:lnTo>
                  <a:pt x="360179" y="154052"/>
                </a:lnTo>
                <a:lnTo>
                  <a:pt x="401512" y="132629"/>
                </a:lnTo>
                <a:lnTo>
                  <a:pt x="435427" y="116493"/>
                </a:lnTo>
                <a:lnTo>
                  <a:pt x="476832" y="96252"/>
                </a:lnTo>
                <a:lnTo>
                  <a:pt x="514236" y="77687"/>
                </a:lnTo>
                <a:lnTo>
                  <a:pt x="549462" y="60611"/>
                </a:lnTo>
                <a:lnTo>
                  <a:pt x="585888" y="42804"/>
                </a:lnTo>
                <a:lnTo>
                  <a:pt x="627419" y="15835"/>
                </a:lnTo>
                <a:lnTo>
                  <a:pt x="65186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9" name="SMARTInkShape-Group648"/>
          <p:cNvGrpSpPr/>
          <p:nvPr/>
        </p:nvGrpSpPr>
        <p:grpSpPr>
          <a:xfrm>
            <a:off x="4009710" y="2562820"/>
            <a:ext cx="1017523" cy="1178100"/>
            <a:chOff x="4009710" y="2562820"/>
            <a:chExt cx="1017523" cy="1178100"/>
          </a:xfrm>
        </p:grpSpPr>
        <p:sp>
          <p:nvSpPr>
            <p:cNvPr id="31" name="SMARTInkShape-2470"/>
            <p:cNvSpPr/>
            <p:nvPr>
              <p:custDataLst>
                <p:tags r:id="rId43"/>
              </p:custDataLst>
            </p:nvPr>
          </p:nvSpPr>
          <p:spPr bwMode="auto">
            <a:xfrm>
              <a:off x="4009710" y="3232669"/>
              <a:ext cx="249752" cy="508251"/>
            </a:xfrm>
            <a:custGeom>
              <a:avLst/>
              <a:gdLst/>
              <a:ahLst/>
              <a:cxnLst/>
              <a:rect l="0" t="0" r="0" b="0"/>
              <a:pathLst>
                <a:path w="249752" h="508251">
                  <a:moveTo>
                    <a:pt x="169384" y="62386"/>
                  </a:moveTo>
                  <a:lnTo>
                    <a:pt x="169384" y="62386"/>
                  </a:lnTo>
                  <a:lnTo>
                    <a:pt x="169384" y="32574"/>
                  </a:lnTo>
                  <a:lnTo>
                    <a:pt x="166738" y="26647"/>
                  </a:lnTo>
                  <a:lnTo>
                    <a:pt x="163247" y="20705"/>
                  </a:lnTo>
                  <a:lnTo>
                    <a:pt x="161695" y="14757"/>
                  </a:lnTo>
                  <a:lnTo>
                    <a:pt x="160289" y="12774"/>
                  </a:lnTo>
                  <a:lnTo>
                    <a:pt x="158360" y="11452"/>
                  </a:lnTo>
                  <a:lnTo>
                    <a:pt x="153570" y="8990"/>
                  </a:lnTo>
                  <a:lnTo>
                    <a:pt x="145295" y="3019"/>
                  </a:lnTo>
                  <a:lnTo>
                    <a:pt x="139496" y="1274"/>
                  </a:lnTo>
                  <a:lnTo>
                    <a:pt x="114060" y="0"/>
                  </a:lnTo>
                  <a:lnTo>
                    <a:pt x="99524" y="4655"/>
                  </a:lnTo>
                  <a:lnTo>
                    <a:pt x="60341" y="33301"/>
                  </a:lnTo>
                  <a:lnTo>
                    <a:pt x="39620" y="55422"/>
                  </a:lnTo>
                  <a:lnTo>
                    <a:pt x="15876" y="98363"/>
                  </a:lnTo>
                  <a:lnTo>
                    <a:pt x="6900" y="117071"/>
                  </a:lnTo>
                  <a:lnTo>
                    <a:pt x="1138" y="158773"/>
                  </a:lnTo>
                  <a:lnTo>
                    <a:pt x="0" y="191227"/>
                  </a:lnTo>
                  <a:lnTo>
                    <a:pt x="5136" y="204315"/>
                  </a:lnTo>
                  <a:lnTo>
                    <a:pt x="14033" y="215755"/>
                  </a:lnTo>
                  <a:lnTo>
                    <a:pt x="24602" y="224146"/>
                  </a:lnTo>
                  <a:lnTo>
                    <a:pt x="35914" y="228537"/>
                  </a:lnTo>
                  <a:lnTo>
                    <a:pt x="41709" y="229708"/>
                  </a:lnTo>
                  <a:lnTo>
                    <a:pt x="53439" y="228363"/>
                  </a:lnTo>
                  <a:lnTo>
                    <a:pt x="96097" y="218289"/>
                  </a:lnTo>
                  <a:lnTo>
                    <a:pt x="139510" y="181165"/>
                  </a:lnTo>
                  <a:lnTo>
                    <a:pt x="152705" y="163505"/>
                  </a:lnTo>
                  <a:lnTo>
                    <a:pt x="166137" y="127057"/>
                  </a:lnTo>
                  <a:lnTo>
                    <a:pt x="167941" y="112956"/>
                  </a:lnTo>
                  <a:lnTo>
                    <a:pt x="161197" y="68511"/>
                  </a:lnTo>
                  <a:lnTo>
                    <a:pt x="159527" y="34619"/>
                  </a:lnTo>
                  <a:lnTo>
                    <a:pt x="157852" y="31969"/>
                  </a:lnTo>
                  <a:lnTo>
                    <a:pt x="151634" y="26759"/>
                  </a:lnTo>
                  <a:lnTo>
                    <a:pt x="156297" y="31434"/>
                  </a:lnTo>
                  <a:lnTo>
                    <a:pt x="158607" y="39038"/>
                  </a:lnTo>
                  <a:lnTo>
                    <a:pt x="162553" y="54476"/>
                  </a:lnTo>
                  <a:lnTo>
                    <a:pt x="166348" y="66808"/>
                  </a:lnTo>
                  <a:lnTo>
                    <a:pt x="171429" y="101624"/>
                  </a:lnTo>
                  <a:lnTo>
                    <a:pt x="176274" y="134866"/>
                  </a:lnTo>
                  <a:lnTo>
                    <a:pt x="177710" y="172497"/>
                  </a:lnTo>
                  <a:lnTo>
                    <a:pt x="180780" y="215066"/>
                  </a:lnTo>
                  <a:lnTo>
                    <a:pt x="185328" y="259098"/>
                  </a:lnTo>
                  <a:lnTo>
                    <a:pt x="186392" y="289712"/>
                  </a:lnTo>
                  <a:lnTo>
                    <a:pt x="186865" y="323162"/>
                  </a:lnTo>
                  <a:lnTo>
                    <a:pt x="189720" y="355226"/>
                  </a:lnTo>
                  <a:lnTo>
                    <a:pt x="194261" y="398523"/>
                  </a:lnTo>
                  <a:lnTo>
                    <a:pt x="195607" y="433841"/>
                  </a:lnTo>
                  <a:lnTo>
                    <a:pt x="196061" y="472442"/>
                  </a:lnTo>
                  <a:lnTo>
                    <a:pt x="196139" y="490249"/>
                  </a:lnTo>
                  <a:lnTo>
                    <a:pt x="198804" y="498279"/>
                  </a:lnTo>
                  <a:lnTo>
                    <a:pt x="204734" y="508250"/>
                  </a:lnTo>
                  <a:lnTo>
                    <a:pt x="205099" y="466625"/>
                  </a:lnTo>
                  <a:lnTo>
                    <a:pt x="205102" y="429014"/>
                  </a:lnTo>
                  <a:lnTo>
                    <a:pt x="206095" y="394038"/>
                  </a:lnTo>
                  <a:lnTo>
                    <a:pt x="211239" y="352697"/>
                  </a:lnTo>
                  <a:lnTo>
                    <a:pt x="214197" y="310020"/>
                  </a:lnTo>
                  <a:lnTo>
                    <a:pt x="219924" y="271798"/>
                  </a:lnTo>
                  <a:lnTo>
                    <a:pt x="225007" y="231265"/>
                  </a:lnTo>
                  <a:lnTo>
                    <a:pt x="230532" y="212823"/>
                  </a:lnTo>
                  <a:lnTo>
                    <a:pt x="231488" y="202761"/>
                  </a:lnTo>
                  <a:lnTo>
                    <a:pt x="232616" y="200618"/>
                  </a:lnTo>
                  <a:lnTo>
                    <a:pt x="234358" y="199188"/>
                  </a:lnTo>
                  <a:lnTo>
                    <a:pt x="236513" y="198236"/>
                  </a:lnTo>
                  <a:lnTo>
                    <a:pt x="237949" y="195616"/>
                  </a:lnTo>
                  <a:lnTo>
                    <a:pt x="239545" y="187414"/>
                  </a:lnTo>
                  <a:lnTo>
                    <a:pt x="240962" y="185425"/>
                  </a:lnTo>
                  <a:lnTo>
                    <a:pt x="242899" y="185092"/>
                  </a:lnTo>
                  <a:lnTo>
                    <a:pt x="249751" y="1874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SMARTInkShape-2471"/>
            <p:cNvSpPr/>
            <p:nvPr>
              <p:custDataLst>
                <p:tags r:id="rId44"/>
              </p:custDataLst>
            </p:nvPr>
          </p:nvSpPr>
          <p:spPr bwMode="auto">
            <a:xfrm>
              <a:off x="4563070" y="2562820"/>
              <a:ext cx="26790" cy="5146"/>
            </a:xfrm>
            <a:custGeom>
              <a:avLst/>
              <a:gdLst/>
              <a:ahLst/>
              <a:cxnLst/>
              <a:rect l="0" t="0" r="0" b="0"/>
              <a:pathLst>
                <a:path w="26790" h="5146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4" y="2646"/>
                  </a:lnTo>
                  <a:lnTo>
                    <a:pt x="12429" y="4741"/>
                  </a:lnTo>
                  <a:lnTo>
                    <a:pt x="15232" y="5145"/>
                  </a:lnTo>
                  <a:lnTo>
                    <a:pt x="267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" name="SMARTInkShape-2472"/>
            <p:cNvSpPr/>
            <p:nvPr>
              <p:custDataLst>
                <p:tags r:id="rId45"/>
              </p:custDataLst>
            </p:nvPr>
          </p:nvSpPr>
          <p:spPr bwMode="auto">
            <a:xfrm>
              <a:off x="4545243" y="2734051"/>
              <a:ext cx="375016" cy="324342"/>
            </a:xfrm>
            <a:custGeom>
              <a:avLst/>
              <a:gdLst/>
              <a:ahLst/>
              <a:cxnLst/>
              <a:rect l="0" t="0" r="0" b="0"/>
              <a:pathLst>
                <a:path w="375016" h="324342">
                  <a:moveTo>
                    <a:pt x="8898" y="78801"/>
                  </a:moveTo>
                  <a:lnTo>
                    <a:pt x="8898" y="78801"/>
                  </a:lnTo>
                  <a:lnTo>
                    <a:pt x="8898" y="118093"/>
                  </a:lnTo>
                  <a:lnTo>
                    <a:pt x="1830" y="159638"/>
                  </a:lnTo>
                  <a:lnTo>
                    <a:pt x="213" y="203878"/>
                  </a:lnTo>
                  <a:lnTo>
                    <a:pt x="0" y="248473"/>
                  </a:lnTo>
                  <a:lnTo>
                    <a:pt x="7659" y="289614"/>
                  </a:lnTo>
                  <a:lnTo>
                    <a:pt x="13271" y="307841"/>
                  </a:lnTo>
                  <a:lnTo>
                    <a:pt x="15782" y="311861"/>
                  </a:lnTo>
                  <a:lnTo>
                    <a:pt x="29856" y="323584"/>
                  </a:lnTo>
                  <a:lnTo>
                    <a:pt x="32792" y="324341"/>
                  </a:lnTo>
                  <a:lnTo>
                    <a:pt x="35741" y="323853"/>
                  </a:lnTo>
                  <a:lnTo>
                    <a:pt x="41664" y="320666"/>
                  </a:lnTo>
                  <a:lnTo>
                    <a:pt x="70193" y="294239"/>
                  </a:lnTo>
                  <a:lnTo>
                    <a:pt x="82071" y="277682"/>
                  </a:lnTo>
                  <a:lnTo>
                    <a:pt x="90963" y="238679"/>
                  </a:lnTo>
                  <a:lnTo>
                    <a:pt x="103379" y="194774"/>
                  </a:lnTo>
                  <a:lnTo>
                    <a:pt x="109030" y="156500"/>
                  </a:lnTo>
                  <a:lnTo>
                    <a:pt x="113973" y="122658"/>
                  </a:lnTo>
                  <a:lnTo>
                    <a:pt x="120383" y="80408"/>
                  </a:lnTo>
                  <a:lnTo>
                    <a:pt x="124864" y="45197"/>
                  </a:lnTo>
                  <a:lnTo>
                    <a:pt x="125896" y="44492"/>
                  </a:lnTo>
                  <a:lnTo>
                    <a:pt x="132661" y="43267"/>
                  </a:lnTo>
                  <a:lnTo>
                    <a:pt x="133079" y="44198"/>
                  </a:lnTo>
                  <a:lnTo>
                    <a:pt x="133542" y="47877"/>
                  </a:lnTo>
                  <a:lnTo>
                    <a:pt x="136394" y="52820"/>
                  </a:lnTo>
                  <a:lnTo>
                    <a:pt x="139977" y="58324"/>
                  </a:lnTo>
                  <a:lnTo>
                    <a:pt x="151863" y="99994"/>
                  </a:lnTo>
                  <a:lnTo>
                    <a:pt x="162744" y="141329"/>
                  </a:lnTo>
                  <a:lnTo>
                    <a:pt x="168271" y="160385"/>
                  </a:lnTo>
                  <a:lnTo>
                    <a:pt x="169632" y="203767"/>
                  </a:lnTo>
                  <a:lnTo>
                    <a:pt x="164891" y="199061"/>
                  </a:lnTo>
                  <a:lnTo>
                    <a:pt x="162564" y="194096"/>
                  </a:lnTo>
                  <a:lnTo>
                    <a:pt x="160811" y="161575"/>
                  </a:lnTo>
                  <a:lnTo>
                    <a:pt x="168400" y="121635"/>
                  </a:lnTo>
                  <a:lnTo>
                    <a:pt x="175525" y="81235"/>
                  </a:lnTo>
                  <a:lnTo>
                    <a:pt x="179647" y="53725"/>
                  </a:lnTo>
                  <a:lnTo>
                    <a:pt x="201816" y="15712"/>
                  </a:lnTo>
                  <a:lnTo>
                    <a:pt x="220184" y="1959"/>
                  </a:lnTo>
                  <a:lnTo>
                    <a:pt x="226165" y="0"/>
                  </a:lnTo>
                  <a:lnTo>
                    <a:pt x="229149" y="470"/>
                  </a:lnTo>
                  <a:lnTo>
                    <a:pt x="241066" y="5708"/>
                  </a:lnTo>
                  <a:lnTo>
                    <a:pt x="244044" y="6259"/>
                  </a:lnTo>
                  <a:lnTo>
                    <a:pt x="246029" y="8611"/>
                  </a:lnTo>
                  <a:lnTo>
                    <a:pt x="251861" y="23999"/>
                  </a:lnTo>
                  <a:lnTo>
                    <a:pt x="265127" y="48065"/>
                  </a:lnTo>
                  <a:lnTo>
                    <a:pt x="274191" y="77139"/>
                  </a:lnTo>
                  <a:lnTo>
                    <a:pt x="278664" y="96168"/>
                  </a:lnTo>
                  <a:lnTo>
                    <a:pt x="297734" y="138303"/>
                  </a:lnTo>
                  <a:lnTo>
                    <a:pt x="321255" y="182631"/>
                  </a:lnTo>
                  <a:lnTo>
                    <a:pt x="325655" y="188778"/>
                  </a:lnTo>
                  <a:lnTo>
                    <a:pt x="330919" y="192172"/>
                  </a:lnTo>
                  <a:lnTo>
                    <a:pt x="346494" y="194728"/>
                  </a:lnTo>
                  <a:lnTo>
                    <a:pt x="357712" y="185152"/>
                  </a:lnTo>
                  <a:lnTo>
                    <a:pt x="362364" y="179646"/>
                  </a:lnTo>
                  <a:lnTo>
                    <a:pt x="375015" y="1502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SMARTInkShape-2473"/>
            <p:cNvSpPr/>
            <p:nvPr>
              <p:custDataLst>
                <p:tags r:id="rId46"/>
              </p:custDataLst>
            </p:nvPr>
          </p:nvSpPr>
          <p:spPr bwMode="auto">
            <a:xfrm>
              <a:off x="4232672" y="2875362"/>
              <a:ext cx="258962" cy="249489"/>
            </a:xfrm>
            <a:custGeom>
              <a:avLst/>
              <a:gdLst/>
              <a:ahLst/>
              <a:cxnLst/>
              <a:rect l="0" t="0" r="0" b="0"/>
              <a:pathLst>
                <a:path w="258962" h="249489">
                  <a:moveTo>
                    <a:pt x="0" y="8927"/>
                  </a:moveTo>
                  <a:lnTo>
                    <a:pt x="0" y="8927"/>
                  </a:lnTo>
                  <a:lnTo>
                    <a:pt x="0" y="0"/>
                  </a:lnTo>
                  <a:lnTo>
                    <a:pt x="4740" y="4739"/>
                  </a:lnTo>
                  <a:lnTo>
                    <a:pt x="7068" y="12357"/>
                  </a:lnTo>
                  <a:lnTo>
                    <a:pt x="11024" y="27803"/>
                  </a:lnTo>
                  <a:lnTo>
                    <a:pt x="14821" y="40136"/>
                  </a:lnTo>
                  <a:lnTo>
                    <a:pt x="17459" y="80947"/>
                  </a:lnTo>
                  <a:lnTo>
                    <a:pt x="20453" y="125089"/>
                  </a:lnTo>
                  <a:lnTo>
                    <a:pt x="25537" y="160747"/>
                  </a:lnTo>
                  <a:lnTo>
                    <a:pt x="19556" y="202737"/>
                  </a:lnTo>
                  <a:lnTo>
                    <a:pt x="19606" y="215119"/>
                  </a:lnTo>
                  <a:lnTo>
                    <a:pt x="26281" y="240798"/>
                  </a:lnTo>
                  <a:lnTo>
                    <a:pt x="26759" y="249488"/>
                  </a:lnTo>
                  <a:lnTo>
                    <a:pt x="26789" y="207784"/>
                  </a:lnTo>
                  <a:lnTo>
                    <a:pt x="33857" y="168802"/>
                  </a:lnTo>
                  <a:lnTo>
                    <a:pt x="40091" y="129032"/>
                  </a:lnTo>
                  <a:lnTo>
                    <a:pt x="44741" y="90088"/>
                  </a:lnTo>
                  <a:lnTo>
                    <a:pt x="53664" y="50044"/>
                  </a:lnTo>
                  <a:lnTo>
                    <a:pt x="61600" y="36112"/>
                  </a:lnTo>
                  <a:lnTo>
                    <a:pt x="62388" y="28210"/>
                  </a:lnTo>
                  <a:lnTo>
                    <a:pt x="62472" y="31949"/>
                  </a:lnTo>
                  <a:lnTo>
                    <a:pt x="63476" y="33205"/>
                  </a:lnTo>
                  <a:lnTo>
                    <a:pt x="67238" y="34600"/>
                  </a:lnTo>
                  <a:lnTo>
                    <a:pt x="68638" y="35964"/>
                  </a:lnTo>
                  <a:lnTo>
                    <a:pt x="73530" y="45283"/>
                  </a:lnTo>
                  <a:lnTo>
                    <a:pt x="107172" y="89136"/>
                  </a:lnTo>
                  <a:lnTo>
                    <a:pt x="110144" y="92165"/>
                  </a:lnTo>
                  <a:lnTo>
                    <a:pt x="113445" y="100823"/>
                  </a:lnTo>
                  <a:lnTo>
                    <a:pt x="115904" y="110293"/>
                  </a:lnTo>
                  <a:lnTo>
                    <a:pt x="125568" y="124457"/>
                  </a:lnTo>
                  <a:lnTo>
                    <a:pt x="130222" y="130719"/>
                  </a:lnTo>
                  <a:lnTo>
                    <a:pt x="135856" y="142824"/>
                  </a:lnTo>
                  <a:lnTo>
                    <a:pt x="138195" y="145816"/>
                  </a:lnTo>
                  <a:lnTo>
                    <a:pt x="138763" y="148804"/>
                  </a:lnTo>
                  <a:lnTo>
                    <a:pt x="138149" y="151788"/>
                  </a:lnTo>
                  <a:lnTo>
                    <a:pt x="135814" y="157749"/>
                  </a:lnTo>
                  <a:lnTo>
                    <a:pt x="134191" y="167897"/>
                  </a:lnTo>
                  <a:lnTo>
                    <a:pt x="133117" y="168485"/>
                  </a:lnTo>
                  <a:lnTo>
                    <a:pt x="125390" y="169616"/>
                  </a:lnTo>
                  <a:lnTo>
                    <a:pt x="125019" y="127420"/>
                  </a:lnTo>
                  <a:lnTo>
                    <a:pt x="132145" y="104065"/>
                  </a:lnTo>
                  <a:lnTo>
                    <a:pt x="150087" y="61288"/>
                  </a:lnTo>
                  <a:lnTo>
                    <a:pt x="160799" y="39788"/>
                  </a:lnTo>
                  <a:lnTo>
                    <a:pt x="162761" y="38430"/>
                  </a:lnTo>
                  <a:lnTo>
                    <a:pt x="165062" y="37526"/>
                  </a:lnTo>
                  <a:lnTo>
                    <a:pt x="166596" y="35930"/>
                  </a:lnTo>
                  <a:lnTo>
                    <a:pt x="168300" y="31512"/>
                  </a:lnTo>
                  <a:lnTo>
                    <a:pt x="169747" y="30929"/>
                  </a:lnTo>
                  <a:lnTo>
                    <a:pt x="171704" y="31532"/>
                  </a:lnTo>
                  <a:lnTo>
                    <a:pt x="176524" y="33857"/>
                  </a:lnTo>
                  <a:lnTo>
                    <a:pt x="185878" y="35471"/>
                  </a:lnTo>
                  <a:lnTo>
                    <a:pt x="195067" y="43383"/>
                  </a:lnTo>
                  <a:lnTo>
                    <a:pt x="211844" y="71066"/>
                  </a:lnTo>
                  <a:lnTo>
                    <a:pt x="216742" y="96329"/>
                  </a:lnTo>
                  <a:lnTo>
                    <a:pt x="220353" y="104327"/>
                  </a:lnTo>
                  <a:lnTo>
                    <a:pt x="223167" y="147731"/>
                  </a:lnTo>
                  <a:lnTo>
                    <a:pt x="223232" y="163564"/>
                  </a:lnTo>
                  <a:lnTo>
                    <a:pt x="225883" y="169597"/>
                  </a:lnTo>
                  <a:lnTo>
                    <a:pt x="227980" y="172595"/>
                  </a:lnTo>
                  <a:lnTo>
                    <a:pt x="232954" y="175926"/>
                  </a:lnTo>
                  <a:lnTo>
                    <a:pt x="241333" y="177801"/>
                  </a:lnTo>
                  <a:lnTo>
                    <a:pt x="244233" y="178065"/>
                  </a:lnTo>
                  <a:lnTo>
                    <a:pt x="250100" y="175711"/>
                  </a:lnTo>
                  <a:lnTo>
                    <a:pt x="258961" y="1696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SMARTInkShape-2474"/>
            <p:cNvSpPr/>
            <p:nvPr>
              <p:custDataLst>
                <p:tags r:id="rId47"/>
              </p:custDataLst>
            </p:nvPr>
          </p:nvSpPr>
          <p:spPr bwMode="auto">
            <a:xfrm>
              <a:off x="4393929" y="3232579"/>
              <a:ext cx="97705" cy="303408"/>
            </a:xfrm>
            <a:custGeom>
              <a:avLst/>
              <a:gdLst/>
              <a:ahLst/>
              <a:cxnLst/>
              <a:rect l="0" t="0" r="0" b="0"/>
              <a:pathLst>
                <a:path w="97705" h="303408">
                  <a:moveTo>
                    <a:pt x="79844" y="8898"/>
                  </a:moveTo>
                  <a:lnTo>
                    <a:pt x="79844" y="8898"/>
                  </a:lnTo>
                  <a:lnTo>
                    <a:pt x="79844" y="1209"/>
                  </a:lnTo>
                  <a:lnTo>
                    <a:pt x="78852" y="795"/>
                  </a:lnTo>
                  <a:lnTo>
                    <a:pt x="63594" y="0"/>
                  </a:lnTo>
                  <a:lnTo>
                    <a:pt x="49697" y="12399"/>
                  </a:lnTo>
                  <a:lnTo>
                    <a:pt x="26251" y="53799"/>
                  </a:lnTo>
                  <a:lnTo>
                    <a:pt x="11382" y="91466"/>
                  </a:lnTo>
                  <a:lnTo>
                    <a:pt x="2122" y="132290"/>
                  </a:lnTo>
                  <a:lnTo>
                    <a:pt x="0" y="174052"/>
                  </a:lnTo>
                  <a:lnTo>
                    <a:pt x="573" y="213389"/>
                  </a:lnTo>
                  <a:lnTo>
                    <a:pt x="7179" y="254071"/>
                  </a:lnTo>
                  <a:lnTo>
                    <a:pt x="17429" y="290385"/>
                  </a:lnTo>
                  <a:lnTo>
                    <a:pt x="21677" y="297053"/>
                  </a:lnTo>
                  <a:lnTo>
                    <a:pt x="26873" y="300677"/>
                  </a:lnTo>
                  <a:lnTo>
                    <a:pt x="35376" y="302718"/>
                  </a:lnTo>
                  <a:lnTo>
                    <a:pt x="47138" y="303407"/>
                  </a:lnTo>
                  <a:lnTo>
                    <a:pt x="53071" y="300856"/>
                  </a:lnTo>
                  <a:lnTo>
                    <a:pt x="60224" y="295874"/>
                  </a:lnTo>
                  <a:lnTo>
                    <a:pt x="80008" y="252780"/>
                  </a:lnTo>
                  <a:lnTo>
                    <a:pt x="82930" y="248876"/>
                  </a:lnTo>
                  <a:lnTo>
                    <a:pt x="86177" y="239247"/>
                  </a:lnTo>
                  <a:lnTo>
                    <a:pt x="91192" y="202545"/>
                  </a:lnTo>
                  <a:lnTo>
                    <a:pt x="97704" y="1785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SMARTInkShape-2475"/>
            <p:cNvSpPr/>
            <p:nvPr>
              <p:custDataLst>
                <p:tags r:id="rId48"/>
              </p:custDataLst>
            </p:nvPr>
          </p:nvSpPr>
          <p:spPr bwMode="auto">
            <a:xfrm>
              <a:off x="4375547" y="3330773"/>
              <a:ext cx="151806" cy="80359"/>
            </a:xfrm>
            <a:custGeom>
              <a:avLst/>
              <a:gdLst/>
              <a:ahLst/>
              <a:cxnLst/>
              <a:rect l="0" t="0" r="0" b="0"/>
              <a:pathLst>
                <a:path w="151806" h="80359">
                  <a:moveTo>
                    <a:pt x="0" y="71438"/>
                  </a:moveTo>
                  <a:lnTo>
                    <a:pt x="0" y="71438"/>
                  </a:lnTo>
                  <a:lnTo>
                    <a:pt x="0" y="80259"/>
                  </a:lnTo>
                  <a:lnTo>
                    <a:pt x="12429" y="80358"/>
                  </a:lnTo>
                  <a:lnTo>
                    <a:pt x="25731" y="75625"/>
                  </a:lnTo>
                  <a:lnTo>
                    <a:pt x="68879" y="50556"/>
                  </a:lnTo>
                  <a:lnTo>
                    <a:pt x="110157" y="28771"/>
                  </a:lnTo>
                  <a:lnTo>
                    <a:pt x="1518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SMARTInkShape-2476"/>
            <p:cNvSpPr/>
            <p:nvPr>
              <p:custDataLst>
                <p:tags r:id="rId49"/>
              </p:custDataLst>
            </p:nvPr>
          </p:nvSpPr>
          <p:spPr bwMode="auto">
            <a:xfrm>
              <a:off x="4572003" y="3082029"/>
              <a:ext cx="125014" cy="396392"/>
            </a:xfrm>
            <a:custGeom>
              <a:avLst/>
              <a:gdLst/>
              <a:ahLst/>
              <a:cxnLst/>
              <a:rect l="0" t="0" r="0" b="0"/>
              <a:pathLst>
                <a:path w="125014" h="396392">
                  <a:moveTo>
                    <a:pt x="98224" y="43362"/>
                  </a:moveTo>
                  <a:lnTo>
                    <a:pt x="98224" y="43362"/>
                  </a:lnTo>
                  <a:lnTo>
                    <a:pt x="98224" y="22371"/>
                  </a:lnTo>
                  <a:lnTo>
                    <a:pt x="95578" y="16504"/>
                  </a:lnTo>
                  <a:lnTo>
                    <a:pt x="90535" y="9393"/>
                  </a:lnTo>
                  <a:lnTo>
                    <a:pt x="87199" y="8421"/>
                  </a:lnTo>
                  <a:lnTo>
                    <a:pt x="84921" y="8161"/>
                  </a:lnTo>
                  <a:lnTo>
                    <a:pt x="83402" y="6996"/>
                  </a:lnTo>
                  <a:lnTo>
                    <a:pt x="80765" y="0"/>
                  </a:lnTo>
                  <a:lnTo>
                    <a:pt x="77896" y="1931"/>
                  </a:lnTo>
                  <a:lnTo>
                    <a:pt x="72711" y="6514"/>
                  </a:lnTo>
                  <a:lnTo>
                    <a:pt x="70694" y="14549"/>
                  </a:lnTo>
                  <a:lnTo>
                    <a:pt x="65372" y="23800"/>
                  </a:lnTo>
                  <a:lnTo>
                    <a:pt x="62362" y="37676"/>
                  </a:lnTo>
                  <a:lnTo>
                    <a:pt x="55605" y="51756"/>
                  </a:lnTo>
                  <a:lnTo>
                    <a:pt x="52662" y="92306"/>
                  </a:lnTo>
                  <a:lnTo>
                    <a:pt x="44488" y="127707"/>
                  </a:lnTo>
                  <a:lnTo>
                    <a:pt x="38756" y="139019"/>
                  </a:lnTo>
                  <a:lnTo>
                    <a:pt x="26700" y="182172"/>
                  </a:lnTo>
                  <a:lnTo>
                    <a:pt x="17771" y="194887"/>
                  </a:lnTo>
                  <a:lnTo>
                    <a:pt x="9330" y="203679"/>
                  </a:lnTo>
                  <a:lnTo>
                    <a:pt x="1274" y="204060"/>
                  </a:lnTo>
                  <a:lnTo>
                    <a:pt x="848" y="203079"/>
                  </a:lnTo>
                  <a:lnTo>
                    <a:pt x="0" y="186637"/>
                  </a:lnTo>
                  <a:lnTo>
                    <a:pt x="4738" y="181614"/>
                  </a:lnTo>
                  <a:lnTo>
                    <a:pt x="6135" y="181171"/>
                  </a:lnTo>
                  <a:lnTo>
                    <a:pt x="7066" y="181867"/>
                  </a:lnTo>
                  <a:lnTo>
                    <a:pt x="9091" y="185287"/>
                  </a:lnTo>
                  <a:lnTo>
                    <a:pt x="14819" y="192790"/>
                  </a:lnTo>
                  <a:lnTo>
                    <a:pt x="17949" y="201297"/>
                  </a:lnTo>
                  <a:lnTo>
                    <a:pt x="30166" y="220766"/>
                  </a:lnTo>
                  <a:lnTo>
                    <a:pt x="34071" y="237368"/>
                  </a:lnTo>
                  <a:lnTo>
                    <a:pt x="36612" y="279533"/>
                  </a:lnTo>
                  <a:lnTo>
                    <a:pt x="44802" y="322334"/>
                  </a:lnTo>
                  <a:lnTo>
                    <a:pt x="57915" y="363063"/>
                  </a:lnTo>
                  <a:lnTo>
                    <a:pt x="68968" y="382065"/>
                  </a:lnTo>
                  <a:lnTo>
                    <a:pt x="69790" y="385250"/>
                  </a:lnTo>
                  <a:lnTo>
                    <a:pt x="71331" y="387373"/>
                  </a:lnTo>
                  <a:lnTo>
                    <a:pt x="73349" y="388788"/>
                  </a:lnTo>
                  <a:lnTo>
                    <a:pt x="78239" y="391353"/>
                  </a:lnTo>
                  <a:lnTo>
                    <a:pt x="83719" y="395801"/>
                  </a:lnTo>
                  <a:lnTo>
                    <a:pt x="86569" y="396391"/>
                  </a:lnTo>
                  <a:lnTo>
                    <a:pt x="89462" y="395793"/>
                  </a:lnTo>
                  <a:lnTo>
                    <a:pt x="98274" y="390210"/>
                  </a:lnTo>
                  <a:lnTo>
                    <a:pt x="125013" y="3648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SMARTInkShape-2477"/>
            <p:cNvSpPr/>
            <p:nvPr>
              <p:custDataLst>
                <p:tags r:id="rId50"/>
              </p:custDataLst>
            </p:nvPr>
          </p:nvSpPr>
          <p:spPr bwMode="auto">
            <a:xfrm>
              <a:off x="4857750" y="3036498"/>
              <a:ext cx="169483" cy="535221"/>
            </a:xfrm>
            <a:custGeom>
              <a:avLst/>
              <a:gdLst/>
              <a:ahLst/>
              <a:cxnLst/>
              <a:rect l="0" t="0" r="0" b="0"/>
              <a:pathLst>
                <a:path w="169483" h="535221">
                  <a:moveTo>
                    <a:pt x="0" y="35315"/>
                  </a:moveTo>
                  <a:lnTo>
                    <a:pt x="0" y="35315"/>
                  </a:lnTo>
                  <a:lnTo>
                    <a:pt x="4740" y="30574"/>
                  </a:lnTo>
                  <a:lnTo>
                    <a:pt x="7068" y="25601"/>
                  </a:lnTo>
                  <a:lnTo>
                    <a:pt x="7689" y="22886"/>
                  </a:lnTo>
                  <a:lnTo>
                    <a:pt x="9094" y="21075"/>
                  </a:lnTo>
                  <a:lnTo>
                    <a:pt x="26974" y="10599"/>
                  </a:lnTo>
                  <a:lnTo>
                    <a:pt x="29888" y="9908"/>
                  </a:lnTo>
                  <a:lnTo>
                    <a:pt x="44664" y="1639"/>
                  </a:lnTo>
                  <a:lnTo>
                    <a:pt x="51817" y="0"/>
                  </a:lnTo>
                  <a:lnTo>
                    <a:pt x="63060" y="6717"/>
                  </a:lnTo>
                  <a:lnTo>
                    <a:pt x="65853" y="7319"/>
                  </a:lnTo>
                  <a:lnTo>
                    <a:pt x="74523" y="12909"/>
                  </a:lnTo>
                  <a:lnTo>
                    <a:pt x="77770" y="20726"/>
                  </a:lnTo>
                  <a:lnTo>
                    <a:pt x="80215" y="59318"/>
                  </a:lnTo>
                  <a:lnTo>
                    <a:pt x="79345" y="89114"/>
                  </a:lnTo>
                  <a:lnTo>
                    <a:pt x="72675" y="126012"/>
                  </a:lnTo>
                  <a:lnTo>
                    <a:pt x="71600" y="166798"/>
                  </a:lnTo>
                  <a:lnTo>
                    <a:pt x="71459" y="204838"/>
                  </a:lnTo>
                  <a:lnTo>
                    <a:pt x="71441" y="232570"/>
                  </a:lnTo>
                  <a:lnTo>
                    <a:pt x="74085" y="239731"/>
                  </a:lnTo>
                  <a:lnTo>
                    <a:pt x="87688" y="256736"/>
                  </a:lnTo>
                  <a:lnTo>
                    <a:pt x="91228" y="257747"/>
                  </a:lnTo>
                  <a:lnTo>
                    <a:pt x="101584" y="258397"/>
                  </a:lnTo>
                  <a:lnTo>
                    <a:pt x="107326" y="255840"/>
                  </a:lnTo>
                  <a:lnTo>
                    <a:pt x="110246" y="253769"/>
                  </a:lnTo>
                  <a:lnTo>
                    <a:pt x="128002" y="229873"/>
                  </a:lnTo>
                  <a:lnTo>
                    <a:pt x="131304" y="220673"/>
                  </a:lnTo>
                  <a:lnTo>
                    <a:pt x="141479" y="178091"/>
                  </a:lnTo>
                  <a:lnTo>
                    <a:pt x="150441" y="154658"/>
                  </a:lnTo>
                  <a:lnTo>
                    <a:pt x="149903" y="153572"/>
                  </a:lnTo>
                  <a:lnTo>
                    <a:pt x="148553" y="152848"/>
                  </a:lnTo>
                  <a:lnTo>
                    <a:pt x="143208" y="151485"/>
                  </a:lnTo>
                  <a:lnTo>
                    <a:pt x="142973" y="156166"/>
                  </a:lnTo>
                  <a:lnTo>
                    <a:pt x="140273" y="161125"/>
                  </a:lnTo>
                  <a:lnTo>
                    <a:pt x="138164" y="163837"/>
                  </a:lnTo>
                  <a:lnTo>
                    <a:pt x="135820" y="172141"/>
                  </a:lnTo>
                  <a:lnTo>
                    <a:pt x="134055" y="211100"/>
                  </a:lnTo>
                  <a:lnTo>
                    <a:pt x="136606" y="243365"/>
                  </a:lnTo>
                  <a:lnTo>
                    <a:pt x="143042" y="285697"/>
                  </a:lnTo>
                  <a:lnTo>
                    <a:pt x="155195" y="330040"/>
                  </a:lnTo>
                  <a:lnTo>
                    <a:pt x="162651" y="372003"/>
                  </a:lnTo>
                  <a:lnTo>
                    <a:pt x="167586" y="394365"/>
                  </a:lnTo>
                  <a:lnTo>
                    <a:pt x="169482" y="436530"/>
                  </a:lnTo>
                  <a:lnTo>
                    <a:pt x="166964" y="457472"/>
                  </a:lnTo>
                  <a:lnTo>
                    <a:pt x="159570" y="491861"/>
                  </a:lnTo>
                  <a:lnTo>
                    <a:pt x="140725" y="510930"/>
                  </a:lnTo>
                  <a:lnTo>
                    <a:pt x="110017" y="531371"/>
                  </a:lnTo>
                  <a:lnTo>
                    <a:pt x="82936" y="534850"/>
                  </a:lnTo>
                  <a:lnTo>
                    <a:pt x="70104" y="535220"/>
                  </a:lnTo>
                  <a:lnTo>
                    <a:pt x="55277" y="530590"/>
                  </a:lnTo>
                  <a:lnTo>
                    <a:pt x="35719" y="5175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4" name="SMARTInkShape-Group649"/>
          <p:cNvGrpSpPr/>
          <p:nvPr/>
        </p:nvGrpSpPr>
        <p:grpSpPr>
          <a:xfrm>
            <a:off x="5688847" y="2277225"/>
            <a:ext cx="1026279" cy="660434"/>
            <a:chOff x="5688847" y="2277225"/>
            <a:chExt cx="1026279" cy="660434"/>
          </a:xfrm>
        </p:grpSpPr>
        <p:sp>
          <p:nvSpPr>
            <p:cNvPr id="40" name="SMARTInkShape-2478"/>
            <p:cNvSpPr/>
            <p:nvPr>
              <p:custDataLst>
                <p:tags r:id="rId39"/>
              </p:custDataLst>
            </p:nvPr>
          </p:nvSpPr>
          <p:spPr bwMode="auto">
            <a:xfrm>
              <a:off x="5688847" y="2295105"/>
              <a:ext cx="213677" cy="490753"/>
            </a:xfrm>
            <a:custGeom>
              <a:avLst/>
              <a:gdLst/>
              <a:ahLst/>
              <a:cxnLst/>
              <a:rect l="0" t="0" r="0" b="0"/>
              <a:pathLst>
                <a:path w="213677" h="490753">
                  <a:moveTo>
                    <a:pt x="160098" y="303434"/>
                  </a:moveTo>
                  <a:lnTo>
                    <a:pt x="160098" y="303434"/>
                  </a:lnTo>
                  <a:lnTo>
                    <a:pt x="155358" y="303434"/>
                  </a:lnTo>
                  <a:lnTo>
                    <a:pt x="153961" y="302442"/>
                  </a:lnTo>
                  <a:lnTo>
                    <a:pt x="153030" y="300788"/>
                  </a:lnTo>
                  <a:lnTo>
                    <a:pt x="151537" y="291005"/>
                  </a:lnTo>
                  <a:lnTo>
                    <a:pt x="151277" y="282443"/>
                  </a:lnTo>
                  <a:lnTo>
                    <a:pt x="148571" y="276576"/>
                  </a:lnTo>
                  <a:lnTo>
                    <a:pt x="136349" y="260932"/>
                  </a:lnTo>
                  <a:lnTo>
                    <a:pt x="133218" y="252586"/>
                  </a:lnTo>
                  <a:lnTo>
                    <a:pt x="128969" y="246770"/>
                  </a:lnTo>
                  <a:lnTo>
                    <a:pt x="123773" y="243523"/>
                  </a:lnTo>
                  <a:lnTo>
                    <a:pt x="109417" y="240276"/>
                  </a:lnTo>
                  <a:lnTo>
                    <a:pt x="103508" y="236338"/>
                  </a:lnTo>
                  <a:lnTo>
                    <a:pt x="99552" y="235883"/>
                  </a:lnTo>
                  <a:lnTo>
                    <a:pt x="84501" y="239983"/>
                  </a:lnTo>
                  <a:lnTo>
                    <a:pt x="67475" y="248474"/>
                  </a:lnTo>
                  <a:lnTo>
                    <a:pt x="50854" y="263116"/>
                  </a:lnTo>
                  <a:lnTo>
                    <a:pt x="23332" y="304729"/>
                  </a:lnTo>
                  <a:lnTo>
                    <a:pt x="13190" y="330607"/>
                  </a:lnTo>
                  <a:lnTo>
                    <a:pt x="4198" y="374922"/>
                  </a:lnTo>
                  <a:lnTo>
                    <a:pt x="0" y="419527"/>
                  </a:lnTo>
                  <a:lnTo>
                    <a:pt x="639" y="436390"/>
                  </a:lnTo>
                  <a:lnTo>
                    <a:pt x="14827" y="479150"/>
                  </a:lnTo>
                  <a:lnTo>
                    <a:pt x="15625" y="483085"/>
                  </a:lnTo>
                  <a:lnTo>
                    <a:pt x="17150" y="485710"/>
                  </a:lnTo>
                  <a:lnTo>
                    <a:pt x="19159" y="487459"/>
                  </a:lnTo>
                  <a:lnTo>
                    <a:pt x="21490" y="488625"/>
                  </a:lnTo>
                  <a:lnTo>
                    <a:pt x="45861" y="490752"/>
                  </a:lnTo>
                  <a:lnTo>
                    <a:pt x="52441" y="488221"/>
                  </a:lnTo>
                  <a:lnTo>
                    <a:pt x="64749" y="478511"/>
                  </a:lnTo>
                  <a:lnTo>
                    <a:pt x="82699" y="448716"/>
                  </a:lnTo>
                  <a:lnTo>
                    <a:pt x="95605" y="412094"/>
                  </a:lnTo>
                  <a:lnTo>
                    <a:pt x="113588" y="369877"/>
                  </a:lnTo>
                  <a:lnTo>
                    <a:pt x="126474" y="326097"/>
                  </a:lnTo>
                  <a:lnTo>
                    <a:pt x="135232" y="292671"/>
                  </a:lnTo>
                  <a:lnTo>
                    <a:pt x="139124" y="257971"/>
                  </a:lnTo>
                  <a:lnTo>
                    <a:pt x="143500" y="220059"/>
                  </a:lnTo>
                  <a:lnTo>
                    <a:pt x="148752" y="181050"/>
                  </a:lnTo>
                  <a:lnTo>
                    <a:pt x="154395" y="143869"/>
                  </a:lnTo>
                  <a:lnTo>
                    <a:pt x="157563" y="110147"/>
                  </a:lnTo>
                  <a:lnTo>
                    <a:pt x="159346" y="68562"/>
                  </a:lnTo>
                  <a:lnTo>
                    <a:pt x="159999" y="26626"/>
                  </a:lnTo>
                  <a:lnTo>
                    <a:pt x="160054" y="17359"/>
                  </a:lnTo>
                  <a:lnTo>
                    <a:pt x="157433" y="9933"/>
                  </a:lnTo>
                  <a:lnTo>
                    <a:pt x="151535" y="416"/>
                  </a:lnTo>
                  <a:lnTo>
                    <a:pt x="146537" y="0"/>
                  </a:lnTo>
                  <a:lnTo>
                    <a:pt x="145104" y="934"/>
                  </a:lnTo>
                  <a:lnTo>
                    <a:pt x="144149" y="2548"/>
                  </a:lnTo>
                  <a:lnTo>
                    <a:pt x="142805" y="9561"/>
                  </a:lnTo>
                  <a:lnTo>
                    <a:pt x="142272" y="46807"/>
                  </a:lnTo>
                  <a:lnTo>
                    <a:pt x="142245" y="81645"/>
                  </a:lnTo>
                  <a:lnTo>
                    <a:pt x="142240" y="125715"/>
                  </a:lnTo>
                  <a:lnTo>
                    <a:pt x="142240" y="163464"/>
                  </a:lnTo>
                  <a:lnTo>
                    <a:pt x="142239" y="206068"/>
                  </a:lnTo>
                  <a:lnTo>
                    <a:pt x="142239" y="250111"/>
                  </a:lnTo>
                  <a:lnTo>
                    <a:pt x="144885" y="294580"/>
                  </a:lnTo>
                  <a:lnTo>
                    <a:pt x="151952" y="333883"/>
                  </a:lnTo>
                  <a:lnTo>
                    <a:pt x="163230" y="373831"/>
                  </a:lnTo>
                  <a:lnTo>
                    <a:pt x="176004" y="408400"/>
                  </a:lnTo>
                  <a:lnTo>
                    <a:pt x="185688" y="418877"/>
                  </a:lnTo>
                  <a:lnTo>
                    <a:pt x="213676" y="4373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SMARTInkShape-2479"/>
            <p:cNvSpPr/>
            <p:nvPr>
              <p:custDataLst>
                <p:tags r:id="rId40"/>
              </p:custDataLst>
            </p:nvPr>
          </p:nvSpPr>
          <p:spPr bwMode="auto">
            <a:xfrm>
              <a:off x="6010346" y="2277225"/>
              <a:ext cx="151139" cy="552781"/>
            </a:xfrm>
            <a:custGeom>
              <a:avLst/>
              <a:gdLst/>
              <a:ahLst/>
              <a:cxnLst/>
              <a:rect l="0" t="0" r="0" b="0"/>
              <a:pathLst>
                <a:path w="151139" h="552781">
                  <a:moveTo>
                    <a:pt x="151138" y="44494"/>
                  </a:moveTo>
                  <a:lnTo>
                    <a:pt x="151138" y="44494"/>
                  </a:lnTo>
                  <a:lnTo>
                    <a:pt x="146398" y="39753"/>
                  </a:lnTo>
                  <a:lnTo>
                    <a:pt x="144070" y="34780"/>
                  </a:lnTo>
                  <a:lnTo>
                    <a:pt x="141461" y="20578"/>
                  </a:lnTo>
                  <a:lnTo>
                    <a:pt x="124829" y="367"/>
                  </a:lnTo>
                  <a:lnTo>
                    <a:pt x="119751" y="0"/>
                  </a:lnTo>
                  <a:lnTo>
                    <a:pt x="114699" y="2560"/>
                  </a:lnTo>
                  <a:lnTo>
                    <a:pt x="111962" y="4631"/>
                  </a:lnTo>
                  <a:lnTo>
                    <a:pt x="103371" y="17028"/>
                  </a:lnTo>
                  <a:lnTo>
                    <a:pt x="88611" y="54510"/>
                  </a:lnTo>
                  <a:lnTo>
                    <a:pt x="76720" y="98838"/>
                  </a:lnTo>
                  <a:lnTo>
                    <a:pt x="63053" y="140853"/>
                  </a:lnTo>
                  <a:lnTo>
                    <a:pt x="51176" y="184721"/>
                  </a:lnTo>
                  <a:lnTo>
                    <a:pt x="41888" y="219595"/>
                  </a:lnTo>
                  <a:lnTo>
                    <a:pt x="31145" y="258246"/>
                  </a:lnTo>
                  <a:lnTo>
                    <a:pt x="19756" y="298576"/>
                  </a:lnTo>
                  <a:lnTo>
                    <a:pt x="10725" y="337005"/>
                  </a:lnTo>
                  <a:lnTo>
                    <a:pt x="4397" y="372936"/>
                  </a:lnTo>
                  <a:lnTo>
                    <a:pt x="1584" y="405442"/>
                  </a:lnTo>
                  <a:lnTo>
                    <a:pt x="0" y="446893"/>
                  </a:lnTo>
                  <a:lnTo>
                    <a:pt x="4272" y="484310"/>
                  </a:lnTo>
                  <a:lnTo>
                    <a:pt x="11821" y="511051"/>
                  </a:lnTo>
                  <a:lnTo>
                    <a:pt x="33267" y="541418"/>
                  </a:lnTo>
                  <a:lnTo>
                    <a:pt x="36839" y="545440"/>
                  </a:lnTo>
                  <a:lnTo>
                    <a:pt x="48745" y="549910"/>
                  </a:lnTo>
                  <a:lnTo>
                    <a:pt x="75901" y="552780"/>
                  </a:lnTo>
                  <a:lnTo>
                    <a:pt x="117111" y="540995"/>
                  </a:lnTo>
                  <a:lnTo>
                    <a:pt x="133279" y="5356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SMARTInkShape-2480"/>
            <p:cNvSpPr/>
            <p:nvPr>
              <p:custDataLst>
                <p:tags r:id="rId41"/>
              </p:custDataLst>
            </p:nvPr>
          </p:nvSpPr>
          <p:spPr bwMode="auto">
            <a:xfrm>
              <a:off x="6333005" y="2402536"/>
              <a:ext cx="176461" cy="535123"/>
            </a:xfrm>
            <a:custGeom>
              <a:avLst/>
              <a:gdLst/>
              <a:ahLst/>
              <a:cxnLst/>
              <a:rect l="0" t="0" r="0" b="0"/>
              <a:pathLst>
                <a:path w="176461" h="535123">
                  <a:moveTo>
                    <a:pt x="42792" y="97777"/>
                  </a:moveTo>
                  <a:lnTo>
                    <a:pt x="42792" y="97777"/>
                  </a:lnTo>
                  <a:lnTo>
                    <a:pt x="34230" y="97777"/>
                  </a:lnTo>
                  <a:lnTo>
                    <a:pt x="29231" y="107257"/>
                  </a:lnTo>
                  <a:lnTo>
                    <a:pt x="25498" y="143673"/>
                  </a:lnTo>
                  <a:lnTo>
                    <a:pt x="25007" y="188230"/>
                  </a:lnTo>
                  <a:lnTo>
                    <a:pt x="24955" y="222032"/>
                  </a:lnTo>
                  <a:lnTo>
                    <a:pt x="24939" y="262034"/>
                  </a:lnTo>
                  <a:lnTo>
                    <a:pt x="24934" y="299463"/>
                  </a:lnTo>
                  <a:lnTo>
                    <a:pt x="25925" y="335688"/>
                  </a:lnTo>
                  <a:lnTo>
                    <a:pt x="31069" y="371557"/>
                  </a:lnTo>
                  <a:lnTo>
                    <a:pt x="33035" y="407320"/>
                  </a:lnTo>
                  <a:lnTo>
                    <a:pt x="33617" y="443052"/>
                  </a:lnTo>
                  <a:lnTo>
                    <a:pt x="33814" y="485390"/>
                  </a:lnTo>
                  <a:lnTo>
                    <a:pt x="33861" y="529980"/>
                  </a:lnTo>
                  <a:lnTo>
                    <a:pt x="33862" y="535122"/>
                  </a:lnTo>
                  <a:lnTo>
                    <a:pt x="33862" y="497154"/>
                  </a:lnTo>
                  <a:lnTo>
                    <a:pt x="31217" y="463408"/>
                  </a:lnTo>
                  <a:lnTo>
                    <a:pt x="26174" y="423338"/>
                  </a:lnTo>
                  <a:lnTo>
                    <a:pt x="20560" y="384188"/>
                  </a:lnTo>
                  <a:lnTo>
                    <a:pt x="12612" y="341169"/>
                  </a:lnTo>
                  <a:lnTo>
                    <a:pt x="8714" y="297003"/>
                  </a:lnTo>
                  <a:lnTo>
                    <a:pt x="7560" y="252498"/>
                  </a:lnTo>
                  <a:lnTo>
                    <a:pt x="7217" y="212632"/>
                  </a:lnTo>
                  <a:lnTo>
                    <a:pt x="2375" y="175685"/>
                  </a:lnTo>
                  <a:lnTo>
                    <a:pt x="5316" y="154230"/>
                  </a:lnTo>
                  <a:lnTo>
                    <a:pt x="8878" y="144342"/>
                  </a:lnTo>
                  <a:lnTo>
                    <a:pt x="9269" y="136757"/>
                  </a:lnTo>
                  <a:lnTo>
                    <a:pt x="7544" y="130709"/>
                  </a:lnTo>
                  <a:lnTo>
                    <a:pt x="2321" y="120351"/>
                  </a:lnTo>
                  <a:lnTo>
                    <a:pt x="0" y="109132"/>
                  </a:lnTo>
                  <a:lnTo>
                    <a:pt x="4261" y="94886"/>
                  </a:lnTo>
                  <a:lnTo>
                    <a:pt x="24685" y="53658"/>
                  </a:lnTo>
                  <a:lnTo>
                    <a:pt x="36790" y="34161"/>
                  </a:lnTo>
                  <a:lnTo>
                    <a:pt x="50495" y="19176"/>
                  </a:lnTo>
                  <a:lnTo>
                    <a:pt x="61429" y="13233"/>
                  </a:lnTo>
                  <a:lnTo>
                    <a:pt x="102368" y="1069"/>
                  </a:lnTo>
                  <a:lnTo>
                    <a:pt x="120196" y="0"/>
                  </a:lnTo>
                  <a:lnTo>
                    <a:pt x="138046" y="4424"/>
                  </a:lnTo>
                  <a:lnTo>
                    <a:pt x="166072" y="20552"/>
                  </a:lnTo>
                  <a:lnTo>
                    <a:pt x="169628" y="24465"/>
                  </a:lnTo>
                  <a:lnTo>
                    <a:pt x="173577" y="34105"/>
                  </a:lnTo>
                  <a:lnTo>
                    <a:pt x="176460" y="68170"/>
                  </a:lnTo>
                  <a:lnTo>
                    <a:pt x="171914" y="85917"/>
                  </a:lnTo>
                  <a:lnTo>
                    <a:pt x="150998" y="126333"/>
                  </a:lnTo>
                  <a:lnTo>
                    <a:pt x="124725" y="165870"/>
                  </a:lnTo>
                  <a:lnTo>
                    <a:pt x="86365" y="206895"/>
                  </a:lnTo>
                  <a:lnTo>
                    <a:pt x="78511" y="2227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SMARTInkShape-2481"/>
            <p:cNvSpPr/>
            <p:nvPr>
              <p:custDataLst>
                <p:tags r:id="rId42"/>
              </p:custDataLst>
            </p:nvPr>
          </p:nvSpPr>
          <p:spPr bwMode="auto">
            <a:xfrm>
              <a:off x="6599039" y="2616398"/>
              <a:ext cx="116087" cy="89298"/>
            </a:xfrm>
            <a:custGeom>
              <a:avLst/>
              <a:gdLst/>
              <a:ahLst/>
              <a:cxnLst/>
              <a:rect l="0" t="0" r="0" b="0"/>
              <a:pathLst>
                <a:path w="116087" h="89298">
                  <a:moveTo>
                    <a:pt x="116086" y="0"/>
                  </a:moveTo>
                  <a:lnTo>
                    <a:pt x="116086" y="0"/>
                  </a:lnTo>
                  <a:lnTo>
                    <a:pt x="102783" y="0"/>
                  </a:lnTo>
                  <a:lnTo>
                    <a:pt x="97606" y="2646"/>
                  </a:lnTo>
                  <a:lnTo>
                    <a:pt x="90938" y="7689"/>
                  </a:lnTo>
                  <a:lnTo>
                    <a:pt x="90026" y="11024"/>
                  </a:lnTo>
                  <a:lnTo>
                    <a:pt x="89784" y="13303"/>
                  </a:lnTo>
                  <a:lnTo>
                    <a:pt x="86868" y="18480"/>
                  </a:lnTo>
                  <a:lnTo>
                    <a:pt x="81272" y="24089"/>
                  </a:lnTo>
                  <a:lnTo>
                    <a:pt x="67957" y="33816"/>
                  </a:lnTo>
                  <a:lnTo>
                    <a:pt x="37768" y="68218"/>
                  </a:lnTo>
                  <a:lnTo>
                    <a:pt x="11064" y="87524"/>
                  </a:lnTo>
                  <a:lnTo>
                    <a:pt x="7233" y="88509"/>
                  </a:lnTo>
                  <a:lnTo>
                    <a:pt x="0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" name="SMARTInkShape-Group650"/>
          <p:cNvGrpSpPr/>
          <p:nvPr/>
        </p:nvGrpSpPr>
        <p:grpSpPr>
          <a:xfrm>
            <a:off x="6930836" y="1983632"/>
            <a:ext cx="511184" cy="793502"/>
            <a:chOff x="6930836" y="1983632"/>
            <a:chExt cx="511184" cy="793502"/>
          </a:xfrm>
        </p:grpSpPr>
        <p:sp>
          <p:nvSpPr>
            <p:cNvPr id="45" name="SMARTInkShape-2482"/>
            <p:cNvSpPr/>
            <p:nvPr>
              <p:custDataLst>
                <p:tags r:id="rId37"/>
              </p:custDataLst>
            </p:nvPr>
          </p:nvSpPr>
          <p:spPr bwMode="auto">
            <a:xfrm>
              <a:off x="6930836" y="2322287"/>
              <a:ext cx="203985" cy="436671"/>
            </a:xfrm>
            <a:custGeom>
              <a:avLst/>
              <a:gdLst/>
              <a:ahLst/>
              <a:cxnLst/>
              <a:rect l="0" t="0" r="0" b="0"/>
              <a:pathLst>
                <a:path w="203985" h="436671">
                  <a:moveTo>
                    <a:pt x="96828" y="124447"/>
                  </a:moveTo>
                  <a:lnTo>
                    <a:pt x="96828" y="124447"/>
                  </a:lnTo>
                  <a:lnTo>
                    <a:pt x="92087" y="119707"/>
                  </a:lnTo>
                  <a:lnTo>
                    <a:pt x="89760" y="112088"/>
                  </a:lnTo>
                  <a:lnTo>
                    <a:pt x="87946" y="70228"/>
                  </a:lnTo>
                  <a:lnTo>
                    <a:pt x="87901" y="29160"/>
                  </a:lnTo>
                  <a:lnTo>
                    <a:pt x="85254" y="19920"/>
                  </a:lnTo>
                  <a:lnTo>
                    <a:pt x="81762" y="12507"/>
                  </a:lnTo>
                  <a:lnTo>
                    <a:pt x="79337" y="1349"/>
                  </a:lnTo>
                  <a:lnTo>
                    <a:pt x="78221" y="710"/>
                  </a:lnTo>
                  <a:lnTo>
                    <a:pt x="74337" y="0"/>
                  </a:lnTo>
                  <a:lnTo>
                    <a:pt x="69303" y="2330"/>
                  </a:lnTo>
                  <a:lnTo>
                    <a:pt x="44420" y="25178"/>
                  </a:lnTo>
                  <a:lnTo>
                    <a:pt x="22778" y="66821"/>
                  </a:lnTo>
                  <a:lnTo>
                    <a:pt x="11571" y="98623"/>
                  </a:lnTo>
                  <a:lnTo>
                    <a:pt x="3323" y="142433"/>
                  </a:lnTo>
                  <a:lnTo>
                    <a:pt x="0" y="169133"/>
                  </a:lnTo>
                  <a:lnTo>
                    <a:pt x="3756" y="191156"/>
                  </a:lnTo>
                  <a:lnTo>
                    <a:pt x="11153" y="210248"/>
                  </a:lnTo>
                  <a:lnTo>
                    <a:pt x="19394" y="219797"/>
                  </a:lnTo>
                  <a:lnTo>
                    <a:pt x="28678" y="226356"/>
                  </a:lnTo>
                  <a:lnTo>
                    <a:pt x="39484" y="230049"/>
                  </a:lnTo>
                  <a:lnTo>
                    <a:pt x="59792" y="231399"/>
                  </a:lnTo>
                  <a:lnTo>
                    <a:pt x="63208" y="230475"/>
                  </a:lnTo>
                  <a:lnTo>
                    <a:pt x="65485" y="228867"/>
                  </a:lnTo>
                  <a:lnTo>
                    <a:pt x="90951" y="197050"/>
                  </a:lnTo>
                  <a:lnTo>
                    <a:pt x="105793" y="153503"/>
                  </a:lnTo>
                  <a:lnTo>
                    <a:pt x="108089" y="134384"/>
                  </a:lnTo>
                  <a:lnTo>
                    <a:pt x="107786" y="116958"/>
                  </a:lnTo>
                  <a:lnTo>
                    <a:pt x="114360" y="74569"/>
                  </a:lnTo>
                  <a:lnTo>
                    <a:pt x="115461" y="73336"/>
                  </a:lnTo>
                  <a:lnTo>
                    <a:pt x="119331" y="71966"/>
                  </a:lnTo>
                  <a:lnTo>
                    <a:pt x="120760" y="72592"/>
                  </a:lnTo>
                  <a:lnTo>
                    <a:pt x="121712" y="74002"/>
                  </a:lnTo>
                  <a:lnTo>
                    <a:pt x="122347" y="75934"/>
                  </a:lnTo>
                  <a:lnTo>
                    <a:pt x="121778" y="78215"/>
                  </a:lnTo>
                  <a:lnTo>
                    <a:pt x="117229" y="87157"/>
                  </a:lnTo>
                  <a:lnTo>
                    <a:pt x="114911" y="126008"/>
                  </a:lnTo>
                  <a:lnTo>
                    <a:pt x="114717" y="169301"/>
                  </a:lnTo>
                  <a:lnTo>
                    <a:pt x="114694" y="205847"/>
                  </a:lnTo>
                  <a:lnTo>
                    <a:pt x="112043" y="250255"/>
                  </a:lnTo>
                  <a:lnTo>
                    <a:pt x="107620" y="285416"/>
                  </a:lnTo>
                  <a:lnTo>
                    <a:pt x="106126" y="328112"/>
                  </a:lnTo>
                  <a:lnTo>
                    <a:pt x="105831" y="370354"/>
                  </a:lnTo>
                  <a:lnTo>
                    <a:pt x="105764" y="412550"/>
                  </a:lnTo>
                  <a:lnTo>
                    <a:pt x="105761" y="424803"/>
                  </a:lnTo>
                  <a:lnTo>
                    <a:pt x="106751" y="428864"/>
                  </a:lnTo>
                  <a:lnTo>
                    <a:pt x="108405" y="431571"/>
                  </a:lnTo>
                  <a:lnTo>
                    <a:pt x="114320" y="436670"/>
                  </a:lnTo>
                  <a:lnTo>
                    <a:pt x="114579" y="432152"/>
                  </a:lnTo>
                  <a:lnTo>
                    <a:pt x="117284" y="427231"/>
                  </a:lnTo>
                  <a:lnTo>
                    <a:pt x="119396" y="424530"/>
                  </a:lnTo>
                  <a:lnTo>
                    <a:pt x="121740" y="416237"/>
                  </a:lnTo>
                  <a:lnTo>
                    <a:pt x="125707" y="400411"/>
                  </a:lnTo>
                  <a:lnTo>
                    <a:pt x="129507" y="387989"/>
                  </a:lnTo>
                  <a:lnTo>
                    <a:pt x="136887" y="347117"/>
                  </a:lnTo>
                  <a:lnTo>
                    <a:pt x="148692" y="305721"/>
                  </a:lnTo>
                  <a:lnTo>
                    <a:pt x="166457" y="265206"/>
                  </a:lnTo>
                  <a:lnTo>
                    <a:pt x="179814" y="224020"/>
                  </a:lnTo>
                  <a:lnTo>
                    <a:pt x="197152" y="184061"/>
                  </a:lnTo>
                  <a:lnTo>
                    <a:pt x="203984" y="1690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" name="SMARTInkShape-2483"/>
            <p:cNvSpPr/>
            <p:nvPr>
              <p:custDataLst>
                <p:tags r:id="rId38"/>
              </p:custDataLst>
            </p:nvPr>
          </p:nvSpPr>
          <p:spPr bwMode="auto">
            <a:xfrm>
              <a:off x="7206258" y="1983632"/>
              <a:ext cx="235762" cy="793502"/>
            </a:xfrm>
            <a:custGeom>
              <a:avLst/>
              <a:gdLst/>
              <a:ahLst/>
              <a:cxnLst/>
              <a:rect l="0" t="0" r="0" b="0"/>
              <a:pathLst>
                <a:path w="235762" h="793502">
                  <a:moveTo>
                    <a:pt x="8930" y="7688"/>
                  </a:moveTo>
                  <a:lnTo>
                    <a:pt x="8930" y="7688"/>
                  </a:lnTo>
                  <a:lnTo>
                    <a:pt x="1241" y="0"/>
                  </a:lnTo>
                  <a:lnTo>
                    <a:pt x="827" y="578"/>
                  </a:lnTo>
                  <a:lnTo>
                    <a:pt x="3" y="20088"/>
                  </a:lnTo>
                  <a:lnTo>
                    <a:pt x="12429" y="49926"/>
                  </a:lnTo>
                  <a:lnTo>
                    <a:pt x="36571" y="88914"/>
                  </a:lnTo>
                  <a:lnTo>
                    <a:pt x="64440" y="123944"/>
                  </a:lnTo>
                  <a:lnTo>
                    <a:pt x="98609" y="166656"/>
                  </a:lnTo>
                  <a:lnTo>
                    <a:pt x="125129" y="202515"/>
                  </a:lnTo>
                  <a:lnTo>
                    <a:pt x="151839" y="243127"/>
                  </a:lnTo>
                  <a:lnTo>
                    <a:pt x="177611" y="281728"/>
                  </a:lnTo>
                  <a:lnTo>
                    <a:pt x="198256" y="324144"/>
                  </a:lnTo>
                  <a:lnTo>
                    <a:pt x="215949" y="368131"/>
                  </a:lnTo>
                  <a:lnTo>
                    <a:pt x="227916" y="412583"/>
                  </a:lnTo>
                  <a:lnTo>
                    <a:pt x="235761" y="456181"/>
                  </a:lnTo>
                  <a:lnTo>
                    <a:pt x="232684" y="495668"/>
                  </a:lnTo>
                  <a:lnTo>
                    <a:pt x="224496" y="538346"/>
                  </a:lnTo>
                  <a:lnTo>
                    <a:pt x="208951" y="581418"/>
                  </a:lnTo>
                  <a:lnTo>
                    <a:pt x="184943" y="619757"/>
                  </a:lnTo>
                  <a:lnTo>
                    <a:pt x="153135" y="657244"/>
                  </a:lnTo>
                  <a:lnTo>
                    <a:pt x="116590" y="698338"/>
                  </a:lnTo>
                  <a:lnTo>
                    <a:pt x="85552" y="723755"/>
                  </a:lnTo>
                  <a:lnTo>
                    <a:pt x="51914" y="750927"/>
                  </a:lnTo>
                  <a:lnTo>
                    <a:pt x="0" y="7935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SMARTInkShape-Group651"/>
          <p:cNvGrpSpPr/>
          <p:nvPr/>
        </p:nvGrpSpPr>
        <p:grpSpPr>
          <a:xfrm>
            <a:off x="2812953" y="1840034"/>
            <a:ext cx="214212" cy="552963"/>
            <a:chOff x="2812953" y="1840034"/>
            <a:chExt cx="214212" cy="552963"/>
          </a:xfrm>
        </p:grpSpPr>
        <p:sp>
          <p:nvSpPr>
            <p:cNvPr id="48" name="SMARTInkShape-2484"/>
            <p:cNvSpPr/>
            <p:nvPr>
              <p:custDataLst>
                <p:tags r:id="rId33"/>
              </p:custDataLst>
            </p:nvPr>
          </p:nvSpPr>
          <p:spPr bwMode="auto">
            <a:xfrm>
              <a:off x="2812953" y="2045476"/>
              <a:ext cx="169564" cy="347521"/>
            </a:xfrm>
            <a:custGeom>
              <a:avLst/>
              <a:gdLst/>
              <a:ahLst/>
              <a:cxnLst/>
              <a:rect l="0" t="0" r="0" b="0"/>
              <a:pathLst>
                <a:path w="169564" h="347521">
                  <a:moveTo>
                    <a:pt x="71336" y="17282"/>
                  </a:moveTo>
                  <a:lnTo>
                    <a:pt x="71336" y="17282"/>
                  </a:lnTo>
                  <a:lnTo>
                    <a:pt x="63648" y="17282"/>
                  </a:lnTo>
                  <a:lnTo>
                    <a:pt x="54827" y="9593"/>
                  </a:lnTo>
                  <a:lnTo>
                    <a:pt x="49137" y="8720"/>
                  </a:lnTo>
                  <a:lnTo>
                    <a:pt x="41166" y="8461"/>
                  </a:lnTo>
                  <a:lnTo>
                    <a:pt x="35438" y="11047"/>
                  </a:lnTo>
                  <a:lnTo>
                    <a:pt x="22459" y="21657"/>
                  </a:lnTo>
                  <a:lnTo>
                    <a:pt x="5742" y="50670"/>
                  </a:lnTo>
                  <a:lnTo>
                    <a:pt x="1630" y="68074"/>
                  </a:lnTo>
                  <a:lnTo>
                    <a:pt x="0" y="110558"/>
                  </a:lnTo>
                  <a:lnTo>
                    <a:pt x="921" y="133555"/>
                  </a:lnTo>
                  <a:lnTo>
                    <a:pt x="8996" y="164689"/>
                  </a:lnTo>
                  <a:lnTo>
                    <a:pt x="18379" y="177735"/>
                  </a:lnTo>
                  <a:lnTo>
                    <a:pt x="21149" y="180806"/>
                  </a:lnTo>
                  <a:lnTo>
                    <a:pt x="24979" y="181860"/>
                  </a:lnTo>
                  <a:lnTo>
                    <a:pt x="34527" y="180386"/>
                  </a:lnTo>
                  <a:lnTo>
                    <a:pt x="37867" y="178604"/>
                  </a:lnTo>
                  <a:lnTo>
                    <a:pt x="40094" y="176423"/>
                  </a:lnTo>
                  <a:lnTo>
                    <a:pt x="58612" y="147012"/>
                  </a:lnTo>
                  <a:lnTo>
                    <a:pt x="62274" y="131017"/>
                  </a:lnTo>
                  <a:lnTo>
                    <a:pt x="68210" y="118560"/>
                  </a:lnTo>
                  <a:lnTo>
                    <a:pt x="71153" y="79620"/>
                  </a:lnTo>
                  <a:lnTo>
                    <a:pt x="71320" y="36988"/>
                  </a:lnTo>
                  <a:lnTo>
                    <a:pt x="71336" y="1373"/>
                  </a:lnTo>
                  <a:lnTo>
                    <a:pt x="72328" y="723"/>
                  </a:lnTo>
                  <a:lnTo>
                    <a:pt x="76076" y="0"/>
                  </a:lnTo>
                  <a:lnTo>
                    <a:pt x="77473" y="800"/>
                  </a:lnTo>
                  <a:lnTo>
                    <a:pt x="78404" y="2325"/>
                  </a:lnTo>
                  <a:lnTo>
                    <a:pt x="79025" y="4334"/>
                  </a:lnTo>
                  <a:lnTo>
                    <a:pt x="94432" y="30477"/>
                  </a:lnTo>
                  <a:lnTo>
                    <a:pt x="104930" y="72149"/>
                  </a:lnTo>
                  <a:lnTo>
                    <a:pt x="119073" y="115678"/>
                  </a:lnTo>
                  <a:lnTo>
                    <a:pt x="126791" y="160179"/>
                  </a:lnTo>
                  <a:lnTo>
                    <a:pt x="137191" y="200620"/>
                  </a:lnTo>
                  <a:lnTo>
                    <a:pt x="148800" y="239697"/>
                  </a:lnTo>
                  <a:lnTo>
                    <a:pt x="158002" y="276079"/>
                  </a:lnTo>
                  <a:lnTo>
                    <a:pt x="162499" y="300338"/>
                  </a:lnTo>
                  <a:lnTo>
                    <a:pt x="168632" y="325314"/>
                  </a:lnTo>
                  <a:lnTo>
                    <a:pt x="169560" y="347520"/>
                  </a:lnTo>
                  <a:lnTo>
                    <a:pt x="169562" y="342892"/>
                  </a:lnTo>
                  <a:lnTo>
                    <a:pt x="166917" y="337946"/>
                  </a:lnTo>
                  <a:lnTo>
                    <a:pt x="164822" y="335237"/>
                  </a:lnTo>
                  <a:lnTo>
                    <a:pt x="156260" y="293010"/>
                  </a:lnTo>
                  <a:lnTo>
                    <a:pt x="152604" y="251038"/>
                  </a:lnTo>
                  <a:lnTo>
                    <a:pt x="150978" y="215307"/>
                  </a:lnTo>
                  <a:lnTo>
                    <a:pt x="145645" y="174734"/>
                  </a:lnTo>
                  <a:lnTo>
                    <a:pt x="144617" y="138128"/>
                  </a:lnTo>
                  <a:lnTo>
                    <a:pt x="150010" y="98589"/>
                  </a:lnTo>
                  <a:lnTo>
                    <a:pt x="151943" y="82192"/>
                  </a:lnTo>
                  <a:lnTo>
                    <a:pt x="159739" y="56710"/>
                  </a:lnTo>
                  <a:lnTo>
                    <a:pt x="160515" y="41191"/>
                  </a:lnTo>
                  <a:lnTo>
                    <a:pt x="161546" y="39174"/>
                  </a:lnTo>
                  <a:lnTo>
                    <a:pt x="163227" y="37830"/>
                  </a:lnTo>
                  <a:lnTo>
                    <a:pt x="169563" y="351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" name="SMARTInkShape-2485"/>
            <p:cNvSpPr/>
            <p:nvPr>
              <p:custDataLst>
                <p:tags r:id="rId34"/>
              </p:custDataLst>
            </p:nvPr>
          </p:nvSpPr>
          <p:spPr bwMode="auto">
            <a:xfrm>
              <a:off x="2955727" y="1919883"/>
              <a:ext cx="71438" cy="53543"/>
            </a:xfrm>
            <a:custGeom>
              <a:avLst/>
              <a:gdLst/>
              <a:ahLst/>
              <a:cxnLst/>
              <a:rect l="0" t="0" r="0" b="0"/>
              <a:pathLst>
                <a:path w="71438" h="53543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6"/>
                  </a:lnTo>
                  <a:lnTo>
                    <a:pt x="53416" y="44487"/>
                  </a:lnTo>
                  <a:lnTo>
                    <a:pt x="62471" y="53542"/>
                  </a:lnTo>
                  <a:lnTo>
                    <a:pt x="67237" y="48827"/>
                  </a:lnTo>
                  <a:lnTo>
                    <a:pt x="69570" y="43860"/>
                  </a:lnTo>
                  <a:lnTo>
                    <a:pt x="71437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" name="SMARTInkShape-2486"/>
            <p:cNvSpPr/>
            <p:nvPr>
              <p:custDataLst>
                <p:tags r:id="rId35"/>
              </p:custDataLst>
            </p:nvPr>
          </p:nvSpPr>
          <p:spPr bwMode="auto">
            <a:xfrm>
              <a:off x="2946797" y="1914738"/>
              <a:ext cx="71438" cy="103372"/>
            </a:xfrm>
            <a:custGeom>
              <a:avLst/>
              <a:gdLst/>
              <a:ahLst/>
              <a:cxnLst/>
              <a:rect l="0" t="0" r="0" b="0"/>
              <a:pathLst>
                <a:path w="71438" h="103372">
                  <a:moveTo>
                    <a:pt x="71437" y="5145"/>
                  </a:moveTo>
                  <a:lnTo>
                    <a:pt x="71437" y="5145"/>
                  </a:lnTo>
                  <a:lnTo>
                    <a:pt x="66697" y="5145"/>
                  </a:lnTo>
                  <a:lnTo>
                    <a:pt x="65301" y="4153"/>
                  </a:lnTo>
                  <a:lnTo>
                    <a:pt x="64370" y="2499"/>
                  </a:lnTo>
                  <a:lnTo>
                    <a:pt x="63749" y="404"/>
                  </a:lnTo>
                  <a:lnTo>
                    <a:pt x="63335" y="0"/>
                  </a:lnTo>
                  <a:lnTo>
                    <a:pt x="63059" y="723"/>
                  </a:lnTo>
                  <a:lnTo>
                    <a:pt x="62875" y="2197"/>
                  </a:lnTo>
                  <a:lnTo>
                    <a:pt x="61761" y="3179"/>
                  </a:lnTo>
                  <a:lnTo>
                    <a:pt x="54852" y="4886"/>
                  </a:lnTo>
                  <a:lnTo>
                    <a:pt x="49215" y="9808"/>
                  </a:lnTo>
                  <a:lnTo>
                    <a:pt x="46678" y="14824"/>
                  </a:lnTo>
                  <a:lnTo>
                    <a:pt x="46001" y="17551"/>
                  </a:lnTo>
                  <a:lnTo>
                    <a:pt x="37759" y="32000"/>
                  </a:lnTo>
                  <a:lnTo>
                    <a:pt x="31381" y="48594"/>
                  </a:lnTo>
                  <a:lnTo>
                    <a:pt x="3945" y="90565"/>
                  </a:lnTo>
                  <a:lnTo>
                    <a:pt x="0" y="1033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" name="SMARTInkShape-2487"/>
            <p:cNvSpPr/>
            <p:nvPr>
              <p:custDataLst>
                <p:tags r:id="rId36"/>
              </p:custDataLst>
            </p:nvPr>
          </p:nvSpPr>
          <p:spPr bwMode="auto">
            <a:xfrm>
              <a:off x="2946800" y="1840034"/>
              <a:ext cx="80365" cy="115569"/>
            </a:xfrm>
            <a:custGeom>
              <a:avLst/>
              <a:gdLst/>
              <a:ahLst/>
              <a:cxnLst/>
              <a:rect l="0" t="0" r="0" b="0"/>
              <a:pathLst>
                <a:path w="80365" h="115569">
                  <a:moveTo>
                    <a:pt x="8927" y="115568"/>
                  </a:moveTo>
                  <a:lnTo>
                    <a:pt x="8927" y="115568"/>
                  </a:lnTo>
                  <a:lnTo>
                    <a:pt x="15994" y="98786"/>
                  </a:lnTo>
                  <a:lnTo>
                    <a:pt x="19950" y="86452"/>
                  </a:lnTo>
                  <a:lnTo>
                    <a:pt x="24761" y="72876"/>
                  </a:lnTo>
                  <a:lnTo>
                    <a:pt x="26386" y="59399"/>
                  </a:lnTo>
                  <a:lnTo>
                    <a:pt x="25527" y="57286"/>
                  </a:lnTo>
                  <a:lnTo>
                    <a:pt x="23962" y="55877"/>
                  </a:lnTo>
                  <a:lnTo>
                    <a:pt x="21927" y="54938"/>
                  </a:lnTo>
                  <a:lnTo>
                    <a:pt x="20570" y="53320"/>
                  </a:lnTo>
                  <a:lnTo>
                    <a:pt x="18214" y="45536"/>
                  </a:lnTo>
                  <a:lnTo>
                    <a:pt x="15369" y="44755"/>
                  </a:lnTo>
                  <a:lnTo>
                    <a:pt x="4563" y="44166"/>
                  </a:lnTo>
                  <a:lnTo>
                    <a:pt x="3041" y="43162"/>
                  </a:lnTo>
                  <a:lnTo>
                    <a:pt x="2026" y="41500"/>
                  </a:lnTo>
                  <a:lnTo>
                    <a:pt x="7" y="35233"/>
                  </a:lnTo>
                  <a:lnTo>
                    <a:pt x="0" y="30469"/>
                  </a:lnTo>
                  <a:lnTo>
                    <a:pt x="2644" y="25491"/>
                  </a:lnTo>
                  <a:lnTo>
                    <a:pt x="20988" y="5389"/>
                  </a:lnTo>
                  <a:lnTo>
                    <a:pt x="29501" y="2107"/>
                  </a:lnTo>
                  <a:lnTo>
                    <a:pt x="46394" y="0"/>
                  </a:lnTo>
                  <a:lnTo>
                    <a:pt x="53029" y="2358"/>
                  </a:lnTo>
                  <a:lnTo>
                    <a:pt x="65374" y="11956"/>
                  </a:lnTo>
                  <a:lnTo>
                    <a:pt x="68741" y="20239"/>
                  </a:lnTo>
                  <a:lnTo>
                    <a:pt x="71229" y="29543"/>
                  </a:lnTo>
                  <a:lnTo>
                    <a:pt x="78266" y="43600"/>
                  </a:lnTo>
                  <a:lnTo>
                    <a:pt x="80364" y="530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8" name="SMARTInkShape-Group652"/>
          <p:cNvGrpSpPr/>
          <p:nvPr/>
        </p:nvGrpSpPr>
        <p:grpSpPr>
          <a:xfrm>
            <a:off x="5662973" y="3170039"/>
            <a:ext cx="1153080" cy="741118"/>
            <a:chOff x="5662973" y="3170039"/>
            <a:chExt cx="1153080" cy="741118"/>
          </a:xfrm>
        </p:grpSpPr>
        <p:sp>
          <p:nvSpPr>
            <p:cNvPr id="53" name="SMARTInkShape-2488"/>
            <p:cNvSpPr/>
            <p:nvPr>
              <p:custDataLst>
                <p:tags r:id="rId28"/>
              </p:custDataLst>
            </p:nvPr>
          </p:nvSpPr>
          <p:spPr bwMode="auto">
            <a:xfrm>
              <a:off x="5670362" y="3375425"/>
              <a:ext cx="53569" cy="535732"/>
            </a:xfrm>
            <a:custGeom>
              <a:avLst/>
              <a:gdLst/>
              <a:ahLst/>
              <a:cxnLst/>
              <a:rect l="0" t="0" r="0" b="0"/>
              <a:pathLst>
                <a:path w="53569" h="535732">
                  <a:moveTo>
                    <a:pt x="53568" y="8927"/>
                  </a:moveTo>
                  <a:lnTo>
                    <a:pt x="53568" y="8927"/>
                  </a:lnTo>
                  <a:lnTo>
                    <a:pt x="53568" y="0"/>
                  </a:lnTo>
                  <a:lnTo>
                    <a:pt x="53568" y="42856"/>
                  </a:lnTo>
                  <a:lnTo>
                    <a:pt x="52576" y="83784"/>
                  </a:lnTo>
                  <a:lnTo>
                    <a:pt x="45879" y="125463"/>
                  </a:lnTo>
                  <a:lnTo>
                    <a:pt x="43891" y="161812"/>
                  </a:lnTo>
                  <a:lnTo>
                    <a:pt x="37619" y="206181"/>
                  </a:lnTo>
                  <a:lnTo>
                    <a:pt x="36086" y="248422"/>
                  </a:lnTo>
                  <a:lnTo>
                    <a:pt x="29646" y="292559"/>
                  </a:lnTo>
                  <a:lnTo>
                    <a:pt x="27628" y="327673"/>
                  </a:lnTo>
                  <a:lnTo>
                    <a:pt x="27031" y="362221"/>
                  </a:lnTo>
                  <a:lnTo>
                    <a:pt x="24182" y="401064"/>
                  </a:lnTo>
                  <a:lnTo>
                    <a:pt x="19100" y="437400"/>
                  </a:lnTo>
                  <a:lnTo>
                    <a:pt x="17104" y="471256"/>
                  </a:lnTo>
                  <a:lnTo>
                    <a:pt x="9769" y="502520"/>
                  </a:lnTo>
                  <a:lnTo>
                    <a:pt x="9297" y="510413"/>
                  </a:lnTo>
                  <a:lnTo>
                    <a:pt x="6441" y="517229"/>
                  </a:lnTo>
                  <a:lnTo>
                    <a:pt x="2857" y="523565"/>
                  </a:lnTo>
                  <a:lnTo>
                    <a:pt x="0" y="535731"/>
                  </a:lnTo>
                  <a:lnTo>
                    <a:pt x="6129" y="521511"/>
                  </a:lnTo>
                  <a:lnTo>
                    <a:pt x="17849" y="4822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" name="SMARTInkShape-2489"/>
            <p:cNvSpPr/>
            <p:nvPr>
              <p:custDataLst>
                <p:tags r:id="rId29"/>
              </p:custDataLst>
            </p:nvPr>
          </p:nvSpPr>
          <p:spPr bwMode="auto">
            <a:xfrm>
              <a:off x="5662973" y="3330773"/>
              <a:ext cx="248481" cy="526806"/>
            </a:xfrm>
            <a:custGeom>
              <a:avLst/>
              <a:gdLst/>
              <a:ahLst/>
              <a:cxnLst/>
              <a:rect l="0" t="0" r="0" b="0"/>
              <a:pathLst>
                <a:path w="248481" h="526806">
                  <a:moveTo>
                    <a:pt x="248480" y="0"/>
                  </a:moveTo>
                  <a:lnTo>
                    <a:pt x="248480" y="0"/>
                  </a:lnTo>
                  <a:lnTo>
                    <a:pt x="235177" y="13303"/>
                  </a:lnTo>
                  <a:lnTo>
                    <a:pt x="232645" y="18480"/>
                  </a:lnTo>
                  <a:lnTo>
                    <a:pt x="231971" y="21250"/>
                  </a:lnTo>
                  <a:lnTo>
                    <a:pt x="223730" y="35773"/>
                  </a:lnTo>
                  <a:lnTo>
                    <a:pt x="223051" y="38732"/>
                  </a:lnTo>
                  <a:lnTo>
                    <a:pt x="214802" y="53583"/>
                  </a:lnTo>
                  <a:lnTo>
                    <a:pt x="214122" y="56558"/>
                  </a:lnTo>
                  <a:lnTo>
                    <a:pt x="208424" y="65486"/>
                  </a:lnTo>
                  <a:lnTo>
                    <a:pt x="200452" y="74415"/>
                  </a:lnTo>
                  <a:lnTo>
                    <a:pt x="197369" y="83013"/>
                  </a:lnTo>
                  <a:lnTo>
                    <a:pt x="196547" y="88085"/>
                  </a:lnTo>
                  <a:lnTo>
                    <a:pt x="195006" y="91465"/>
                  </a:lnTo>
                  <a:lnTo>
                    <a:pt x="192987" y="93719"/>
                  </a:lnTo>
                  <a:lnTo>
                    <a:pt x="190649" y="95222"/>
                  </a:lnTo>
                  <a:lnTo>
                    <a:pt x="155008" y="137904"/>
                  </a:lnTo>
                  <a:lnTo>
                    <a:pt x="114464" y="178652"/>
                  </a:lnTo>
                  <a:lnTo>
                    <a:pt x="78810" y="216964"/>
                  </a:lnTo>
                  <a:lnTo>
                    <a:pt x="49049" y="251189"/>
                  </a:lnTo>
                  <a:lnTo>
                    <a:pt x="15316" y="279560"/>
                  </a:lnTo>
                  <a:lnTo>
                    <a:pt x="775" y="303421"/>
                  </a:lnTo>
                  <a:lnTo>
                    <a:pt x="0" y="306461"/>
                  </a:lnTo>
                  <a:lnTo>
                    <a:pt x="475" y="308487"/>
                  </a:lnTo>
                  <a:lnTo>
                    <a:pt x="1784" y="309838"/>
                  </a:lnTo>
                  <a:lnTo>
                    <a:pt x="3649" y="310738"/>
                  </a:lnTo>
                  <a:lnTo>
                    <a:pt x="4892" y="312331"/>
                  </a:lnTo>
                  <a:lnTo>
                    <a:pt x="7634" y="319313"/>
                  </a:lnTo>
                  <a:lnTo>
                    <a:pt x="11791" y="324810"/>
                  </a:lnTo>
                  <a:lnTo>
                    <a:pt x="16947" y="327915"/>
                  </a:lnTo>
                  <a:lnTo>
                    <a:pt x="59387" y="343658"/>
                  </a:lnTo>
                  <a:lnTo>
                    <a:pt x="90640" y="364212"/>
                  </a:lnTo>
                  <a:lnTo>
                    <a:pt x="107647" y="382131"/>
                  </a:lnTo>
                  <a:lnTo>
                    <a:pt x="125080" y="395519"/>
                  </a:lnTo>
                  <a:lnTo>
                    <a:pt x="153194" y="438913"/>
                  </a:lnTo>
                  <a:lnTo>
                    <a:pt x="180018" y="474967"/>
                  </a:lnTo>
                  <a:lnTo>
                    <a:pt x="183326" y="484279"/>
                  </a:lnTo>
                  <a:lnTo>
                    <a:pt x="185789" y="494040"/>
                  </a:lnTo>
                  <a:lnTo>
                    <a:pt x="195454" y="508391"/>
                  </a:lnTo>
                  <a:lnTo>
                    <a:pt x="200108" y="514678"/>
                  </a:lnTo>
                  <a:lnTo>
                    <a:pt x="203342" y="525053"/>
                  </a:lnTo>
                  <a:lnTo>
                    <a:pt x="204497" y="525652"/>
                  </a:lnTo>
                  <a:lnTo>
                    <a:pt x="212381" y="526805"/>
                  </a:lnTo>
                  <a:lnTo>
                    <a:pt x="213678" y="518721"/>
                  </a:lnTo>
                  <a:lnTo>
                    <a:pt x="219814" y="499045"/>
                  </a:lnTo>
                  <a:lnTo>
                    <a:pt x="221691" y="482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" name="SMARTInkShape-2490"/>
            <p:cNvSpPr/>
            <p:nvPr>
              <p:custDataLst>
                <p:tags r:id="rId30"/>
              </p:custDataLst>
            </p:nvPr>
          </p:nvSpPr>
          <p:spPr bwMode="auto">
            <a:xfrm>
              <a:off x="5938365" y="3321844"/>
              <a:ext cx="312417" cy="455415"/>
            </a:xfrm>
            <a:custGeom>
              <a:avLst/>
              <a:gdLst/>
              <a:ahLst/>
              <a:cxnLst/>
              <a:rect l="0" t="0" r="0" b="0"/>
              <a:pathLst>
                <a:path w="312417" h="455415">
                  <a:moveTo>
                    <a:pt x="98104" y="0"/>
                  </a:moveTo>
                  <a:lnTo>
                    <a:pt x="98104" y="0"/>
                  </a:lnTo>
                  <a:lnTo>
                    <a:pt x="98104" y="39901"/>
                  </a:lnTo>
                  <a:lnTo>
                    <a:pt x="98104" y="82841"/>
                  </a:lnTo>
                  <a:lnTo>
                    <a:pt x="97112" y="127120"/>
                  </a:lnTo>
                  <a:lnTo>
                    <a:pt x="90415" y="169941"/>
                  </a:lnTo>
                  <a:lnTo>
                    <a:pt x="82290" y="206429"/>
                  </a:lnTo>
                  <a:lnTo>
                    <a:pt x="71130" y="248180"/>
                  </a:lnTo>
                  <a:lnTo>
                    <a:pt x="59372" y="285384"/>
                  </a:lnTo>
                  <a:lnTo>
                    <a:pt x="44521" y="327704"/>
                  </a:lnTo>
                  <a:lnTo>
                    <a:pt x="23689" y="371912"/>
                  </a:lnTo>
                  <a:lnTo>
                    <a:pt x="11452" y="399169"/>
                  </a:lnTo>
                  <a:lnTo>
                    <a:pt x="0" y="436036"/>
                  </a:lnTo>
                  <a:lnTo>
                    <a:pt x="951" y="436542"/>
                  </a:lnTo>
                  <a:lnTo>
                    <a:pt x="42719" y="437553"/>
                  </a:lnTo>
                  <a:lnTo>
                    <a:pt x="51660" y="436561"/>
                  </a:lnTo>
                  <a:lnTo>
                    <a:pt x="96124" y="428993"/>
                  </a:lnTo>
                  <a:lnTo>
                    <a:pt x="134738" y="428673"/>
                  </a:lnTo>
                  <a:lnTo>
                    <a:pt x="172454" y="428631"/>
                  </a:lnTo>
                  <a:lnTo>
                    <a:pt x="196201" y="429618"/>
                  </a:lnTo>
                  <a:lnTo>
                    <a:pt x="240797" y="437003"/>
                  </a:lnTo>
                  <a:lnTo>
                    <a:pt x="269728" y="438474"/>
                  </a:lnTo>
                  <a:lnTo>
                    <a:pt x="287484" y="444608"/>
                  </a:lnTo>
                  <a:lnTo>
                    <a:pt x="297367" y="446642"/>
                  </a:lnTo>
                  <a:lnTo>
                    <a:pt x="312416" y="455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" name="SMARTInkShape-2491"/>
            <p:cNvSpPr/>
            <p:nvPr>
              <p:custDataLst>
                <p:tags r:id="rId31"/>
              </p:custDataLst>
            </p:nvPr>
          </p:nvSpPr>
          <p:spPr bwMode="auto">
            <a:xfrm>
              <a:off x="6286855" y="3170039"/>
              <a:ext cx="178240" cy="614713"/>
            </a:xfrm>
            <a:custGeom>
              <a:avLst/>
              <a:gdLst/>
              <a:ahLst/>
              <a:cxnLst/>
              <a:rect l="0" t="0" r="0" b="0"/>
              <a:pathLst>
                <a:path w="178240" h="614713">
                  <a:moveTo>
                    <a:pt x="178239" y="0"/>
                  </a:moveTo>
                  <a:lnTo>
                    <a:pt x="178239" y="0"/>
                  </a:lnTo>
                  <a:lnTo>
                    <a:pt x="170550" y="0"/>
                  </a:lnTo>
                  <a:lnTo>
                    <a:pt x="128628" y="33592"/>
                  </a:lnTo>
                  <a:lnTo>
                    <a:pt x="115927" y="56980"/>
                  </a:lnTo>
                  <a:lnTo>
                    <a:pt x="93745" y="99667"/>
                  </a:lnTo>
                  <a:lnTo>
                    <a:pt x="76695" y="133269"/>
                  </a:lnTo>
                  <a:lnTo>
                    <a:pt x="60068" y="173212"/>
                  </a:lnTo>
                  <a:lnTo>
                    <a:pt x="47423" y="212608"/>
                  </a:lnTo>
                  <a:lnTo>
                    <a:pt x="37086" y="244312"/>
                  </a:lnTo>
                  <a:lnTo>
                    <a:pt x="28522" y="275601"/>
                  </a:lnTo>
                  <a:lnTo>
                    <a:pt x="21410" y="306044"/>
                  </a:lnTo>
                  <a:lnTo>
                    <a:pt x="14940" y="336111"/>
                  </a:lnTo>
                  <a:lnTo>
                    <a:pt x="8758" y="366010"/>
                  </a:lnTo>
                  <a:lnTo>
                    <a:pt x="3695" y="395835"/>
                  </a:lnTo>
                  <a:lnTo>
                    <a:pt x="845" y="439525"/>
                  </a:lnTo>
                  <a:lnTo>
                    <a:pt x="0" y="477054"/>
                  </a:lnTo>
                  <a:lnTo>
                    <a:pt x="2361" y="516905"/>
                  </a:lnTo>
                  <a:lnTo>
                    <a:pt x="14885" y="560452"/>
                  </a:lnTo>
                  <a:lnTo>
                    <a:pt x="24556" y="576054"/>
                  </a:lnTo>
                  <a:lnTo>
                    <a:pt x="46043" y="599709"/>
                  </a:lnTo>
                  <a:lnTo>
                    <a:pt x="55323" y="603881"/>
                  </a:lnTo>
                  <a:lnTo>
                    <a:pt x="65070" y="606727"/>
                  </a:lnTo>
                  <a:lnTo>
                    <a:pt x="79412" y="613994"/>
                  </a:lnTo>
                  <a:lnTo>
                    <a:pt x="82589" y="614712"/>
                  </a:lnTo>
                  <a:lnTo>
                    <a:pt x="91410" y="612864"/>
                  </a:lnTo>
                  <a:lnTo>
                    <a:pt x="104887" y="606246"/>
                  </a:lnTo>
                  <a:lnTo>
                    <a:pt x="115731" y="5982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" name="SMARTInkShape-2492"/>
            <p:cNvSpPr/>
            <p:nvPr>
              <p:custDataLst>
                <p:tags r:id="rId32"/>
              </p:custDataLst>
            </p:nvPr>
          </p:nvSpPr>
          <p:spPr bwMode="auto">
            <a:xfrm>
              <a:off x="6609220" y="3375468"/>
              <a:ext cx="206833" cy="491037"/>
            </a:xfrm>
            <a:custGeom>
              <a:avLst/>
              <a:gdLst/>
              <a:ahLst/>
              <a:cxnLst/>
              <a:rect l="0" t="0" r="0" b="0"/>
              <a:pathLst>
                <a:path w="206833" h="491037">
                  <a:moveTo>
                    <a:pt x="34468" y="35673"/>
                  </a:moveTo>
                  <a:lnTo>
                    <a:pt x="34468" y="35673"/>
                  </a:lnTo>
                  <a:lnTo>
                    <a:pt x="34468" y="77913"/>
                  </a:lnTo>
                  <a:lnTo>
                    <a:pt x="34468" y="119544"/>
                  </a:lnTo>
                  <a:lnTo>
                    <a:pt x="34468" y="159617"/>
                  </a:lnTo>
                  <a:lnTo>
                    <a:pt x="28331" y="203324"/>
                  </a:lnTo>
                  <a:lnTo>
                    <a:pt x="25373" y="238365"/>
                  </a:lnTo>
                  <a:lnTo>
                    <a:pt x="19646" y="273882"/>
                  </a:lnTo>
                  <a:lnTo>
                    <a:pt x="17508" y="309541"/>
                  </a:lnTo>
                  <a:lnTo>
                    <a:pt x="15883" y="344250"/>
                  </a:lnTo>
                  <a:lnTo>
                    <a:pt x="9593" y="383148"/>
                  </a:lnTo>
                  <a:lnTo>
                    <a:pt x="7931" y="427484"/>
                  </a:lnTo>
                  <a:lnTo>
                    <a:pt x="6761" y="448208"/>
                  </a:lnTo>
                  <a:lnTo>
                    <a:pt x="0" y="474281"/>
                  </a:lnTo>
                  <a:lnTo>
                    <a:pt x="575" y="477898"/>
                  </a:lnTo>
                  <a:lnTo>
                    <a:pt x="7649" y="491036"/>
                  </a:lnTo>
                  <a:lnTo>
                    <a:pt x="8669" y="473868"/>
                  </a:lnTo>
                  <a:lnTo>
                    <a:pt x="15366" y="436417"/>
                  </a:lnTo>
                  <a:lnTo>
                    <a:pt x="22499" y="400582"/>
                  </a:lnTo>
                  <a:lnTo>
                    <a:pt x="24937" y="356315"/>
                  </a:lnTo>
                  <a:lnTo>
                    <a:pt x="25360" y="318532"/>
                  </a:lnTo>
                  <a:lnTo>
                    <a:pt x="25485" y="278563"/>
                  </a:lnTo>
                  <a:lnTo>
                    <a:pt x="25522" y="241586"/>
                  </a:lnTo>
                  <a:lnTo>
                    <a:pt x="25535" y="198275"/>
                  </a:lnTo>
                  <a:lnTo>
                    <a:pt x="25537" y="154650"/>
                  </a:lnTo>
                  <a:lnTo>
                    <a:pt x="24546" y="113341"/>
                  </a:lnTo>
                  <a:lnTo>
                    <a:pt x="17849" y="95633"/>
                  </a:lnTo>
                  <a:lnTo>
                    <a:pt x="16623" y="53700"/>
                  </a:lnTo>
                  <a:lnTo>
                    <a:pt x="16618" y="50668"/>
                  </a:lnTo>
                  <a:lnTo>
                    <a:pt x="19258" y="44652"/>
                  </a:lnTo>
                  <a:lnTo>
                    <a:pt x="22747" y="38671"/>
                  </a:lnTo>
                  <a:lnTo>
                    <a:pt x="25703" y="29726"/>
                  </a:lnTo>
                  <a:lnTo>
                    <a:pt x="46496" y="5907"/>
                  </a:lnTo>
                  <a:lnTo>
                    <a:pt x="52381" y="2599"/>
                  </a:lnTo>
                  <a:lnTo>
                    <a:pt x="63918" y="738"/>
                  </a:lnTo>
                  <a:lnTo>
                    <a:pt x="103084" y="0"/>
                  </a:lnTo>
                  <a:lnTo>
                    <a:pt x="126772" y="7092"/>
                  </a:lnTo>
                  <a:lnTo>
                    <a:pt x="156510" y="20946"/>
                  </a:lnTo>
                  <a:lnTo>
                    <a:pt x="165769" y="29458"/>
                  </a:lnTo>
                  <a:lnTo>
                    <a:pt x="200224" y="69329"/>
                  </a:lnTo>
                  <a:lnTo>
                    <a:pt x="206694" y="83373"/>
                  </a:lnTo>
                  <a:lnTo>
                    <a:pt x="206832" y="91286"/>
                  </a:lnTo>
                  <a:lnTo>
                    <a:pt x="197126" y="134167"/>
                  </a:lnTo>
                  <a:lnTo>
                    <a:pt x="191032" y="156027"/>
                  </a:lnTo>
                  <a:lnTo>
                    <a:pt x="166573" y="198023"/>
                  </a:lnTo>
                  <a:lnTo>
                    <a:pt x="127559" y="237698"/>
                  </a:lnTo>
                  <a:lnTo>
                    <a:pt x="83406" y="269023"/>
                  </a:lnTo>
                  <a:lnTo>
                    <a:pt x="58539" y="281380"/>
                  </a:lnTo>
                  <a:lnTo>
                    <a:pt x="33289" y="285135"/>
                  </a:lnTo>
                  <a:lnTo>
                    <a:pt x="26336" y="282805"/>
                  </a:lnTo>
                  <a:lnTo>
                    <a:pt x="7678" y="2678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SMARTInkShape-Group653"/>
          <p:cNvGrpSpPr/>
          <p:nvPr/>
        </p:nvGrpSpPr>
        <p:grpSpPr>
          <a:xfrm>
            <a:off x="5625714" y="4259461"/>
            <a:ext cx="526842" cy="508374"/>
            <a:chOff x="5625714" y="4259461"/>
            <a:chExt cx="526842" cy="508374"/>
          </a:xfrm>
        </p:grpSpPr>
        <p:sp>
          <p:nvSpPr>
            <p:cNvPr id="59" name="SMARTInkShape-2493"/>
            <p:cNvSpPr/>
            <p:nvPr>
              <p:custDataLst>
                <p:tags r:id="rId25"/>
              </p:custDataLst>
            </p:nvPr>
          </p:nvSpPr>
          <p:spPr bwMode="auto">
            <a:xfrm>
              <a:off x="5625714" y="4259461"/>
              <a:ext cx="71428" cy="508374"/>
            </a:xfrm>
            <a:custGeom>
              <a:avLst/>
              <a:gdLst/>
              <a:ahLst/>
              <a:cxnLst/>
              <a:rect l="0" t="0" r="0" b="0"/>
              <a:pathLst>
                <a:path w="71428" h="508374">
                  <a:moveTo>
                    <a:pt x="71427" y="0"/>
                  </a:moveTo>
                  <a:lnTo>
                    <a:pt x="71427" y="0"/>
                  </a:lnTo>
                  <a:lnTo>
                    <a:pt x="70434" y="17216"/>
                  </a:lnTo>
                  <a:lnTo>
                    <a:pt x="63738" y="54669"/>
                  </a:lnTo>
                  <a:lnTo>
                    <a:pt x="61750" y="96641"/>
                  </a:lnTo>
                  <a:lnTo>
                    <a:pt x="55440" y="131381"/>
                  </a:lnTo>
                  <a:lnTo>
                    <a:pt x="47287" y="168794"/>
                  </a:lnTo>
                  <a:lnTo>
                    <a:pt x="41516" y="200035"/>
                  </a:lnTo>
                  <a:lnTo>
                    <a:pt x="35644" y="231118"/>
                  </a:lnTo>
                  <a:lnTo>
                    <a:pt x="29726" y="261469"/>
                  </a:lnTo>
                  <a:lnTo>
                    <a:pt x="23789" y="291495"/>
                  </a:lnTo>
                  <a:lnTo>
                    <a:pt x="20489" y="321376"/>
                  </a:lnTo>
                  <a:lnTo>
                    <a:pt x="15985" y="363444"/>
                  </a:lnTo>
                  <a:lnTo>
                    <a:pt x="11012" y="401044"/>
                  </a:lnTo>
                  <a:lnTo>
                    <a:pt x="4592" y="444564"/>
                  </a:lnTo>
                  <a:lnTo>
                    <a:pt x="595" y="485588"/>
                  </a:lnTo>
                  <a:lnTo>
                    <a:pt x="0" y="508373"/>
                  </a:lnTo>
                  <a:lnTo>
                    <a:pt x="17849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" name="SMARTInkShape-2494"/>
            <p:cNvSpPr/>
            <p:nvPr>
              <p:custDataLst>
                <p:tags r:id="rId26"/>
              </p:custDataLst>
            </p:nvPr>
          </p:nvSpPr>
          <p:spPr bwMode="auto">
            <a:xfrm>
              <a:off x="5679817" y="4268391"/>
              <a:ext cx="213778" cy="339329"/>
            </a:xfrm>
            <a:custGeom>
              <a:avLst/>
              <a:gdLst/>
              <a:ahLst/>
              <a:cxnLst/>
              <a:rect l="0" t="0" r="0" b="0"/>
              <a:pathLst>
                <a:path w="213778" h="339329">
                  <a:moveTo>
                    <a:pt x="178058" y="0"/>
                  </a:moveTo>
                  <a:lnTo>
                    <a:pt x="178058" y="0"/>
                  </a:lnTo>
                  <a:lnTo>
                    <a:pt x="191361" y="0"/>
                  </a:lnTo>
                  <a:lnTo>
                    <a:pt x="192879" y="992"/>
                  </a:lnTo>
                  <a:lnTo>
                    <a:pt x="193893" y="2645"/>
                  </a:lnTo>
                  <a:lnTo>
                    <a:pt x="195317" y="9713"/>
                  </a:lnTo>
                  <a:lnTo>
                    <a:pt x="195907" y="38708"/>
                  </a:lnTo>
                  <a:lnTo>
                    <a:pt x="193267" y="44654"/>
                  </a:lnTo>
                  <a:lnTo>
                    <a:pt x="172001" y="83692"/>
                  </a:lnTo>
                  <a:lnTo>
                    <a:pt x="148617" y="125035"/>
                  </a:lnTo>
                  <a:lnTo>
                    <a:pt x="109442" y="166688"/>
                  </a:lnTo>
                  <a:lnTo>
                    <a:pt x="67916" y="208359"/>
                  </a:lnTo>
                  <a:lnTo>
                    <a:pt x="25040" y="251244"/>
                  </a:lnTo>
                  <a:lnTo>
                    <a:pt x="0" y="276284"/>
                  </a:lnTo>
                  <a:lnTo>
                    <a:pt x="4363" y="276661"/>
                  </a:lnTo>
                  <a:lnTo>
                    <a:pt x="5707" y="277706"/>
                  </a:lnTo>
                  <a:lnTo>
                    <a:pt x="7200" y="281513"/>
                  </a:lnTo>
                  <a:lnTo>
                    <a:pt x="9582" y="282925"/>
                  </a:lnTo>
                  <a:lnTo>
                    <a:pt x="21424" y="285905"/>
                  </a:lnTo>
                  <a:lnTo>
                    <a:pt x="33642" y="291638"/>
                  </a:lnTo>
                  <a:lnTo>
                    <a:pt x="67134" y="299019"/>
                  </a:lnTo>
                  <a:lnTo>
                    <a:pt x="97587" y="310072"/>
                  </a:lnTo>
                  <a:lnTo>
                    <a:pt x="115519" y="314454"/>
                  </a:lnTo>
                  <a:lnTo>
                    <a:pt x="133400" y="319390"/>
                  </a:lnTo>
                  <a:lnTo>
                    <a:pt x="151266" y="323498"/>
                  </a:lnTo>
                  <a:lnTo>
                    <a:pt x="177274" y="332438"/>
                  </a:lnTo>
                  <a:lnTo>
                    <a:pt x="180511" y="334734"/>
                  </a:lnTo>
                  <a:lnTo>
                    <a:pt x="194550" y="337967"/>
                  </a:lnTo>
                  <a:lnTo>
                    <a:pt x="213777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" name="SMARTInkShape-2495"/>
            <p:cNvSpPr/>
            <p:nvPr>
              <p:custDataLst>
                <p:tags r:id="rId27"/>
              </p:custDataLst>
            </p:nvPr>
          </p:nvSpPr>
          <p:spPr bwMode="auto">
            <a:xfrm>
              <a:off x="5893639" y="4321969"/>
              <a:ext cx="258917" cy="365948"/>
            </a:xfrm>
            <a:custGeom>
              <a:avLst/>
              <a:gdLst/>
              <a:ahLst/>
              <a:cxnLst/>
              <a:rect l="0" t="0" r="0" b="0"/>
              <a:pathLst>
                <a:path w="258917" h="365948">
                  <a:moveTo>
                    <a:pt x="124970" y="0"/>
                  </a:moveTo>
                  <a:lnTo>
                    <a:pt x="124970" y="0"/>
                  </a:lnTo>
                  <a:lnTo>
                    <a:pt x="124970" y="13637"/>
                  </a:lnTo>
                  <a:lnTo>
                    <a:pt x="98366" y="52042"/>
                  </a:lnTo>
                  <a:lnTo>
                    <a:pt x="78093" y="90270"/>
                  </a:lnTo>
                  <a:lnTo>
                    <a:pt x="57392" y="134073"/>
                  </a:lnTo>
                  <a:lnTo>
                    <a:pt x="41743" y="178610"/>
                  </a:lnTo>
                  <a:lnTo>
                    <a:pt x="29744" y="220452"/>
                  </a:lnTo>
                  <a:lnTo>
                    <a:pt x="17818" y="258410"/>
                  </a:lnTo>
                  <a:lnTo>
                    <a:pt x="3924" y="302544"/>
                  </a:lnTo>
                  <a:lnTo>
                    <a:pt x="187" y="345375"/>
                  </a:lnTo>
                  <a:lnTo>
                    <a:pt x="0" y="359594"/>
                  </a:lnTo>
                  <a:lnTo>
                    <a:pt x="977" y="361768"/>
                  </a:lnTo>
                  <a:lnTo>
                    <a:pt x="2621" y="363218"/>
                  </a:lnTo>
                  <a:lnTo>
                    <a:pt x="7647" y="365544"/>
                  </a:lnTo>
                  <a:lnTo>
                    <a:pt x="17999" y="365947"/>
                  </a:lnTo>
                  <a:lnTo>
                    <a:pt x="25503" y="363395"/>
                  </a:lnTo>
                  <a:lnTo>
                    <a:pt x="65739" y="342198"/>
                  </a:lnTo>
                  <a:lnTo>
                    <a:pt x="107128" y="321462"/>
                  </a:lnTo>
                  <a:lnTo>
                    <a:pt x="149899" y="303608"/>
                  </a:lnTo>
                  <a:lnTo>
                    <a:pt x="193323" y="282773"/>
                  </a:lnTo>
                  <a:lnTo>
                    <a:pt x="235097" y="270039"/>
                  </a:lnTo>
                  <a:lnTo>
                    <a:pt x="258916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3" name="SMARTInkShape-2496"/>
          <p:cNvSpPr/>
          <p:nvPr>
            <p:custDataLst>
              <p:tags r:id="rId3"/>
            </p:custDataLst>
          </p:nvPr>
        </p:nvSpPr>
        <p:spPr bwMode="auto">
          <a:xfrm>
            <a:off x="6375877" y="4098736"/>
            <a:ext cx="107077" cy="569518"/>
          </a:xfrm>
          <a:custGeom>
            <a:avLst/>
            <a:gdLst/>
            <a:ahLst/>
            <a:cxnLst/>
            <a:rect l="0" t="0" r="0" b="0"/>
            <a:pathLst>
              <a:path w="107077" h="569518">
                <a:moveTo>
                  <a:pt x="80287" y="8920"/>
                </a:moveTo>
                <a:lnTo>
                  <a:pt x="80287" y="8920"/>
                </a:lnTo>
                <a:lnTo>
                  <a:pt x="72598" y="1232"/>
                </a:lnTo>
                <a:lnTo>
                  <a:pt x="63778" y="99"/>
                </a:lnTo>
                <a:lnTo>
                  <a:pt x="50118" y="0"/>
                </a:lnTo>
                <a:lnTo>
                  <a:pt x="44388" y="2640"/>
                </a:lnTo>
                <a:lnTo>
                  <a:pt x="41472" y="4734"/>
                </a:lnTo>
                <a:lnTo>
                  <a:pt x="38231" y="9705"/>
                </a:lnTo>
                <a:lnTo>
                  <a:pt x="28102" y="46971"/>
                </a:lnTo>
                <a:lnTo>
                  <a:pt x="20847" y="87947"/>
                </a:lnTo>
                <a:lnTo>
                  <a:pt x="17696" y="124498"/>
                </a:lnTo>
                <a:lnTo>
                  <a:pt x="13443" y="155538"/>
                </a:lnTo>
                <a:lnTo>
                  <a:pt x="10891" y="186532"/>
                </a:lnTo>
                <a:lnTo>
                  <a:pt x="8765" y="217835"/>
                </a:lnTo>
                <a:lnTo>
                  <a:pt x="4512" y="251592"/>
                </a:lnTo>
                <a:lnTo>
                  <a:pt x="1961" y="286438"/>
                </a:lnTo>
                <a:lnTo>
                  <a:pt x="827" y="321769"/>
                </a:lnTo>
                <a:lnTo>
                  <a:pt x="323" y="357316"/>
                </a:lnTo>
                <a:lnTo>
                  <a:pt x="99" y="390312"/>
                </a:lnTo>
                <a:lnTo>
                  <a:pt x="0" y="421514"/>
                </a:lnTo>
                <a:lnTo>
                  <a:pt x="935" y="464986"/>
                </a:lnTo>
                <a:lnTo>
                  <a:pt x="9639" y="507348"/>
                </a:lnTo>
                <a:lnTo>
                  <a:pt x="20912" y="539638"/>
                </a:lnTo>
                <a:lnTo>
                  <a:pt x="32070" y="550058"/>
                </a:lnTo>
                <a:lnTo>
                  <a:pt x="59789" y="567051"/>
                </a:lnTo>
                <a:lnTo>
                  <a:pt x="74154" y="569517"/>
                </a:lnTo>
                <a:lnTo>
                  <a:pt x="87814" y="567968"/>
                </a:lnTo>
                <a:lnTo>
                  <a:pt x="107076" y="56256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7" name="SMARTInkShape-Group655"/>
          <p:cNvGrpSpPr/>
          <p:nvPr/>
        </p:nvGrpSpPr>
        <p:grpSpPr>
          <a:xfrm>
            <a:off x="6929486" y="3259704"/>
            <a:ext cx="454942" cy="392539"/>
            <a:chOff x="6929486" y="3259704"/>
            <a:chExt cx="454942" cy="392539"/>
          </a:xfrm>
        </p:grpSpPr>
        <p:sp>
          <p:nvSpPr>
            <p:cNvPr id="64" name="SMARTInkShape-2497"/>
            <p:cNvSpPr/>
            <p:nvPr>
              <p:custDataLst>
                <p:tags r:id="rId22"/>
              </p:custDataLst>
            </p:nvPr>
          </p:nvSpPr>
          <p:spPr bwMode="auto">
            <a:xfrm>
              <a:off x="6929486" y="3259704"/>
              <a:ext cx="98179" cy="373236"/>
            </a:xfrm>
            <a:custGeom>
              <a:avLst/>
              <a:gdLst/>
              <a:ahLst/>
              <a:cxnLst/>
              <a:rect l="0" t="0" r="0" b="0"/>
              <a:pathLst>
                <a:path w="98179" h="373236">
                  <a:moveTo>
                    <a:pt x="98178" y="8562"/>
                  </a:moveTo>
                  <a:lnTo>
                    <a:pt x="98178" y="8562"/>
                  </a:lnTo>
                  <a:lnTo>
                    <a:pt x="98178" y="0"/>
                  </a:lnTo>
                  <a:lnTo>
                    <a:pt x="82947" y="15877"/>
                  </a:lnTo>
                  <a:lnTo>
                    <a:pt x="64413" y="54767"/>
                  </a:lnTo>
                  <a:lnTo>
                    <a:pt x="46456" y="91882"/>
                  </a:lnTo>
                  <a:lnTo>
                    <a:pt x="33574" y="128168"/>
                  </a:lnTo>
                  <a:lnTo>
                    <a:pt x="19836" y="167693"/>
                  </a:lnTo>
                  <a:lnTo>
                    <a:pt x="9481" y="204540"/>
                  </a:lnTo>
                  <a:lnTo>
                    <a:pt x="2775" y="240592"/>
                  </a:lnTo>
                  <a:lnTo>
                    <a:pt x="509" y="283590"/>
                  </a:lnTo>
                  <a:lnTo>
                    <a:pt x="0" y="326374"/>
                  </a:lnTo>
                  <a:lnTo>
                    <a:pt x="4706" y="344712"/>
                  </a:lnTo>
                  <a:lnTo>
                    <a:pt x="12385" y="357972"/>
                  </a:lnTo>
                  <a:lnTo>
                    <a:pt x="18045" y="362293"/>
                  </a:lnTo>
                  <a:lnTo>
                    <a:pt x="23868" y="365205"/>
                  </a:lnTo>
                  <a:lnTo>
                    <a:pt x="29763" y="369807"/>
                  </a:lnTo>
                  <a:lnTo>
                    <a:pt x="38337" y="372513"/>
                  </a:lnTo>
                  <a:lnTo>
                    <a:pt x="43402" y="373235"/>
                  </a:lnTo>
                  <a:lnTo>
                    <a:pt x="51673" y="371391"/>
                  </a:lnTo>
                  <a:lnTo>
                    <a:pt x="89248" y="3478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" name="SMARTInkShape-2498"/>
            <p:cNvSpPr/>
            <p:nvPr>
              <p:custDataLst>
                <p:tags r:id="rId23"/>
              </p:custDataLst>
            </p:nvPr>
          </p:nvSpPr>
          <p:spPr bwMode="auto">
            <a:xfrm>
              <a:off x="7063542" y="3384352"/>
              <a:ext cx="205225" cy="205347"/>
            </a:xfrm>
            <a:custGeom>
              <a:avLst/>
              <a:gdLst/>
              <a:ahLst/>
              <a:cxnLst/>
              <a:rect l="0" t="0" r="0" b="0"/>
              <a:pathLst>
                <a:path w="205225" h="205347">
                  <a:moveTo>
                    <a:pt x="26630" y="0"/>
                  </a:moveTo>
                  <a:lnTo>
                    <a:pt x="26630" y="0"/>
                  </a:lnTo>
                  <a:lnTo>
                    <a:pt x="69744" y="0"/>
                  </a:lnTo>
                  <a:lnTo>
                    <a:pt x="86588" y="4740"/>
                  </a:lnTo>
                  <a:lnTo>
                    <a:pt x="118760" y="22122"/>
                  </a:lnTo>
                  <a:lnTo>
                    <a:pt x="127790" y="30146"/>
                  </a:lnTo>
                  <a:lnTo>
                    <a:pt x="131122" y="35888"/>
                  </a:lnTo>
                  <a:lnTo>
                    <a:pt x="132997" y="47344"/>
                  </a:lnTo>
                  <a:lnTo>
                    <a:pt x="133630" y="64253"/>
                  </a:lnTo>
                  <a:lnTo>
                    <a:pt x="129000" y="78789"/>
                  </a:lnTo>
                  <a:lnTo>
                    <a:pt x="121406" y="87272"/>
                  </a:lnTo>
                  <a:lnTo>
                    <a:pt x="111417" y="96334"/>
                  </a:lnTo>
                  <a:lnTo>
                    <a:pt x="88835" y="121114"/>
                  </a:lnTo>
                  <a:lnTo>
                    <a:pt x="78089" y="130226"/>
                  </a:lnTo>
                  <a:lnTo>
                    <a:pt x="49603" y="162914"/>
                  </a:lnTo>
                  <a:lnTo>
                    <a:pt x="12074" y="192386"/>
                  </a:lnTo>
                  <a:lnTo>
                    <a:pt x="5939" y="194645"/>
                  </a:lnTo>
                  <a:lnTo>
                    <a:pt x="3906" y="196240"/>
                  </a:lnTo>
                  <a:lnTo>
                    <a:pt x="0" y="204967"/>
                  </a:lnTo>
                  <a:lnTo>
                    <a:pt x="12283" y="205346"/>
                  </a:lnTo>
                  <a:lnTo>
                    <a:pt x="53672" y="194357"/>
                  </a:lnTo>
                  <a:lnTo>
                    <a:pt x="91806" y="175764"/>
                  </a:lnTo>
                  <a:lnTo>
                    <a:pt x="133236" y="152340"/>
                  </a:lnTo>
                  <a:lnTo>
                    <a:pt x="151483" y="140387"/>
                  </a:lnTo>
                  <a:lnTo>
                    <a:pt x="193307" y="101057"/>
                  </a:lnTo>
                  <a:lnTo>
                    <a:pt x="205224" y="89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" name="SMARTInkShape-2499"/>
            <p:cNvSpPr/>
            <p:nvPr>
              <p:custDataLst>
                <p:tags r:id="rId24"/>
              </p:custDataLst>
            </p:nvPr>
          </p:nvSpPr>
          <p:spPr bwMode="auto">
            <a:xfrm>
              <a:off x="7206626" y="3268266"/>
              <a:ext cx="177802" cy="383977"/>
            </a:xfrm>
            <a:custGeom>
              <a:avLst/>
              <a:gdLst/>
              <a:ahLst/>
              <a:cxnLst/>
              <a:rect l="0" t="0" r="0" b="0"/>
              <a:pathLst>
                <a:path w="177802" h="383977">
                  <a:moveTo>
                    <a:pt x="8562" y="0"/>
                  </a:moveTo>
                  <a:lnTo>
                    <a:pt x="8562" y="0"/>
                  </a:lnTo>
                  <a:lnTo>
                    <a:pt x="873" y="7688"/>
                  </a:lnTo>
                  <a:lnTo>
                    <a:pt x="0" y="13302"/>
                  </a:lnTo>
                  <a:lnTo>
                    <a:pt x="2441" y="18479"/>
                  </a:lnTo>
                  <a:lnTo>
                    <a:pt x="12093" y="29888"/>
                  </a:lnTo>
                  <a:lnTo>
                    <a:pt x="53464" y="53582"/>
                  </a:lnTo>
                  <a:lnTo>
                    <a:pt x="71145" y="65155"/>
                  </a:lnTo>
                  <a:lnTo>
                    <a:pt x="113862" y="98458"/>
                  </a:lnTo>
                  <a:lnTo>
                    <a:pt x="130381" y="116154"/>
                  </a:lnTo>
                  <a:lnTo>
                    <a:pt x="158224" y="158878"/>
                  </a:lnTo>
                  <a:lnTo>
                    <a:pt x="164374" y="172808"/>
                  </a:lnTo>
                  <a:lnTo>
                    <a:pt x="175001" y="217381"/>
                  </a:lnTo>
                  <a:lnTo>
                    <a:pt x="177801" y="254624"/>
                  </a:lnTo>
                  <a:lnTo>
                    <a:pt x="168618" y="278181"/>
                  </a:lnTo>
                  <a:lnTo>
                    <a:pt x="144671" y="319002"/>
                  </a:lnTo>
                  <a:lnTo>
                    <a:pt x="135531" y="332278"/>
                  </a:lnTo>
                  <a:lnTo>
                    <a:pt x="95445" y="368005"/>
                  </a:lnTo>
                  <a:lnTo>
                    <a:pt x="77189" y="378803"/>
                  </a:lnTo>
                  <a:lnTo>
                    <a:pt x="44280" y="383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5" name="SMARTInkShape-Group656"/>
          <p:cNvGrpSpPr/>
          <p:nvPr/>
        </p:nvGrpSpPr>
        <p:grpSpPr>
          <a:xfrm>
            <a:off x="7617023" y="3045023"/>
            <a:ext cx="1291708" cy="740948"/>
            <a:chOff x="7617023" y="3045023"/>
            <a:chExt cx="1291708" cy="740948"/>
          </a:xfrm>
        </p:grpSpPr>
        <p:sp>
          <p:nvSpPr>
            <p:cNvPr id="68" name="SMARTInkShape-2500"/>
            <p:cNvSpPr/>
            <p:nvPr>
              <p:custDataLst>
                <p:tags r:id="rId15"/>
              </p:custDataLst>
            </p:nvPr>
          </p:nvSpPr>
          <p:spPr bwMode="auto">
            <a:xfrm>
              <a:off x="8661797" y="3045023"/>
              <a:ext cx="246934" cy="696517"/>
            </a:xfrm>
            <a:custGeom>
              <a:avLst/>
              <a:gdLst/>
              <a:ahLst/>
              <a:cxnLst/>
              <a:rect l="0" t="0" r="0" b="0"/>
              <a:pathLst>
                <a:path w="246934" h="696517">
                  <a:moveTo>
                    <a:pt x="116086" y="0"/>
                  </a:moveTo>
                  <a:lnTo>
                    <a:pt x="116086" y="0"/>
                  </a:lnTo>
                  <a:lnTo>
                    <a:pt x="107524" y="0"/>
                  </a:lnTo>
                  <a:lnTo>
                    <a:pt x="107265" y="4741"/>
                  </a:lnTo>
                  <a:lnTo>
                    <a:pt x="109851" y="9714"/>
                  </a:lnTo>
                  <a:lnTo>
                    <a:pt x="114307" y="17216"/>
                  </a:lnTo>
                  <a:lnTo>
                    <a:pt x="127897" y="43640"/>
                  </a:lnTo>
                  <a:lnTo>
                    <a:pt x="137211" y="58091"/>
                  </a:lnTo>
                  <a:lnTo>
                    <a:pt x="153919" y="97060"/>
                  </a:lnTo>
                  <a:lnTo>
                    <a:pt x="176035" y="138456"/>
                  </a:lnTo>
                  <a:lnTo>
                    <a:pt x="193600" y="177836"/>
                  </a:lnTo>
                  <a:lnTo>
                    <a:pt x="211372" y="220923"/>
                  </a:lnTo>
                  <a:lnTo>
                    <a:pt x="224465" y="260369"/>
                  </a:lnTo>
                  <a:lnTo>
                    <a:pt x="239370" y="301932"/>
                  </a:lnTo>
                  <a:lnTo>
                    <a:pt x="245293" y="333622"/>
                  </a:lnTo>
                  <a:lnTo>
                    <a:pt x="246933" y="366558"/>
                  </a:lnTo>
                  <a:lnTo>
                    <a:pt x="244354" y="397733"/>
                  </a:lnTo>
                  <a:lnTo>
                    <a:pt x="237324" y="438433"/>
                  </a:lnTo>
                  <a:lnTo>
                    <a:pt x="224217" y="480369"/>
                  </a:lnTo>
                  <a:lnTo>
                    <a:pt x="207766" y="519473"/>
                  </a:lnTo>
                  <a:lnTo>
                    <a:pt x="185583" y="556195"/>
                  </a:lnTo>
                  <a:lnTo>
                    <a:pt x="155420" y="592211"/>
                  </a:lnTo>
                  <a:lnTo>
                    <a:pt x="121346" y="623278"/>
                  </a:lnTo>
                  <a:lnTo>
                    <a:pt x="81374" y="656074"/>
                  </a:lnTo>
                  <a:lnTo>
                    <a:pt x="50057" y="673912"/>
                  </a:lnTo>
                  <a:lnTo>
                    <a:pt x="0" y="6965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" name="SMARTInkShape-2501"/>
            <p:cNvSpPr/>
            <p:nvPr>
              <p:custDataLst>
                <p:tags r:id="rId16"/>
              </p:custDataLst>
            </p:nvPr>
          </p:nvSpPr>
          <p:spPr bwMode="auto">
            <a:xfrm>
              <a:off x="8617148" y="3205758"/>
              <a:ext cx="97995" cy="431663"/>
            </a:xfrm>
            <a:custGeom>
              <a:avLst/>
              <a:gdLst/>
              <a:ahLst/>
              <a:cxnLst/>
              <a:rect l="0" t="0" r="0" b="0"/>
              <a:pathLst>
                <a:path w="97995" h="431663">
                  <a:moveTo>
                    <a:pt x="17860" y="0"/>
                  </a:moveTo>
                  <a:lnTo>
                    <a:pt x="17860" y="0"/>
                  </a:lnTo>
                  <a:lnTo>
                    <a:pt x="18852" y="38154"/>
                  </a:lnTo>
                  <a:lnTo>
                    <a:pt x="38851" y="82516"/>
                  </a:lnTo>
                  <a:lnTo>
                    <a:pt x="53599" y="120876"/>
                  </a:lnTo>
                  <a:lnTo>
                    <a:pt x="65488" y="159916"/>
                  </a:lnTo>
                  <a:lnTo>
                    <a:pt x="77392" y="196291"/>
                  </a:lnTo>
                  <a:lnTo>
                    <a:pt x="89297" y="232140"/>
                  </a:lnTo>
                  <a:lnTo>
                    <a:pt x="96463" y="267884"/>
                  </a:lnTo>
                  <a:lnTo>
                    <a:pt x="97994" y="305470"/>
                  </a:lnTo>
                  <a:lnTo>
                    <a:pt x="97131" y="321303"/>
                  </a:lnTo>
                  <a:lnTo>
                    <a:pt x="87197" y="365933"/>
                  </a:lnTo>
                  <a:lnTo>
                    <a:pt x="74138" y="394866"/>
                  </a:lnTo>
                  <a:lnTo>
                    <a:pt x="42902" y="430205"/>
                  </a:lnTo>
                  <a:lnTo>
                    <a:pt x="38524" y="431662"/>
                  </a:lnTo>
                  <a:lnTo>
                    <a:pt x="16233" y="429221"/>
                  </a:lnTo>
                  <a:lnTo>
                    <a:pt x="9529" y="426244"/>
                  </a:lnTo>
                  <a:lnTo>
                    <a:pt x="0" y="4196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SMARTInkShape-2502"/>
            <p:cNvSpPr/>
            <p:nvPr>
              <p:custDataLst>
                <p:tags r:id="rId17"/>
              </p:custDataLst>
            </p:nvPr>
          </p:nvSpPr>
          <p:spPr bwMode="auto">
            <a:xfrm>
              <a:off x="8448043" y="3384354"/>
              <a:ext cx="169106" cy="169661"/>
            </a:xfrm>
            <a:custGeom>
              <a:avLst/>
              <a:gdLst/>
              <a:ahLst/>
              <a:cxnLst/>
              <a:rect l="0" t="0" r="0" b="0"/>
              <a:pathLst>
                <a:path w="169106" h="169661">
                  <a:moveTo>
                    <a:pt x="26230" y="8927"/>
                  </a:moveTo>
                  <a:lnTo>
                    <a:pt x="26230" y="8927"/>
                  </a:lnTo>
                  <a:lnTo>
                    <a:pt x="26230" y="30"/>
                  </a:lnTo>
                  <a:lnTo>
                    <a:pt x="43400" y="0"/>
                  </a:lnTo>
                  <a:lnTo>
                    <a:pt x="51389" y="2645"/>
                  </a:lnTo>
                  <a:lnTo>
                    <a:pt x="54909" y="4739"/>
                  </a:lnTo>
                  <a:lnTo>
                    <a:pt x="77803" y="11022"/>
                  </a:lnTo>
                  <a:lnTo>
                    <a:pt x="108215" y="29886"/>
                  </a:lnTo>
                  <a:lnTo>
                    <a:pt x="112278" y="35771"/>
                  </a:lnTo>
                  <a:lnTo>
                    <a:pt x="115075" y="41693"/>
                  </a:lnTo>
                  <a:lnTo>
                    <a:pt x="121236" y="50606"/>
                  </a:lnTo>
                  <a:lnTo>
                    <a:pt x="123026" y="56555"/>
                  </a:lnTo>
                  <a:lnTo>
                    <a:pt x="121175" y="65153"/>
                  </a:lnTo>
                  <a:lnTo>
                    <a:pt x="114554" y="78503"/>
                  </a:lnTo>
                  <a:lnTo>
                    <a:pt x="89894" y="105832"/>
                  </a:lnTo>
                  <a:lnTo>
                    <a:pt x="46664" y="133775"/>
                  </a:lnTo>
                  <a:lnTo>
                    <a:pt x="19388" y="154433"/>
                  </a:lnTo>
                  <a:lnTo>
                    <a:pt x="12275" y="162893"/>
                  </a:lnTo>
                  <a:lnTo>
                    <a:pt x="0" y="169397"/>
                  </a:lnTo>
                  <a:lnTo>
                    <a:pt x="33997" y="169660"/>
                  </a:lnTo>
                  <a:lnTo>
                    <a:pt x="73962" y="160567"/>
                  </a:lnTo>
                  <a:lnTo>
                    <a:pt x="115720" y="144581"/>
                  </a:lnTo>
                  <a:lnTo>
                    <a:pt x="152986" y="118871"/>
                  </a:lnTo>
                  <a:lnTo>
                    <a:pt x="169105" y="982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SMARTInkShape-2503"/>
            <p:cNvSpPr/>
            <p:nvPr>
              <p:custDataLst>
                <p:tags r:id="rId18"/>
              </p:custDataLst>
            </p:nvPr>
          </p:nvSpPr>
          <p:spPr bwMode="auto">
            <a:xfrm>
              <a:off x="8341432" y="3187909"/>
              <a:ext cx="150702" cy="455405"/>
            </a:xfrm>
            <a:custGeom>
              <a:avLst/>
              <a:gdLst/>
              <a:ahLst/>
              <a:cxnLst/>
              <a:rect l="0" t="0" r="0" b="0"/>
              <a:pathLst>
                <a:path w="150702" h="455405">
                  <a:moveTo>
                    <a:pt x="150701" y="17849"/>
                  </a:moveTo>
                  <a:lnTo>
                    <a:pt x="150701" y="17849"/>
                  </a:lnTo>
                  <a:lnTo>
                    <a:pt x="145960" y="13108"/>
                  </a:lnTo>
                  <a:lnTo>
                    <a:pt x="140987" y="10781"/>
                  </a:lnTo>
                  <a:lnTo>
                    <a:pt x="138272" y="10160"/>
                  </a:lnTo>
                  <a:lnTo>
                    <a:pt x="136461" y="8754"/>
                  </a:lnTo>
                  <a:lnTo>
                    <a:pt x="134451" y="4547"/>
                  </a:lnTo>
                  <a:lnTo>
                    <a:pt x="132922" y="3027"/>
                  </a:lnTo>
                  <a:lnTo>
                    <a:pt x="128577" y="1340"/>
                  </a:lnTo>
                  <a:lnTo>
                    <a:pt x="94136" y="0"/>
                  </a:lnTo>
                  <a:lnTo>
                    <a:pt x="80473" y="4733"/>
                  </a:lnTo>
                  <a:lnTo>
                    <a:pt x="61955" y="18082"/>
                  </a:lnTo>
                  <a:lnTo>
                    <a:pt x="55696" y="24898"/>
                  </a:lnTo>
                  <a:lnTo>
                    <a:pt x="40600" y="55867"/>
                  </a:lnTo>
                  <a:lnTo>
                    <a:pt x="28668" y="96870"/>
                  </a:lnTo>
                  <a:lnTo>
                    <a:pt x="20726" y="131441"/>
                  </a:lnTo>
                  <a:lnTo>
                    <a:pt x="16940" y="167812"/>
                  </a:lnTo>
                  <a:lnTo>
                    <a:pt x="9975" y="209567"/>
                  </a:lnTo>
                  <a:lnTo>
                    <a:pt x="2620" y="252366"/>
                  </a:lnTo>
                  <a:lnTo>
                    <a:pt x="0" y="291616"/>
                  </a:lnTo>
                  <a:lnTo>
                    <a:pt x="215" y="332239"/>
                  </a:lnTo>
                  <a:lnTo>
                    <a:pt x="6028" y="373638"/>
                  </a:lnTo>
                  <a:lnTo>
                    <a:pt x="12211" y="410479"/>
                  </a:lnTo>
                  <a:lnTo>
                    <a:pt x="22986" y="438298"/>
                  </a:lnTo>
                  <a:lnTo>
                    <a:pt x="28785" y="447140"/>
                  </a:lnTo>
                  <a:lnTo>
                    <a:pt x="34670" y="451731"/>
                  </a:lnTo>
                  <a:lnTo>
                    <a:pt x="43545" y="4554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SMARTInkShape-2504"/>
            <p:cNvSpPr/>
            <p:nvPr>
              <p:custDataLst>
                <p:tags r:id="rId19"/>
              </p:custDataLst>
            </p:nvPr>
          </p:nvSpPr>
          <p:spPr bwMode="auto">
            <a:xfrm>
              <a:off x="8019425" y="3270062"/>
              <a:ext cx="303045" cy="515909"/>
            </a:xfrm>
            <a:custGeom>
              <a:avLst/>
              <a:gdLst/>
              <a:ahLst/>
              <a:cxnLst/>
              <a:rect l="0" t="0" r="0" b="0"/>
              <a:pathLst>
                <a:path w="303045" h="515909">
                  <a:moveTo>
                    <a:pt x="186958" y="158938"/>
                  </a:moveTo>
                  <a:lnTo>
                    <a:pt x="186958" y="158938"/>
                  </a:lnTo>
                  <a:lnTo>
                    <a:pt x="186958" y="154197"/>
                  </a:lnTo>
                  <a:lnTo>
                    <a:pt x="178855" y="125928"/>
                  </a:lnTo>
                  <a:lnTo>
                    <a:pt x="177281" y="110352"/>
                  </a:lnTo>
                  <a:lnTo>
                    <a:pt x="162221" y="66804"/>
                  </a:lnTo>
                  <a:lnTo>
                    <a:pt x="130392" y="23294"/>
                  </a:lnTo>
                  <a:lnTo>
                    <a:pt x="117502" y="10362"/>
                  </a:lnTo>
                  <a:lnTo>
                    <a:pt x="102437" y="2247"/>
                  </a:lnTo>
                  <a:lnTo>
                    <a:pt x="91185" y="0"/>
                  </a:lnTo>
                  <a:lnTo>
                    <a:pt x="79569" y="1648"/>
                  </a:lnTo>
                  <a:lnTo>
                    <a:pt x="56142" y="8395"/>
                  </a:lnTo>
                  <a:lnTo>
                    <a:pt x="28828" y="31896"/>
                  </a:lnTo>
                  <a:lnTo>
                    <a:pt x="15971" y="53827"/>
                  </a:lnTo>
                  <a:lnTo>
                    <a:pt x="3729" y="87904"/>
                  </a:lnTo>
                  <a:lnTo>
                    <a:pt x="0" y="132202"/>
                  </a:lnTo>
                  <a:lnTo>
                    <a:pt x="4343" y="154213"/>
                  </a:lnTo>
                  <a:lnTo>
                    <a:pt x="20439" y="191527"/>
                  </a:lnTo>
                  <a:lnTo>
                    <a:pt x="28945" y="200872"/>
                  </a:lnTo>
                  <a:lnTo>
                    <a:pt x="50573" y="214956"/>
                  </a:lnTo>
                  <a:lnTo>
                    <a:pt x="68055" y="219523"/>
                  </a:lnTo>
                  <a:lnTo>
                    <a:pt x="85802" y="220876"/>
                  </a:lnTo>
                  <a:lnTo>
                    <a:pt x="126437" y="212318"/>
                  </a:lnTo>
                  <a:lnTo>
                    <a:pt x="138158" y="205622"/>
                  </a:lnTo>
                  <a:lnTo>
                    <a:pt x="144763" y="200192"/>
                  </a:lnTo>
                  <a:lnTo>
                    <a:pt x="154061" y="182075"/>
                  </a:lnTo>
                  <a:lnTo>
                    <a:pt x="164372" y="144257"/>
                  </a:lnTo>
                  <a:lnTo>
                    <a:pt x="169157" y="116130"/>
                  </a:lnTo>
                  <a:lnTo>
                    <a:pt x="171122" y="112540"/>
                  </a:lnTo>
                  <a:lnTo>
                    <a:pt x="177909" y="105484"/>
                  </a:lnTo>
                  <a:lnTo>
                    <a:pt x="177992" y="114878"/>
                  </a:lnTo>
                  <a:lnTo>
                    <a:pt x="175366" y="122158"/>
                  </a:lnTo>
                  <a:lnTo>
                    <a:pt x="173277" y="125488"/>
                  </a:lnTo>
                  <a:lnTo>
                    <a:pt x="169924" y="152221"/>
                  </a:lnTo>
                  <a:lnTo>
                    <a:pt x="164467" y="194948"/>
                  </a:lnTo>
                  <a:lnTo>
                    <a:pt x="160026" y="237562"/>
                  </a:lnTo>
                  <a:lnTo>
                    <a:pt x="154284" y="272413"/>
                  </a:lnTo>
                  <a:lnTo>
                    <a:pt x="151149" y="308867"/>
                  </a:lnTo>
                  <a:lnTo>
                    <a:pt x="145370" y="349653"/>
                  </a:lnTo>
                  <a:lnTo>
                    <a:pt x="142223" y="386323"/>
                  </a:lnTo>
                  <a:lnTo>
                    <a:pt x="135420" y="428529"/>
                  </a:lnTo>
                  <a:lnTo>
                    <a:pt x="133783" y="470049"/>
                  </a:lnTo>
                  <a:lnTo>
                    <a:pt x="133415" y="507760"/>
                  </a:lnTo>
                  <a:lnTo>
                    <a:pt x="134395" y="510549"/>
                  </a:lnTo>
                  <a:lnTo>
                    <a:pt x="136042" y="512408"/>
                  </a:lnTo>
                  <a:lnTo>
                    <a:pt x="141943" y="515908"/>
                  </a:lnTo>
                  <a:lnTo>
                    <a:pt x="160387" y="474642"/>
                  </a:lnTo>
                  <a:lnTo>
                    <a:pt x="172118" y="431643"/>
                  </a:lnTo>
                  <a:lnTo>
                    <a:pt x="181017" y="391985"/>
                  </a:lnTo>
                  <a:lnTo>
                    <a:pt x="186964" y="360741"/>
                  </a:lnTo>
                  <a:lnTo>
                    <a:pt x="193905" y="327011"/>
                  </a:lnTo>
                  <a:lnTo>
                    <a:pt x="203605" y="292176"/>
                  </a:lnTo>
                  <a:lnTo>
                    <a:pt x="214531" y="259496"/>
                  </a:lnTo>
                  <a:lnTo>
                    <a:pt x="229192" y="215853"/>
                  </a:lnTo>
                  <a:lnTo>
                    <a:pt x="243036" y="175031"/>
                  </a:lnTo>
                  <a:lnTo>
                    <a:pt x="258332" y="144276"/>
                  </a:lnTo>
                  <a:lnTo>
                    <a:pt x="270289" y="125063"/>
                  </a:lnTo>
                  <a:lnTo>
                    <a:pt x="278115" y="105995"/>
                  </a:lnTo>
                  <a:lnTo>
                    <a:pt x="303044" y="785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3" name="SMARTInkShape-2505"/>
            <p:cNvSpPr/>
            <p:nvPr>
              <p:custDataLst>
                <p:tags r:id="rId20"/>
              </p:custDataLst>
            </p:nvPr>
          </p:nvSpPr>
          <p:spPr bwMode="auto">
            <a:xfrm>
              <a:off x="7777793" y="3187898"/>
              <a:ext cx="53544" cy="497684"/>
            </a:xfrm>
            <a:custGeom>
              <a:avLst/>
              <a:gdLst/>
              <a:ahLst/>
              <a:cxnLst/>
              <a:rect l="0" t="0" r="0" b="0"/>
              <a:pathLst>
                <a:path w="53544" h="497684">
                  <a:moveTo>
                    <a:pt x="53543" y="0"/>
                  </a:moveTo>
                  <a:lnTo>
                    <a:pt x="53543" y="0"/>
                  </a:lnTo>
                  <a:lnTo>
                    <a:pt x="48802" y="0"/>
                  </a:lnTo>
                  <a:lnTo>
                    <a:pt x="48398" y="993"/>
                  </a:lnTo>
                  <a:lnTo>
                    <a:pt x="52670" y="7689"/>
                  </a:lnTo>
                  <a:lnTo>
                    <a:pt x="50509" y="11024"/>
                  </a:lnTo>
                  <a:lnTo>
                    <a:pt x="48543" y="13303"/>
                  </a:lnTo>
                  <a:lnTo>
                    <a:pt x="46360" y="21126"/>
                  </a:lnTo>
                  <a:lnTo>
                    <a:pt x="44715" y="64463"/>
                  </a:lnTo>
                  <a:lnTo>
                    <a:pt x="44633" y="104750"/>
                  </a:lnTo>
                  <a:lnTo>
                    <a:pt x="44617" y="147692"/>
                  </a:lnTo>
                  <a:lnTo>
                    <a:pt x="41968" y="186305"/>
                  </a:lnTo>
                  <a:lnTo>
                    <a:pt x="37545" y="222881"/>
                  </a:lnTo>
                  <a:lnTo>
                    <a:pt x="33589" y="261500"/>
                  </a:lnTo>
                  <a:lnTo>
                    <a:pt x="26133" y="304362"/>
                  </a:lnTo>
                  <a:lnTo>
                    <a:pt x="17640" y="345835"/>
                  </a:lnTo>
                  <a:lnTo>
                    <a:pt x="11486" y="383259"/>
                  </a:lnTo>
                  <a:lnTo>
                    <a:pt x="7017" y="419483"/>
                  </a:lnTo>
                  <a:lnTo>
                    <a:pt x="1358" y="457798"/>
                  </a:lnTo>
                  <a:lnTo>
                    <a:pt x="0" y="497683"/>
                  </a:lnTo>
                  <a:lnTo>
                    <a:pt x="981" y="497484"/>
                  </a:lnTo>
                  <a:lnTo>
                    <a:pt x="8895" y="4911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4" name="SMARTInkShape-2506"/>
            <p:cNvSpPr/>
            <p:nvPr>
              <p:custDataLst>
                <p:tags r:id="rId21"/>
              </p:custDataLst>
            </p:nvPr>
          </p:nvSpPr>
          <p:spPr bwMode="auto">
            <a:xfrm>
              <a:off x="7617023" y="3187898"/>
              <a:ext cx="80369" cy="500064"/>
            </a:xfrm>
            <a:custGeom>
              <a:avLst/>
              <a:gdLst/>
              <a:ahLst/>
              <a:cxnLst/>
              <a:rect l="0" t="0" r="0" b="0"/>
              <a:pathLst>
                <a:path w="80369" h="500064">
                  <a:moveTo>
                    <a:pt x="80368" y="0"/>
                  </a:moveTo>
                  <a:lnTo>
                    <a:pt x="80368" y="0"/>
                  </a:lnTo>
                  <a:lnTo>
                    <a:pt x="74231" y="14258"/>
                  </a:lnTo>
                  <a:lnTo>
                    <a:pt x="71683" y="54961"/>
                  </a:lnTo>
                  <a:lnTo>
                    <a:pt x="68840" y="92216"/>
                  </a:lnTo>
                  <a:lnTo>
                    <a:pt x="64384" y="125881"/>
                  </a:lnTo>
                  <a:lnTo>
                    <a:pt x="60418" y="163637"/>
                  </a:lnTo>
                  <a:lnTo>
                    <a:pt x="54634" y="192782"/>
                  </a:lnTo>
                  <a:lnTo>
                    <a:pt x="45448" y="225580"/>
                  </a:lnTo>
                  <a:lnTo>
                    <a:pt x="37397" y="257354"/>
                  </a:lnTo>
                  <a:lnTo>
                    <a:pt x="30512" y="288012"/>
                  </a:lnTo>
                  <a:lnTo>
                    <a:pt x="24145" y="318175"/>
                  </a:lnTo>
                  <a:lnTo>
                    <a:pt x="18007" y="348117"/>
                  </a:lnTo>
                  <a:lnTo>
                    <a:pt x="11620" y="387573"/>
                  </a:lnTo>
                  <a:lnTo>
                    <a:pt x="4720" y="427572"/>
                  </a:lnTo>
                  <a:lnTo>
                    <a:pt x="415" y="469682"/>
                  </a:lnTo>
                  <a:lnTo>
                    <a:pt x="0" y="5000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0" name="SMARTInkShape-Group657"/>
          <p:cNvGrpSpPr/>
          <p:nvPr/>
        </p:nvGrpSpPr>
        <p:grpSpPr>
          <a:xfrm>
            <a:off x="6639677" y="4063117"/>
            <a:ext cx="776730" cy="687150"/>
            <a:chOff x="6639677" y="4063117"/>
            <a:chExt cx="776730" cy="687150"/>
          </a:xfrm>
        </p:grpSpPr>
        <p:sp>
          <p:nvSpPr>
            <p:cNvPr id="76" name="SMARTInkShape-2507"/>
            <p:cNvSpPr/>
            <p:nvPr>
              <p:custDataLst>
                <p:tags r:id="rId11"/>
              </p:custDataLst>
            </p:nvPr>
          </p:nvSpPr>
          <p:spPr bwMode="auto">
            <a:xfrm>
              <a:off x="7241977" y="4071938"/>
              <a:ext cx="174430" cy="455415"/>
            </a:xfrm>
            <a:custGeom>
              <a:avLst/>
              <a:gdLst/>
              <a:ahLst/>
              <a:cxnLst/>
              <a:rect l="0" t="0" r="0" b="0"/>
              <a:pathLst>
                <a:path w="174430" h="455415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7067" y="9713"/>
                  </a:lnTo>
                  <a:lnTo>
                    <a:pt x="7688" y="12428"/>
                  </a:lnTo>
                  <a:lnTo>
                    <a:pt x="29618" y="45452"/>
                  </a:lnTo>
                  <a:lnTo>
                    <a:pt x="68626" y="86367"/>
                  </a:lnTo>
                  <a:lnTo>
                    <a:pt x="104194" y="126783"/>
                  </a:lnTo>
                  <a:lnTo>
                    <a:pt x="139900" y="171060"/>
                  </a:lnTo>
                  <a:lnTo>
                    <a:pt x="159950" y="214496"/>
                  </a:lnTo>
                  <a:lnTo>
                    <a:pt x="166786" y="241156"/>
                  </a:lnTo>
                  <a:lnTo>
                    <a:pt x="174429" y="285756"/>
                  </a:lnTo>
                  <a:lnTo>
                    <a:pt x="170488" y="330399"/>
                  </a:lnTo>
                  <a:lnTo>
                    <a:pt x="160058" y="367979"/>
                  </a:lnTo>
                  <a:lnTo>
                    <a:pt x="144770" y="409026"/>
                  </a:lnTo>
                  <a:lnTo>
                    <a:pt x="98226" y="455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7" name="SMARTInkShape-2508"/>
            <p:cNvSpPr/>
            <p:nvPr>
              <p:custDataLst>
                <p:tags r:id="rId12"/>
              </p:custDataLst>
            </p:nvPr>
          </p:nvSpPr>
          <p:spPr bwMode="auto">
            <a:xfrm>
              <a:off x="7081242" y="4250531"/>
              <a:ext cx="169665" cy="210447"/>
            </a:xfrm>
            <a:custGeom>
              <a:avLst/>
              <a:gdLst/>
              <a:ahLst/>
              <a:cxnLst/>
              <a:rect l="0" t="0" r="0" b="0"/>
              <a:pathLst>
                <a:path w="169665" h="210447">
                  <a:moveTo>
                    <a:pt x="0" y="0"/>
                  </a:moveTo>
                  <a:lnTo>
                    <a:pt x="0" y="0"/>
                  </a:lnTo>
                  <a:lnTo>
                    <a:pt x="43449" y="0"/>
                  </a:lnTo>
                  <a:lnTo>
                    <a:pt x="59699" y="992"/>
                  </a:lnTo>
                  <a:lnTo>
                    <a:pt x="96614" y="13303"/>
                  </a:lnTo>
                  <a:lnTo>
                    <a:pt x="100128" y="15814"/>
                  </a:lnTo>
                  <a:lnTo>
                    <a:pt x="114571" y="33991"/>
                  </a:lnTo>
                  <a:lnTo>
                    <a:pt x="115637" y="44688"/>
                  </a:lnTo>
                  <a:lnTo>
                    <a:pt x="113241" y="52273"/>
                  </a:lnTo>
                  <a:lnTo>
                    <a:pt x="85034" y="92571"/>
                  </a:lnTo>
                  <a:lnTo>
                    <a:pt x="47219" y="133963"/>
                  </a:lnTo>
                  <a:lnTo>
                    <a:pt x="12194" y="177811"/>
                  </a:lnTo>
                  <a:lnTo>
                    <a:pt x="9389" y="184199"/>
                  </a:lnTo>
                  <a:lnTo>
                    <a:pt x="1433" y="194643"/>
                  </a:lnTo>
                  <a:lnTo>
                    <a:pt x="1947" y="196239"/>
                  </a:lnTo>
                  <a:lnTo>
                    <a:pt x="7814" y="203983"/>
                  </a:lnTo>
                  <a:lnTo>
                    <a:pt x="11080" y="204761"/>
                  </a:lnTo>
                  <a:lnTo>
                    <a:pt x="13340" y="204968"/>
                  </a:lnTo>
                  <a:lnTo>
                    <a:pt x="18497" y="207845"/>
                  </a:lnTo>
                  <a:lnTo>
                    <a:pt x="21261" y="210001"/>
                  </a:lnTo>
                  <a:lnTo>
                    <a:pt x="24096" y="210446"/>
                  </a:lnTo>
                  <a:lnTo>
                    <a:pt x="26978" y="209751"/>
                  </a:lnTo>
                  <a:lnTo>
                    <a:pt x="33818" y="207324"/>
                  </a:lnTo>
                  <a:lnTo>
                    <a:pt x="54379" y="203120"/>
                  </a:lnTo>
                  <a:lnTo>
                    <a:pt x="95297" y="184415"/>
                  </a:lnTo>
                  <a:lnTo>
                    <a:pt x="136925" y="162711"/>
                  </a:lnTo>
                  <a:lnTo>
                    <a:pt x="153790" y="147650"/>
                  </a:lnTo>
                  <a:lnTo>
                    <a:pt x="169664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8" name="SMARTInkShape-2509"/>
            <p:cNvSpPr/>
            <p:nvPr>
              <p:custDataLst>
                <p:tags r:id="rId13"/>
              </p:custDataLst>
            </p:nvPr>
          </p:nvSpPr>
          <p:spPr bwMode="auto">
            <a:xfrm>
              <a:off x="6943493" y="4063117"/>
              <a:ext cx="200258" cy="480122"/>
            </a:xfrm>
            <a:custGeom>
              <a:avLst/>
              <a:gdLst/>
              <a:ahLst/>
              <a:cxnLst/>
              <a:rect l="0" t="0" r="0" b="0"/>
              <a:pathLst>
                <a:path w="200258" h="480122">
                  <a:moveTo>
                    <a:pt x="200257" y="8821"/>
                  </a:moveTo>
                  <a:lnTo>
                    <a:pt x="200257" y="8821"/>
                  </a:lnTo>
                  <a:lnTo>
                    <a:pt x="200257" y="4080"/>
                  </a:lnTo>
                  <a:lnTo>
                    <a:pt x="199265" y="2684"/>
                  </a:lnTo>
                  <a:lnTo>
                    <a:pt x="197611" y="1753"/>
                  </a:lnTo>
                  <a:lnTo>
                    <a:pt x="191163" y="136"/>
                  </a:lnTo>
                  <a:lnTo>
                    <a:pt x="186954" y="0"/>
                  </a:lnTo>
                  <a:lnTo>
                    <a:pt x="157940" y="12329"/>
                  </a:lnTo>
                  <a:lnTo>
                    <a:pt x="135802" y="29396"/>
                  </a:lnTo>
                  <a:lnTo>
                    <a:pt x="101860" y="72350"/>
                  </a:lnTo>
                  <a:lnTo>
                    <a:pt x="78184" y="111989"/>
                  </a:lnTo>
                  <a:lnTo>
                    <a:pt x="60348" y="146325"/>
                  </a:lnTo>
                  <a:lnTo>
                    <a:pt x="42496" y="186374"/>
                  </a:lnTo>
                  <a:lnTo>
                    <a:pt x="29380" y="229660"/>
                  </a:lnTo>
                  <a:lnTo>
                    <a:pt x="14468" y="273905"/>
                  </a:lnTo>
                  <a:lnTo>
                    <a:pt x="6963" y="318433"/>
                  </a:lnTo>
                  <a:lnTo>
                    <a:pt x="0" y="363046"/>
                  </a:lnTo>
                  <a:lnTo>
                    <a:pt x="1133" y="398203"/>
                  </a:lnTo>
                  <a:lnTo>
                    <a:pt x="10405" y="435757"/>
                  </a:lnTo>
                  <a:lnTo>
                    <a:pt x="15998" y="450255"/>
                  </a:lnTo>
                  <a:lnTo>
                    <a:pt x="24437" y="460667"/>
                  </a:lnTo>
                  <a:lnTo>
                    <a:pt x="45657" y="477655"/>
                  </a:lnTo>
                  <a:lnTo>
                    <a:pt x="55808" y="480121"/>
                  </a:lnTo>
                  <a:lnTo>
                    <a:pt x="66936" y="478571"/>
                  </a:lnTo>
                  <a:lnTo>
                    <a:pt x="102030" y="4642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9" name="SMARTInkShape-2510"/>
            <p:cNvSpPr/>
            <p:nvPr>
              <p:custDataLst>
                <p:tags r:id="rId14"/>
              </p:custDataLst>
            </p:nvPr>
          </p:nvSpPr>
          <p:spPr bwMode="auto">
            <a:xfrm>
              <a:off x="6639677" y="4215378"/>
              <a:ext cx="227254" cy="534889"/>
            </a:xfrm>
            <a:custGeom>
              <a:avLst/>
              <a:gdLst/>
              <a:ahLst/>
              <a:cxnLst/>
              <a:rect l="0" t="0" r="0" b="0"/>
              <a:pathLst>
                <a:path w="227254" h="534889">
                  <a:moveTo>
                    <a:pt x="120096" y="97661"/>
                  </a:moveTo>
                  <a:lnTo>
                    <a:pt x="120096" y="97661"/>
                  </a:lnTo>
                  <a:lnTo>
                    <a:pt x="120096" y="92921"/>
                  </a:lnTo>
                  <a:lnTo>
                    <a:pt x="122742" y="87947"/>
                  </a:lnTo>
                  <a:lnTo>
                    <a:pt x="124837" y="85232"/>
                  </a:lnTo>
                  <a:lnTo>
                    <a:pt x="127164" y="76924"/>
                  </a:lnTo>
                  <a:lnTo>
                    <a:pt x="127785" y="71929"/>
                  </a:lnTo>
                  <a:lnTo>
                    <a:pt x="125829" y="63735"/>
                  </a:lnTo>
                  <a:lnTo>
                    <a:pt x="122644" y="55794"/>
                  </a:lnTo>
                  <a:lnTo>
                    <a:pt x="115691" y="28782"/>
                  </a:lnTo>
                  <a:lnTo>
                    <a:pt x="107886" y="19754"/>
                  </a:lnTo>
                  <a:lnTo>
                    <a:pt x="88098" y="3727"/>
                  </a:lnTo>
                  <a:lnTo>
                    <a:pt x="81732" y="1342"/>
                  </a:lnTo>
                  <a:lnTo>
                    <a:pt x="67828" y="0"/>
                  </a:lnTo>
                  <a:lnTo>
                    <a:pt x="59494" y="2331"/>
                  </a:lnTo>
                  <a:lnTo>
                    <a:pt x="46578" y="11868"/>
                  </a:lnTo>
                  <a:lnTo>
                    <a:pt x="32829" y="27261"/>
                  </a:lnTo>
                  <a:lnTo>
                    <a:pt x="11040" y="63255"/>
                  </a:lnTo>
                  <a:lnTo>
                    <a:pt x="195" y="102023"/>
                  </a:lnTo>
                  <a:lnTo>
                    <a:pt x="0" y="117459"/>
                  </a:lnTo>
                  <a:lnTo>
                    <a:pt x="6305" y="156909"/>
                  </a:lnTo>
                  <a:lnTo>
                    <a:pt x="8516" y="160972"/>
                  </a:lnTo>
                  <a:lnTo>
                    <a:pt x="21110" y="171431"/>
                  </a:lnTo>
                  <a:lnTo>
                    <a:pt x="43144" y="182862"/>
                  </a:lnTo>
                  <a:lnTo>
                    <a:pt x="67789" y="186418"/>
                  </a:lnTo>
                  <a:lnTo>
                    <a:pt x="94893" y="179222"/>
                  </a:lnTo>
                  <a:lnTo>
                    <a:pt x="101619" y="173267"/>
                  </a:lnTo>
                  <a:lnTo>
                    <a:pt x="116046" y="153772"/>
                  </a:lnTo>
                  <a:lnTo>
                    <a:pt x="127627" y="109434"/>
                  </a:lnTo>
                  <a:lnTo>
                    <a:pt x="129023" y="71073"/>
                  </a:lnTo>
                  <a:lnTo>
                    <a:pt x="128033" y="85170"/>
                  </a:lnTo>
                  <a:lnTo>
                    <a:pt x="121958" y="109708"/>
                  </a:lnTo>
                  <a:lnTo>
                    <a:pt x="120341" y="152642"/>
                  </a:lnTo>
                  <a:lnTo>
                    <a:pt x="120144" y="196752"/>
                  </a:lnTo>
                  <a:lnTo>
                    <a:pt x="120111" y="231863"/>
                  </a:lnTo>
                  <a:lnTo>
                    <a:pt x="120100" y="270047"/>
                  </a:lnTo>
                  <a:lnTo>
                    <a:pt x="120098" y="312780"/>
                  </a:lnTo>
                  <a:lnTo>
                    <a:pt x="120097" y="356861"/>
                  </a:lnTo>
                  <a:lnTo>
                    <a:pt x="122743" y="398695"/>
                  </a:lnTo>
                  <a:lnTo>
                    <a:pt x="127164" y="436226"/>
                  </a:lnTo>
                  <a:lnTo>
                    <a:pt x="128658" y="479723"/>
                  </a:lnTo>
                  <a:lnTo>
                    <a:pt x="136682" y="522618"/>
                  </a:lnTo>
                  <a:lnTo>
                    <a:pt x="137922" y="534888"/>
                  </a:lnTo>
                  <a:lnTo>
                    <a:pt x="137954" y="497047"/>
                  </a:lnTo>
                  <a:lnTo>
                    <a:pt x="138948" y="455173"/>
                  </a:lnTo>
                  <a:lnTo>
                    <a:pt x="144093" y="414485"/>
                  </a:lnTo>
                  <a:lnTo>
                    <a:pt x="146058" y="370018"/>
                  </a:lnTo>
                  <a:lnTo>
                    <a:pt x="146517" y="336779"/>
                  </a:lnTo>
                  <a:lnTo>
                    <a:pt x="149368" y="304808"/>
                  </a:lnTo>
                  <a:lnTo>
                    <a:pt x="156551" y="264210"/>
                  </a:lnTo>
                  <a:lnTo>
                    <a:pt x="163126" y="223825"/>
                  </a:lnTo>
                  <a:lnTo>
                    <a:pt x="169317" y="207974"/>
                  </a:lnTo>
                  <a:lnTo>
                    <a:pt x="194255" y="163330"/>
                  </a:lnTo>
                  <a:lnTo>
                    <a:pt x="212006" y="126336"/>
                  </a:lnTo>
                  <a:lnTo>
                    <a:pt x="227253" y="1065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8" name="SMARTInkShape-Group658"/>
          <p:cNvGrpSpPr/>
          <p:nvPr/>
        </p:nvGrpSpPr>
        <p:grpSpPr>
          <a:xfrm>
            <a:off x="7679531" y="3955852"/>
            <a:ext cx="1194628" cy="748999"/>
            <a:chOff x="7679531" y="3955852"/>
            <a:chExt cx="1194628" cy="748999"/>
          </a:xfrm>
        </p:grpSpPr>
        <p:sp>
          <p:nvSpPr>
            <p:cNvPr id="81" name="SMARTInkShape-2511"/>
            <p:cNvSpPr/>
            <p:nvPr>
              <p:custDataLst>
                <p:tags r:id="rId4"/>
              </p:custDataLst>
            </p:nvPr>
          </p:nvSpPr>
          <p:spPr bwMode="auto">
            <a:xfrm>
              <a:off x="8719159" y="3955852"/>
              <a:ext cx="155000" cy="625079"/>
            </a:xfrm>
            <a:custGeom>
              <a:avLst/>
              <a:gdLst/>
              <a:ahLst/>
              <a:cxnLst/>
              <a:rect l="0" t="0" r="0" b="0"/>
              <a:pathLst>
                <a:path w="155000" h="625079">
                  <a:moveTo>
                    <a:pt x="5146" y="0"/>
                  </a:moveTo>
                  <a:lnTo>
                    <a:pt x="5146" y="0"/>
                  </a:lnTo>
                  <a:lnTo>
                    <a:pt x="0" y="0"/>
                  </a:lnTo>
                  <a:lnTo>
                    <a:pt x="2198" y="0"/>
                  </a:lnTo>
                  <a:lnTo>
                    <a:pt x="3180" y="992"/>
                  </a:lnTo>
                  <a:lnTo>
                    <a:pt x="17497" y="38159"/>
                  </a:lnTo>
                  <a:lnTo>
                    <a:pt x="36175" y="72911"/>
                  </a:lnTo>
                  <a:lnTo>
                    <a:pt x="58973" y="116965"/>
                  </a:lnTo>
                  <a:lnTo>
                    <a:pt x="76656" y="154710"/>
                  </a:lnTo>
                  <a:lnTo>
                    <a:pt x="89514" y="183854"/>
                  </a:lnTo>
                  <a:lnTo>
                    <a:pt x="105150" y="216650"/>
                  </a:lnTo>
                  <a:lnTo>
                    <a:pt x="119376" y="248424"/>
                  </a:lnTo>
                  <a:lnTo>
                    <a:pt x="131321" y="280075"/>
                  </a:lnTo>
                  <a:lnTo>
                    <a:pt x="139937" y="313985"/>
                  </a:lnTo>
                  <a:lnTo>
                    <a:pt x="147073" y="346254"/>
                  </a:lnTo>
                  <a:lnTo>
                    <a:pt x="152561" y="377133"/>
                  </a:lnTo>
                  <a:lnTo>
                    <a:pt x="154999" y="407393"/>
                  </a:lnTo>
                  <a:lnTo>
                    <a:pt x="153437" y="437378"/>
                  </a:lnTo>
                  <a:lnTo>
                    <a:pt x="148444" y="467242"/>
                  </a:lnTo>
                  <a:lnTo>
                    <a:pt x="134476" y="510953"/>
                  </a:lnTo>
                  <a:lnTo>
                    <a:pt x="115785" y="549481"/>
                  </a:lnTo>
                  <a:lnTo>
                    <a:pt x="85002" y="585039"/>
                  </a:lnTo>
                  <a:lnTo>
                    <a:pt x="31935" y="6250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2" name="SMARTInkShape-2512"/>
            <p:cNvSpPr/>
            <p:nvPr>
              <p:custDataLst>
                <p:tags r:id="rId5"/>
              </p:custDataLst>
            </p:nvPr>
          </p:nvSpPr>
          <p:spPr bwMode="auto">
            <a:xfrm>
              <a:off x="8527852" y="4054078"/>
              <a:ext cx="124057" cy="401837"/>
            </a:xfrm>
            <a:custGeom>
              <a:avLst/>
              <a:gdLst/>
              <a:ahLst/>
              <a:cxnLst/>
              <a:rect l="0" t="0" r="0" b="0"/>
              <a:pathLst>
                <a:path w="124057" h="401837">
                  <a:moveTo>
                    <a:pt x="0" y="0"/>
                  </a:moveTo>
                  <a:lnTo>
                    <a:pt x="0" y="0"/>
                  </a:lnTo>
                  <a:lnTo>
                    <a:pt x="7129" y="8121"/>
                  </a:lnTo>
                  <a:lnTo>
                    <a:pt x="29503" y="47596"/>
                  </a:lnTo>
                  <a:lnTo>
                    <a:pt x="55919" y="84540"/>
                  </a:lnTo>
                  <a:lnTo>
                    <a:pt x="73369" y="123782"/>
                  </a:lnTo>
                  <a:lnTo>
                    <a:pt x="95631" y="165231"/>
                  </a:lnTo>
                  <a:lnTo>
                    <a:pt x="111016" y="204507"/>
                  </a:lnTo>
                  <a:lnTo>
                    <a:pt x="117730" y="240929"/>
                  </a:lnTo>
                  <a:lnTo>
                    <a:pt x="124056" y="279590"/>
                  </a:lnTo>
                  <a:lnTo>
                    <a:pt x="123739" y="303438"/>
                  </a:lnTo>
                  <a:lnTo>
                    <a:pt x="112549" y="335937"/>
                  </a:lnTo>
                  <a:lnTo>
                    <a:pt x="78251" y="376893"/>
                  </a:lnTo>
                  <a:lnTo>
                    <a:pt x="67519" y="385789"/>
                  </a:lnTo>
                  <a:lnTo>
                    <a:pt x="26789" y="4018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3" name="SMARTInkShape-2513"/>
            <p:cNvSpPr/>
            <p:nvPr>
              <p:custDataLst>
                <p:tags r:id="rId6"/>
              </p:custDataLst>
            </p:nvPr>
          </p:nvSpPr>
          <p:spPr bwMode="auto">
            <a:xfrm>
              <a:off x="8349309" y="4268391"/>
              <a:ext cx="196403" cy="187401"/>
            </a:xfrm>
            <a:custGeom>
              <a:avLst/>
              <a:gdLst/>
              <a:ahLst/>
              <a:cxnLst/>
              <a:rect l="0" t="0" r="0" b="0"/>
              <a:pathLst>
                <a:path w="196403" h="187401">
                  <a:moveTo>
                    <a:pt x="44597" y="0"/>
                  </a:moveTo>
                  <a:lnTo>
                    <a:pt x="44597" y="0"/>
                  </a:lnTo>
                  <a:lnTo>
                    <a:pt x="49338" y="0"/>
                  </a:lnTo>
                  <a:lnTo>
                    <a:pt x="54311" y="2645"/>
                  </a:lnTo>
                  <a:lnTo>
                    <a:pt x="59828" y="6136"/>
                  </a:lnTo>
                  <a:lnTo>
                    <a:pt x="83507" y="15813"/>
                  </a:lnTo>
                  <a:lnTo>
                    <a:pt x="106943" y="33127"/>
                  </a:lnTo>
                  <a:lnTo>
                    <a:pt x="112986" y="35559"/>
                  </a:lnTo>
                  <a:lnTo>
                    <a:pt x="118980" y="39947"/>
                  </a:lnTo>
                  <a:lnTo>
                    <a:pt x="122305" y="45204"/>
                  </a:lnTo>
                  <a:lnTo>
                    <a:pt x="124177" y="56388"/>
                  </a:lnTo>
                  <a:lnTo>
                    <a:pt x="124809" y="68464"/>
                  </a:lnTo>
                  <a:lnTo>
                    <a:pt x="122250" y="72761"/>
                  </a:lnTo>
                  <a:lnTo>
                    <a:pt x="100054" y="103403"/>
                  </a:lnTo>
                  <a:lnTo>
                    <a:pt x="59572" y="127616"/>
                  </a:lnTo>
                  <a:lnTo>
                    <a:pt x="16949" y="154410"/>
                  </a:lnTo>
                  <a:lnTo>
                    <a:pt x="6530" y="163600"/>
                  </a:lnTo>
                  <a:lnTo>
                    <a:pt x="2873" y="169614"/>
                  </a:lnTo>
                  <a:lnTo>
                    <a:pt x="334" y="178403"/>
                  </a:lnTo>
                  <a:lnTo>
                    <a:pt x="0" y="186126"/>
                  </a:lnTo>
                  <a:lnTo>
                    <a:pt x="975" y="186592"/>
                  </a:lnTo>
                  <a:lnTo>
                    <a:pt x="12382" y="187400"/>
                  </a:lnTo>
                  <a:lnTo>
                    <a:pt x="53780" y="169427"/>
                  </a:lnTo>
                  <a:lnTo>
                    <a:pt x="90455" y="154749"/>
                  </a:lnTo>
                  <a:lnTo>
                    <a:pt x="115401" y="144850"/>
                  </a:lnTo>
                  <a:lnTo>
                    <a:pt x="159558" y="112759"/>
                  </a:lnTo>
                  <a:lnTo>
                    <a:pt x="196402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" name="SMARTInkShape-2514"/>
            <p:cNvSpPr/>
            <p:nvPr>
              <p:custDataLst>
                <p:tags r:id="rId7"/>
              </p:custDataLst>
            </p:nvPr>
          </p:nvSpPr>
          <p:spPr bwMode="auto">
            <a:xfrm>
              <a:off x="8215561" y="4098727"/>
              <a:ext cx="187276" cy="428626"/>
            </a:xfrm>
            <a:custGeom>
              <a:avLst/>
              <a:gdLst/>
              <a:ahLst/>
              <a:cxnLst/>
              <a:rect l="0" t="0" r="0" b="0"/>
              <a:pathLst>
                <a:path w="187276" h="428626">
                  <a:moveTo>
                    <a:pt x="187275" y="0"/>
                  </a:moveTo>
                  <a:lnTo>
                    <a:pt x="187275" y="0"/>
                  </a:lnTo>
                  <a:lnTo>
                    <a:pt x="147546" y="992"/>
                  </a:lnTo>
                  <a:lnTo>
                    <a:pt x="106633" y="15230"/>
                  </a:lnTo>
                  <a:lnTo>
                    <a:pt x="86873" y="24907"/>
                  </a:lnTo>
                  <a:lnTo>
                    <a:pt x="68450" y="40893"/>
                  </a:lnTo>
                  <a:lnTo>
                    <a:pt x="38651" y="84606"/>
                  </a:lnTo>
                  <a:lnTo>
                    <a:pt x="19710" y="126440"/>
                  </a:lnTo>
                  <a:lnTo>
                    <a:pt x="9303" y="161156"/>
                  </a:lnTo>
                  <a:lnTo>
                    <a:pt x="2582" y="199224"/>
                  </a:lnTo>
                  <a:lnTo>
                    <a:pt x="589" y="239276"/>
                  </a:lnTo>
                  <a:lnTo>
                    <a:pt x="0" y="276279"/>
                  </a:lnTo>
                  <a:lnTo>
                    <a:pt x="2471" y="312378"/>
                  </a:lnTo>
                  <a:lnTo>
                    <a:pt x="12195" y="355391"/>
                  </a:lnTo>
                  <a:lnTo>
                    <a:pt x="24662" y="385422"/>
                  </a:lnTo>
                  <a:lnTo>
                    <a:pt x="50527" y="420553"/>
                  </a:lnTo>
                  <a:lnTo>
                    <a:pt x="60683" y="425037"/>
                  </a:lnTo>
                  <a:lnTo>
                    <a:pt x="89048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5" name="SMARTInkShape-2515"/>
            <p:cNvSpPr/>
            <p:nvPr>
              <p:custDataLst>
                <p:tags r:id="rId8"/>
              </p:custDataLst>
            </p:nvPr>
          </p:nvSpPr>
          <p:spPr bwMode="auto">
            <a:xfrm>
              <a:off x="8037985" y="4223898"/>
              <a:ext cx="148698" cy="480953"/>
            </a:xfrm>
            <a:custGeom>
              <a:avLst/>
              <a:gdLst/>
              <a:ahLst/>
              <a:cxnLst/>
              <a:rect l="0" t="0" r="0" b="0"/>
              <a:pathLst>
                <a:path w="148698" h="480953">
                  <a:moveTo>
                    <a:pt x="52312" y="80211"/>
                  </a:moveTo>
                  <a:lnTo>
                    <a:pt x="52312" y="80211"/>
                  </a:lnTo>
                  <a:lnTo>
                    <a:pt x="52312" y="71649"/>
                  </a:lnTo>
                  <a:lnTo>
                    <a:pt x="47571" y="76131"/>
                  </a:lnTo>
                  <a:lnTo>
                    <a:pt x="45244" y="81043"/>
                  </a:lnTo>
                  <a:lnTo>
                    <a:pt x="44623" y="83743"/>
                  </a:lnTo>
                  <a:lnTo>
                    <a:pt x="51808" y="127759"/>
                  </a:lnTo>
                  <a:lnTo>
                    <a:pt x="52213" y="165891"/>
                  </a:lnTo>
                  <a:lnTo>
                    <a:pt x="57022" y="199966"/>
                  </a:lnTo>
                  <a:lnTo>
                    <a:pt x="60408" y="240898"/>
                  </a:lnTo>
                  <a:lnTo>
                    <a:pt x="60994" y="274556"/>
                  </a:lnTo>
                  <a:lnTo>
                    <a:pt x="61169" y="309664"/>
                  </a:lnTo>
                  <a:lnTo>
                    <a:pt x="60228" y="345201"/>
                  </a:lnTo>
                  <a:lnTo>
                    <a:pt x="55099" y="379874"/>
                  </a:lnTo>
                  <a:lnTo>
                    <a:pt x="52862" y="418760"/>
                  </a:lnTo>
                  <a:lnTo>
                    <a:pt x="51393" y="456956"/>
                  </a:lnTo>
                  <a:lnTo>
                    <a:pt x="43753" y="480952"/>
                  </a:lnTo>
                  <a:lnTo>
                    <a:pt x="43492" y="476982"/>
                  </a:lnTo>
                  <a:lnTo>
                    <a:pt x="40785" y="472189"/>
                  </a:lnTo>
                  <a:lnTo>
                    <a:pt x="38674" y="469522"/>
                  </a:lnTo>
                  <a:lnTo>
                    <a:pt x="35703" y="451547"/>
                  </a:lnTo>
                  <a:lnTo>
                    <a:pt x="31971" y="407475"/>
                  </a:lnTo>
                  <a:lnTo>
                    <a:pt x="27433" y="371316"/>
                  </a:lnTo>
                  <a:lnTo>
                    <a:pt x="23442" y="329183"/>
                  </a:lnTo>
                  <a:lnTo>
                    <a:pt x="18646" y="299014"/>
                  </a:lnTo>
                  <a:lnTo>
                    <a:pt x="13206" y="265762"/>
                  </a:lnTo>
                  <a:lnTo>
                    <a:pt x="10126" y="231139"/>
                  </a:lnTo>
                  <a:lnTo>
                    <a:pt x="7766" y="196900"/>
                  </a:lnTo>
                  <a:lnTo>
                    <a:pt x="3409" y="165146"/>
                  </a:lnTo>
                  <a:lnTo>
                    <a:pt x="119" y="124119"/>
                  </a:lnTo>
                  <a:lnTo>
                    <a:pt x="0" y="82821"/>
                  </a:lnTo>
                  <a:lnTo>
                    <a:pt x="7127" y="38536"/>
                  </a:lnTo>
                  <a:lnTo>
                    <a:pt x="7306" y="34568"/>
                  </a:lnTo>
                  <a:lnTo>
                    <a:pt x="10150" y="27514"/>
                  </a:lnTo>
                  <a:lnTo>
                    <a:pt x="12298" y="24244"/>
                  </a:lnTo>
                  <a:lnTo>
                    <a:pt x="36333" y="5849"/>
                  </a:lnTo>
                  <a:lnTo>
                    <a:pt x="45541" y="2513"/>
                  </a:lnTo>
                  <a:lnTo>
                    <a:pt x="85180" y="0"/>
                  </a:lnTo>
                  <a:lnTo>
                    <a:pt x="123732" y="7546"/>
                  </a:lnTo>
                  <a:lnTo>
                    <a:pt x="127706" y="9940"/>
                  </a:lnTo>
                  <a:lnTo>
                    <a:pt x="144323" y="28783"/>
                  </a:lnTo>
                  <a:lnTo>
                    <a:pt x="147776" y="37841"/>
                  </a:lnTo>
                  <a:lnTo>
                    <a:pt x="148697" y="43035"/>
                  </a:lnTo>
                  <a:lnTo>
                    <a:pt x="147074" y="51452"/>
                  </a:lnTo>
                  <a:lnTo>
                    <a:pt x="125599" y="92389"/>
                  </a:lnTo>
                  <a:lnTo>
                    <a:pt x="79101" y="142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6" name="SMARTInkShape-2516"/>
            <p:cNvSpPr/>
            <p:nvPr>
              <p:custDataLst>
                <p:tags r:id="rId9"/>
              </p:custDataLst>
            </p:nvPr>
          </p:nvSpPr>
          <p:spPr bwMode="auto">
            <a:xfrm>
              <a:off x="7795629" y="4036219"/>
              <a:ext cx="35708" cy="473274"/>
            </a:xfrm>
            <a:custGeom>
              <a:avLst/>
              <a:gdLst/>
              <a:ahLst/>
              <a:cxnLst/>
              <a:rect l="0" t="0" r="0" b="0"/>
              <a:pathLst>
                <a:path w="35708" h="473274">
                  <a:moveTo>
                    <a:pt x="35707" y="0"/>
                  </a:moveTo>
                  <a:lnTo>
                    <a:pt x="35707" y="0"/>
                  </a:lnTo>
                  <a:lnTo>
                    <a:pt x="35707" y="7688"/>
                  </a:lnTo>
                  <a:lnTo>
                    <a:pt x="23433" y="29079"/>
                  </a:lnTo>
                  <a:lnTo>
                    <a:pt x="13194" y="72553"/>
                  </a:lnTo>
                  <a:lnTo>
                    <a:pt x="13989" y="110022"/>
                  </a:lnTo>
                  <a:lnTo>
                    <a:pt x="7775" y="143724"/>
                  </a:lnTo>
                  <a:lnTo>
                    <a:pt x="2295" y="181491"/>
                  </a:lnTo>
                  <a:lnTo>
                    <a:pt x="672" y="218808"/>
                  </a:lnTo>
                  <a:lnTo>
                    <a:pt x="191" y="254009"/>
                  </a:lnTo>
                  <a:lnTo>
                    <a:pt x="48" y="293212"/>
                  </a:lnTo>
                  <a:lnTo>
                    <a:pt x="0" y="337274"/>
                  </a:lnTo>
                  <a:lnTo>
                    <a:pt x="6127" y="380778"/>
                  </a:lnTo>
                  <a:lnTo>
                    <a:pt x="13291" y="423463"/>
                  </a:lnTo>
                  <a:lnTo>
                    <a:pt x="26962" y="459548"/>
                  </a:lnTo>
                  <a:lnTo>
                    <a:pt x="35707" y="4732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7" name="SMARTInkShape-2517"/>
            <p:cNvSpPr/>
            <p:nvPr>
              <p:custDataLst>
                <p:tags r:id="rId10"/>
              </p:custDataLst>
            </p:nvPr>
          </p:nvSpPr>
          <p:spPr bwMode="auto">
            <a:xfrm>
              <a:off x="7679531" y="4085480"/>
              <a:ext cx="40280" cy="370435"/>
            </a:xfrm>
            <a:custGeom>
              <a:avLst/>
              <a:gdLst/>
              <a:ahLst/>
              <a:cxnLst/>
              <a:rect l="0" t="0" r="0" b="0"/>
              <a:pathLst>
                <a:path w="40280" h="370435">
                  <a:moveTo>
                    <a:pt x="26789" y="13247"/>
                  </a:moveTo>
                  <a:lnTo>
                    <a:pt x="26789" y="13247"/>
                  </a:lnTo>
                  <a:lnTo>
                    <a:pt x="26789" y="8506"/>
                  </a:lnTo>
                  <a:lnTo>
                    <a:pt x="29435" y="3533"/>
                  </a:lnTo>
                  <a:lnTo>
                    <a:pt x="31530" y="818"/>
                  </a:lnTo>
                  <a:lnTo>
                    <a:pt x="32926" y="0"/>
                  </a:lnTo>
                  <a:lnTo>
                    <a:pt x="33857" y="447"/>
                  </a:lnTo>
                  <a:lnTo>
                    <a:pt x="35610" y="4091"/>
                  </a:lnTo>
                  <a:lnTo>
                    <a:pt x="30946" y="13731"/>
                  </a:lnTo>
                  <a:lnTo>
                    <a:pt x="31283" y="23714"/>
                  </a:lnTo>
                  <a:lnTo>
                    <a:pt x="40279" y="60265"/>
                  </a:lnTo>
                  <a:lnTo>
                    <a:pt x="36914" y="103600"/>
                  </a:lnTo>
                  <a:lnTo>
                    <a:pt x="36073" y="138575"/>
                  </a:lnTo>
                  <a:lnTo>
                    <a:pt x="33178" y="174073"/>
                  </a:lnTo>
                  <a:lnTo>
                    <a:pt x="28051" y="216884"/>
                  </a:lnTo>
                  <a:lnTo>
                    <a:pt x="19909" y="260140"/>
                  </a:lnTo>
                  <a:lnTo>
                    <a:pt x="8747" y="298377"/>
                  </a:lnTo>
                  <a:lnTo>
                    <a:pt x="1152" y="336435"/>
                  </a:lnTo>
                  <a:lnTo>
                    <a:pt x="0" y="3704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26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Recap from 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ELBO: Factorization #1 (GMMs)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EM corresponds to coordinate ascent on F</a:t>
            </a:r>
          </a:p>
          <a:p>
            <a:pPr lvl="1"/>
            <a:r>
              <a:rPr lang="en-US" dirty="0"/>
              <a:t>Thus, maximizes lower bound on marginal log likelihood</a:t>
            </a:r>
          </a:p>
          <a:p>
            <a:pPr lvl="1"/>
            <a:endParaRPr lang="en-US" dirty="0"/>
          </a:p>
          <a:p>
            <a:endParaRPr lang="en-US" b="1" dirty="0"/>
          </a:p>
          <a:p>
            <a:r>
              <a:rPr lang="en-US" b="1" dirty="0"/>
              <a:t>E-step</a:t>
            </a:r>
            <a:r>
              <a:rPr lang="en-US" dirty="0"/>
              <a:t>: Fix </a:t>
            </a:r>
            <a:r>
              <a:rPr lang="en-US" dirty="0">
                <a:latin typeface="Symbol" pitchFamily="80" charset="2"/>
                <a:sym typeface="Symbol" pitchFamily="80" charset="2"/>
              </a:rPr>
              <a:t></a:t>
            </a:r>
            <a:r>
              <a:rPr lang="en-US" baseline="30000" dirty="0">
                <a:sym typeface="Symbol" pitchFamily="80" charset="2"/>
              </a:rPr>
              <a:t>(t)</a:t>
            </a:r>
            <a:r>
              <a:rPr lang="en-US" dirty="0">
                <a:sym typeface="Symbol" pitchFamily="80" charset="2"/>
              </a:rPr>
              <a:t>,</a:t>
            </a:r>
            <a:r>
              <a:rPr lang="en-US" dirty="0"/>
              <a:t> maximize F over Q</a:t>
            </a:r>
            <a:r>
              <a:rPr lang="en-US" baseline="-25000" dirty="0"/>
              <a:t>i</a:t>
            </a:r>
            <a:endParaRPr lang="en-US" dirty="0"/>
          </a:p>
          <a:p>
            <a:r>
              <a:rPr lang="en-US" b="1" dirty="0"/>
              <a:t>M-step</a:t>
            </a:r>
            <a:r>
              <a:rPr lang="en-US" dirty="0"/>
              <a:t>: Fix Q</a:t>
            </a:r>
            <a:r>
              <a:rPr lang="en-US" baseline="-25000" dirty="0"/>
              <a:t>i</a:t>
            </a:r>
            <a:r>
              <a:rPr lang="en-US" baseline="30000" dirty="0"/>
              <a:t>(t)</a:t>
            </a:r>
            <a:r>
              <a:rPr lang="en-US" dirty="0"/>
              <a:t>, maximize F over </a:t>
            </a:r>
            <a:r>
              <a:rPr lang="en-US" dirty="0">
                <a:latin typeface="Symbol" pitchFamily="80" charset="2"/>
                <a:sym typeface="Symbol" pitchFamily="80" charset="2"/>
              </a:rPr>
              <a:t>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D51720-2C29-7849-8CB0-FFBDAC5A1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70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r>
              <a:rPr lang="en-US"/>
              <a:t>EM is coordinate ascent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953000"/>
          </a:xfrm>
          <a:noFill/>
          <a:ln/>
        </p:spPr>
        <p:txBody>
          <a:bodyPr/>
          <a:lstStyle/>
          <a:p>
            <a:r>
              <a:rPr lang="en-US" sz="2400" b="1" dirty="0"/>
              <a:t>E-step</a:t>
            </a:r>
            <a:r>
              <a:rPr lang="en-US" sz="2400" dirty="0"/>
              <a:t>: Fix </a:t>
            </a:r>
            <a:r>
              <a:rPr lang="en-US" sz="2400" dirty="0">
                <a:latin typeface="Symbol" pitchFamily="80" charset="2"/>
                <a:sym typeface="Symbol" pitchFamily="80" charset="2"/>
              </a:rPr>
              <a:t></a:t>
            </a:r>
            <a:r>
              <a:rPr lang="en-US" baseline="30000" dirty="0">
                <a:sym typeface="Symbol" pitchFamily="80" charset="2"/>
              </a:rPr>
              <a:t>(t)</a:t>
            </a:r>
            <a:r>
              <a:rPr lang="en-US" dirty="0">
                <a:sym typeface="Symbol" pitchFamily="80" charset="2"/>
              </a:rPr>
              <a:t>,</a:t>
            </a:r>
            <a:r>
              <a:rPr lang="en-US" sz="2400" dirty="0"/>
              <a:t> maximize F over Q:</a:t>
            </a: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r>
              <a:rPr lang="en-US" sz="2000" dirty="0">
                <a:sym typeface="Symbol" pitchFamily="80" charset="2"/>
              </a:rPr>
              <a:t>“Realigns” F with likelihood: 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57277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5486400"/>
            <a:ext cx="2044700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6019800"/>
            <a:ext cx="30607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2286000"/>
            <a:ext cx="63881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17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r>
              <a:rPr lang="en-US"/>
              <a:t>EM is coordinate ascent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953000"/>
          </a:xfrm>
          <a:noFill/>
          <a:ln/>
        </p:spPr>
        <p:txBody>
          <a:bodyPr/>
          <a:lstStyle/>
          <a:p>
            <a:r>
              <a:rPr lang="en-US" sz="2400" b="1" dirty="0"/>
              <a:t>M-step</a:t>
            </a:r>
            <a:r>
              <a:rPr lang="en-US" sz="2400" dirty="0"/>
              <a:t>: Fix Q</a:t>
            </a:r>
            <a:r>
              <a:rPr lang="en-US" sz="2400" baseline="30000" dirty="0"/>
              <a:t>(t)</a:t>
            </a:r>
            <a:r>
              <a:rPr lang="en-US" sz="2400" dirty="0"/>
              <a:t>, maximize F over </a:t>
            </a:r>
            <a:r>
              <a:rPr lang="en-US" sz="2400" dirty="0">
                <a:latin typeface="Symbol" pitchFamily="80" charset="2"/>
                <a:sym typeface="Symbol" pitchFamily="80" charset="2"/>
              </a:rPr>
              <a:t></a:t>
            </a: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endParaRPr lang="en-US" sz="2400" dirty="0">
              <a:latin typeface="Symbol" pitchFamily="80" charset="2"/>
              <a:sym typeface="Symbol" pitchFamily="80" charset="2"/>
            </a:endParaRP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endParaRPr lang="en-US" sz="2400" dirty="0">
              <a:latin typeface="Symbol" pitchFamily="80" charset="2"/>
              <a:sym typeface="Symbol" pitchFamily="80" charset="2"/>
            </a:endParaRP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Corresponds to weighted dataset: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=1&gt;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=1|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=2&gt;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=2|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=3&gt;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=3|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=1&gt;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=1|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=2&gt;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=2|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=3&gt;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=3|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…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5727700" cy="749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2209800"/>
            <a:ext cx="60579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72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 descr="fig11.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6043"/>
            <a:ext cx="6654114" cy="58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41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 descr="fig11.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3486469" cy="2743200"/>
          </a:xfrm>
          <a:prstGeom prst="rect">
            <a:avLst/>
          </a:prstGeom>
        </p:spPr>
      </p:pic>
      <p:pic>
        <p:nvPicPr>
          <p:cNvPr id="9" name="Picture 8" descr="fig11.3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57400"/>
            <a:ext cx="4176928" cy="27432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Kevin Murphy</a:t>
            </a:r>
          </a:p>
        </p:txBody>
      </p:sp>
    </p:spTree>
    <p:extLst>
      <p:ext uri="{BB962C8B-B14F-4D97-AF65-F5344CB8AC3E}">
        <p14:creationId xmlns:p14="http://schemas.microsoft.com/office/powerpoint/2010/main" val="234489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Learning GMMs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Update Rules</a:t>
            </a:r>
          </a:p>
          <a:p>
            <a:endParaRPr lang="en-US" b="1" dirty="0"/>
          </a:p>
          <a:p>
            <a:r>
              <a:rPr lang="en-US" b="1" dirty="0"/>
              <a:t>E-step</a:t>
            </a:r>
            <a:r>
              <a:rPr lang="en-US" dirty="0"/>
              <a:t>: Fix </a:t>
            </a:r>
            <a:r>
              <a:rPr lang="en-US" dirty="0">
                <a:latin typeface="Symbol" pitchFamily="80" charset="2"/>
                <a:sym typeface="Symbol" pitchFamily="80" charset="2"/>
              </a:rPr>
              <a:t></a:t>
            </a:r>
            <a:r>
              <a:rPr lang="en-US" baseline="30000" dirty="0">
                <a:sym typeface="Symbol" pitchFamily="80" charset="2"/>
              </a:rPr>
              <a:t>(t)</a:t>
            </a:r>
            <a:r>
              <a:rPr lang="en-US" dirty="0">
                <a:sym typeface="Symbol" pitchFamily="80" charset="2"/>
              </a:rPr>
              <a:t>,</a:t>
            </a:r>
            <a:r>
              <a:rPr lang="en-US" dirty="0"/>
              <a:t> maximize F over Q</a:t>
            </a:r>
            <a:r>
              <a:rPr lang="en-US" baseline="-25000" dirty="0"/>
              <a:t>i</a:t>
            </a:r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M-step</a:t>
            </a:r>
            <a:r>
              <a:rPr lang="en-US" dirty="0"/>
              <a:t>: Fix Q</a:t>
            </a:r>
            <a:r>
              <a:rPr lang="en-US" baseline="-25000" dirty="0"/>
              <a:t>i</a:t>
            </a:r>
            <a:r>
              <a:rPr lang="en-US" baseline="30000" dirty="0"/>
              <a:t>(t)</a:t>
            </a:r>
            <a:r>
              <a:rPr lang="en-US" dirty="0"/>
              <a:t>, maximize F over </a:t>
            </a:r>
            <a:r>
              <a:rPr lang="en-US" dirty="0">
                <a:latin typeface="Symbol" pitchFamily="80" charset="2"/>
                <a:sym typeface="Symbol" pitchFamily="80" charset="2"/>
              </a:rPr>
              <a:t></a:t>
            </a:r>
          </a:p>
          <a:p>
            <a:pPr lvl="1"/>
            <a:r>
              <a:rPr lang="en-US" dirty="0"/>
              <a:t>maximize expected likelihood under Q</a:t>
            </a:r>
            <a:r>
              <a:rPr lang="en-US" baseline="-25000" dirty="0"/>
              <a:t>i</a:t>
            </a:r>
            <a:r>
              <a:rPr lang="en-US" dirty="0"/>
              <a:t>(z)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Corresponds to weighted dataset: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&lt;</a:t>
            </a:r>
            <a:r>
              <a:rPr lang="en-US" sz="1200" b="1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,</a:t>
            </a:r>
            <a:r>
              <a:rPr lang="en-US" sz="1200" b="1" dirty="0"/>
              <a:t>z</a:t>
            </a:r>
            <a:r>
              <a:rPr lang="en-US" sz="1200" dirty="0"/>
              <a:t>=1&gt; with weight Q</a:t>
            </a:r>
            <a:r>
              <a:rPr lang="en-US" sz="1200" baseline="30000" dirty="0"/>
              <a:t>(t+1)</a:t>
            </a:r>
            <a:r>
              <a:rPr lang="en-US" sz="1200" dirty="0"/>
              <a:t>(</a:t>
            </a:r>
            <a:r>
              <a:rPr lang="en-US" sz="1200" b="1" dirty="0"/>
              <a:t>z</a:t>
            </a:r>
            <a:r>
              <a:rPr lang="en-US" sz="1200" dirty="0"/>
              <a:t>=1|</a:t>
            </a:r>
            <a:r>
              <a:rPr lang="en-US" sz="1200" b="1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&lt;</a:t>
            </a:r>
            <a:r>
              <a:rPr lang="en-US" sz="1200" b="1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,</a:t>
            </a:r>
            <a:r>
              <a:rPr lang="en-US" sz="1200" b="1" dirty="0"/>
              <a:t>z</a:t>
            </a:r>
            <a:r>
              <a:rPr lang="en-US" sz="1200" dirty="0"/>
              <a:t>=2&gt; with weight Q</a:t>
            </a:r>
            <a:r>
              <a:rPr lang="en-US" sz="1200" baseline="30000" dirty="0"/>
              <a:t>(t+1)</a:t>
            </a:r>
            <a:r>
              <a:rPr lang="en-US" sz="1200" dirty="0"/>
              <a:t>(</a:t>
            </a:r>
            <a:r>
              <a:rPr lang="en-US" sz="1200" b="1" dirty="0"/>
              <a:t>z</a:t>
            </a:r>
            <a:r>
              <a:rPr lang="en-US" sz="1200" dirty="0"/>
              <a:t>=2|</a:t>
            </a:r>
            <a:r>
              <a:rPr lang="en-US" sz="1200" b="1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&lt;</a:t>
            </a:r>
            <a:r>
              <a:rPr lang="en-US" sz="1200" b="1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,</a:t>
            </a:r>
            <a:r>
              <a:rPr lang="en-US" sz="1200" b="1" dirty="0"/>
              <a:t>z</a:t>
            </a:r>
            <a:r>
              <a:rPr lang="en-US" sz="1200" dirty="0"/>
              <a:t>=3&gt; with weight Q</a:t>
            </a:r>
            <a:r>
              <a:rPr lang="en-US" sz="1200" baseline="30000" dirty="0"/>
              <a:t>(t+1)</a:t>
            </a:r>
            <a:r>
              <a:rPr lang="en-US" sz="1200" dirty="0"/>
              <a:t>(</a:t>
            </a:r>
            <a:r>
              <a:rPr lang="en-US" sz="1200" b="1" dirty="0"/>
              <a:t>z</a:t>
            </a:r>
            <a:r>
              <a:rPr lang="en-US" sz="1200" dirty="0"/>
              <a:t>=3|</a:t>
            </a:r>
            <a:r>
              <a:rPr lang="en-US" sz="1200" b="1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&lt;</a:t>
            </a:r>
            <a:r>
              <a:rPr lang="en-US" sz="1200" b="1" dirty="0"/>
              <a:t>x</a:t>
            </a:r>
            <a:r>
              <a:rPr lang="en-US" sz="1200" baseline="-25000" dirty="0"/>
              <a:t>2</a:t>
            </a:r>
            <a:r>
              <a:rPr lang="en-US" sz="1200" dirty="0"/>
              <a:t>,</a:t>
            </a:r>
            <a:r>
              <a:rPr lang="en-US" sz="1200" b="1" dirty="0"/>
              <a:t>z</a:t>
            </a:r>
            <a:r>
              <a:rPr lang="en-US" sz="1200" dirty="0"/>
              <a:t>=1&gt; with weight Q</a:t>
            </a:r>
            <a:r>
              <a:rPr lang="en-US" sz="1200" baseline="30000" dirty="0"/>
              <a:t>(t+1)</a:t>
            </a:r>
            <a:r>
              <a:rPr lang="en-US" sz="1200" dirty="0"/>
              <a:t>(</a:t>
            </a:r>
            <a:r>
              <a:rPr lang="en-US" sz="1200" b="1" dirty="0"/>
              <a:t>z</a:t>
            </a:r>
            <a:r>
              <a:rPr lang="en-US" sz="1200" dirty="0"/>
              <a:t>=1|</a:t>
            </a:r>
            <a:r>
              <a:rPr lang="en-US" sz="1200" b="1" dirty="0"/>
              <a:t>x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&lt;</a:t>
            </a:r>
            <a:r>
              <a:rPr lang="en-US" sz="1200" b="1" dirty="0"/>
              <a:t>x</a:t>
            </a:r>
            <a:r>
              <a:rPr lang="en-US" sz="1200" baseline="-25000" dirty="0"/>
              <a:t>2</a:t>
            </a:r>
            <a:r>
              <a:rPr lang="en-US" sz="1200" dirty="0"/>
              <a:t>,</a:t>
            </a:r>
            <a:r>
              <a:rPr lang="en-US" sz="1200" b="1" dirty="0"/>
              <a:t>z</a:t>
            </a:r>
            <a:r>
              <a:rPr lang="en-US" sz="1200" dirty="0"/>
              <a:t>=2&gt; with weight Q</a:t>
            </a:r>
            <a:r>
              <a:rPr lang="en-US" sz="1200" baseline="30000" dirty="0"/>
              <a:t>(t+1)</a:t>
            </a:r>
            <a:r>
              <a:rPr lang="en-US" sz="1200" dirty="0"/>
              <a:t>(</a:t>
            </a:r>
            <a:r>
              <a:rPr lang="en-US" sz="1200" b="1" dirty="0"/>
              <a:t>z</a:t>
            </a:r>
            <a:r>
              <a:rPr lang="en-US" sz="1200" dirty="0"/>
              <a:t>=2|</a:t>
            </a:r>
            <a:r>
              <a:rPr lang="en-US" sz="1200" b="1" dirty="0"/>
              <a:t>x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&lt;</a:t>
            </a:r>
            <a:r>
              <a:rPr lang="en-US" sz="1200" b="1" dirty="0"/>
              <a:t>x</a:t>
            </a:r>
            <a:r>
              <a:rPr lang="en-US" sz="1200" baseline="-25000" dirty="0"/>
              <a:t>2</a:t>
            </a:r>
            <a:r>
              <a:rPr lang="en-US" sz="1200" dirty="0"/>
              <a:t>,</a:t>
            </a:r>
            <a:r>
              <a:rPr lang="en-US" sz="1200" b="1" dirty="0"/>
              <a:t>z</a:t>
            </a:r>
            <a:r>
              <a:rPr lang="en-US" sz="1200" dirty="0"/>
              <a:t>=3&gt; with weight Q</a:t>
            </a:r>
            <a:r>
              <a:rPr lang="en-US" sz="1200" baseline="30000" dirty="0"/>
              <a:t>(t+1)</a:t>
            </a:r>
            <a:r>
              <a:rPr lang="en-US" sz="1200" dirty="0"/>
              <a:t>(</a:t>
            </a:r>
            <a:r>
              <a:rPr lang="en-US" sz="1200" b="1" dirty="0"/>
              <a:t>z</a:t>
            </a:r>
            <a:r>
              <a:rPr lang="en-US" sz="1200" dirty="0"/>
              <a:t>=3|</a:t>
            </a:r>
            <a:r>
              <a:rPr lang="en-US" sz="1200" b="1" dirty="0"/>
              <a:t>x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BD844-0F55-9D43-B448-C08D59E48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743200"/>
            <a:ext cx="2788227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35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0275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Example: Start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33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0275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1st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2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0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2nd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90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29325" cy="6029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3rd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7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/>
        </p:nvSpPr>
        <p:spPr>
          <a:xfrm>
            <a:off x="1303650" y="2037850"/>
            <a:ext cx="65367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Variational Autoencoders (VAE)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4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4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66401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4th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71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0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5th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79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6th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56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20th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30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ELBO: Factorization #2 (VAEs)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419E02-2071-084E-8089-6A4E701CC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97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VAEs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 Encoders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Approximation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Variational</a:t>
            </a:r>
            <a:r>
              <a:rPr lang="en-US" dirty="0"/>
              <a:t> Lower Bound / ELBO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Amortized Inference Neural Networks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Reparameterization</a:t>
            </a:r>
            <a:r>
              <a:rPr lang="en-US" dirty="0"/>
              <a:t>”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94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/>
              <a:t>Amortized Inference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9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 err="1"/>
              <a:t>Variational</a:t>
            </a:r>
            <a:r>
              <a:rPr lang="en" dirty="0"/>
              <a:t> </a:t>
            </a:r>
            <a:r>
              <a:rPr lang="en" dirty="0" err="1"/>
              <a:t>Autoencoders</a:t>
            </a:r>
            <a:endParaRPr lang="en" dirty="0"/>
          </a:p>
        </p:txBody>
      </p:sp>
      <p:sp>
        <p:nvSpPr>
          <p:cNvPr id="885" name="Shape 885"/>
          <p:cNvSpPr txBox="1"/>
          <p:nvPr/>
        </p:nvSpPr>
        <p:spPr>
          <a:xfrm>
            <a:off x="208675" y="1615825"/>
            <a:ext cx="87135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Probabilistic spin on autoencoders - will let us sample from the model to generate data!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https://</a:t>
            </a:r>
            <a:r>
              <a:rPr lang="en-US" sz="1200" dirty="0" err="1"/>
              <a:t>jaan.io</a:t>
            </a:r>
            <a:r>
              <a:rPr lang="en-US" sz="1200" dirty="0"/>
              <a:t>/what-is-variational-autoencoder-</a:t>
            </a:r>
            <a:r>
              <a:rPr lang="en-US" sz="1200" dirty="0" err="1"/>
              <a:t>vae</a:t>
            </a:r>
            <a:r>
              <a:rPr lang="en-US" sz="1200" dirty="0"/>
              <a:t>-tutorial/</a:t>
            </a:r>
          </a:p>
        </p:txBody>
      </p:sp>
      <p:pic>
        <p:nvPicPr>
          <p:cNvPr id="1026" name="Picture 2" descr="https://jaan.io/images/encoder-decoder.png">
            <a:extLst>
              <a:ext uri="{FF2B5EF4-FFF2-40B4-BE49-F238E27FC236}">
                <a16:creationId xmlns:a16="http://schemas.microsoft.com/office/drawing/2014/main" id="{30030F35-7B14-AA43-B8B0-B0070633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553200" cy="29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C829C-3AEC-9F4D-A747-E4C198E0115E}"/>
                  </a:ext>
                </a:extLst>
              </p:cNvPr>
              <p:cNvSpPr txBox="1"/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C829C-3AEC-9F4D-A747-E4C198E01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blipFill>
                <a:blip r:embed="rId4"/>
                <a:stretch>
                  <a:fillRect l="-4762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CC3AED-FB44-524F-8674-87F9108F1926}"/>
                  </a:ext>
                </a:extLst>
              </p:cNvPr>
              <p:cNvSpPr txBox="1"/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sz="240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CC3AED-FB44-524F-8674-87F9108F1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blipFill>
                <a:blip r:embed="rId5"/>
                <a:stretch>
                  <a:fillRect l="-1388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96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VAEs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026" name="Picture 2" descr="A variational autoencoder">
            <a:extLst>
              <a:ext uri="{FF2B5EF4-FFF2-40B4-BE49-F238E27FC236}">
                <a16:creationId xmlns:a16="http://schemas.microsoft.com/office/drawing/2014/main" id="{08D697BF-7269-6D4A-BBE2-CF233DF5F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837"/>
            <a:ext cx="9144000" cy="56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B173CFF-544B-E14B-B6F2-5746D82D207B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https://</a:t>
            </a:r>
            <a:r>
              <a:rPr lang="en-US" sz="1200" dirty="0" err="1"/>
              <a:t>www.kaggle.com</a:t>
            </a:r>
            <a:r>
              <a:rPr lang="en-US" sz="1200" dirty="0"/>
              <a:t>/</a:t>
            </a:r>
            <a:r>
              <a:rPr lang="en-US" sz="1200" dirty="0" err="1"/>
              <a:t>rvislaywade</a:t>
            </a:r>
            <a:r>
              <a:rPr lang="en-US" sz="1200" dirty="0"/>
              <a:t>/visualizing-</a:t>
            </a:r>
            <a:r>
              <a:rPr lang="en-US" sz="1200" dirty="0" err="1"/>
              <a:t>mnist</a:t>
            </a:r>
            <a:r>
              <a:rPr lang="en-US" sz="1200" dirty="0"/>
              <a:t>-using-a-variational-autoencoder</a:t>
            </a:r>
          </a:p>
        </p:txBody>
      </p:sp>
    </p:spTree>
    <p:extLst>
      <p:ext uri="{BB962C8B-B14F-4D97-AF65-F5344CB8AC3E}">
        <p14:creationId xmlns:p14="http://schemas.microsoft.com/office/powerpoint/2010/main" val="24254107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Shape 1442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43" name="Shape 1443"/>
          <p:cNvPicPr preferRelativeResize="0"/>
          <p:nvPr/>
        </p:nvPicPr>
        <p:blipFill rotWithShape="1">
          <a:blip r:embed="rId3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800" kern="0"/>
              <a:t>Variational Auto Encoders</a:t>
            </a:r>
            <a:endParaRPr lang="en-US" sz="3800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EF89D-EFDC-214C-B54E-5ECE64EDCB2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14810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pic>
        <p:nvPicPr>
          <p:cNvPr id="574" name="Shape 574"/>
          <p:cNvPicPr preferRelativeResize="0"/>
          <p:nvPr/>
        </p:nvPicPr>
        <p:blipFill>
          <a:blip r:embed="rId88">
            <a:alphaModFix/>
          </a:blip>
          <a:stretch>
            <a:fillRect/>
          </a:stretch>
        </p:blipFill>
        <p:spPr>
          <a:xfrm>
            <a:off x="1096751" y="1791875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65"/>
          <p:cNvSpPr txBox="1"/>
          <p:nvPr/>
        </p:nvSpPr>
        <p:spPr>
          <a:xfrm>
            <a:off x="266300" y="1365275"/>
            <a:ext cx="88677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PixelCNNs define tractable density function, optimize likelihood of training data: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" name="SMARTInkShape-325"/>
          <p:cNvSpPr/>
          <p:nvPr>
            <p:custDataLst>
              <p:tags r:id="rId1"/>
            </p:custDataLst>
          </p:nvPr>
        </p:nvSpPr>
        <p:spPr bwMode="auto">
          <a:xfrm>
            <a:off x="428625" y="1635228"/>
            <a:ext cx="884040" cy="114990"/>
          </a:xfrm>
          <a:custGeom>
            <a:avLst/>
            <a:gdLst/>
            <a:ahLst/>
            <a:cxnLst/>
            <a:rect l="0" t="0" r="0" b="0"/>
            <a:pathLst>
              <a:path w="884040" h="114990">
                <a:moveTo>
                  <a:pt x="0" y="97131"/>
                </a:moveTo>
                <a:lnTo>
                  <a:pt x="0" y="97131"/>
                </a:lnTo>
                <a:lnTo>
                  <a:pt x="21326" y="97131"/>
                </a:lnTo>
                <a:lnTo>
                  <a:pt x="27007" y="99777"/>
                </a:lnTo>
                <a:lnTo>
                  <a:pt x="32839" y="103268"/>
                </a:lnTo>
                <a:lnTo>
                  <a:pt x="44668" y="105509"/>
                </a:lnTo>
                <a:lnTo>
                  <a:pt x="47638" y="105693"/>
                </a:lnTo>
                <a:lnTo>
                  <a:pt x="53584" y="108543"/>
                </a:lnTo>
                <a:lnTo>
                  <a:pt x="56559" y="110693"/>
                </a:lnTo>
                <a:lnTo>
                  <a:pt x="70226" y="113717"/>
                </a:lnTo>
                <a:lnTo>
                  <a:pt x="111228" y="114916"/>
                </a:lnTo>
                <a:lnTo>
                  <a:pt x="152341" y="114981"/>
                </a:lnTo>
                <a:lnTo>
                  <a:pt x="196524" y="114989"/>
                </a:lnTo>
                <a:lnTo>
                  <a:pt x="236926" y="110250"/>
                </a:lnTo>
                <a:lnTo>
                  <a:pt x="271394" y="107302"/>
                </a:lnTo>
                <a:lnTo>
                  <a:pt x="306742" y="106429"/>
                </a:lnTo>
                <a:lnTo>
                  <a:pt x="347091" y="101430"/>
                </a:lnTo>
                <a:lnTo>
                  <a:pt x="390466" y="93665"/>
                </a:lnTo>
                <a:lnTo>
                  <a:pt x="434737" y="85080"/>
                </a:lnTo>
                <a:lnTo>
                  <a:pt x="474533" y="76252"/>
                </a:lnTo>
                <a:lnTo>
                  <a:pt x="516201" y="62613"/>
                </a:lnTo>
                <a:lnTo>
                  <a:pt x="559966" y="50744"/>
                </a:lnTo>
                <a:lnTo>
                  <a:pt x="604352" y="40943"/>
                </a:lnTo>
                <a:lnTo>
                  <a:pt x="648923" y="31756"/>
                </a:lnTo>
                <a:lnTo>
                  <a:pt x="688808" y="22749"/>
                </a:lnTo>
                <a:lnTo>
                  <a:pt x="730502" y="13797"/>
                </a:lnTo>
                <a:lnTo>
                  <a:pt x="764794" y="4861"/>
                </a:lnTo>
                <a:lnTo>
                  <a:pt x="808193" y="81"/>
                </a:lnTo>
                <a:lnTo>
                  <a:pt x="850649" y="0"/>
                </a:lnTo>
                <a:lnTo>
                  <a:pt x="867972" y="6064"/>
                </a:lnTo>
                <a:lnTo>
                  <a:pt x="881727" y="15159"/>
                </a:lnTo>
                <a:lnTo>
                  <a:pt x="883012" y="18697"/>
                </a:lnTo>
                <a:lnTo>
                  <a:pt x="884039" y="3462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MARTInkShape-326"/>
          <p:cNvSpPr/>
          <p:nvPr>
            <p:custDataLst>
              <p:tags r:id="rId2"/>
            </p:custDataLst>
          </p:nvPr>
        </p:nvSpPr>
        <p:spPr bwMode="auto">
          <a:xfrm>
            <a:off x="1107281" y="2294930"/>
            <a:ext cx="473275" cy="40863"/>
          </a:xfrm>
          <a:custGeom>
            <a:avLst/>
            <a:gdLst/>
            <a:ahLst/>
            <a:cxnLst/>
            <a:rect l="0" t="0" r="0" b="0"/>
            <a:pathLst>
              <a:path w="473275" h="40863">
                <a:moveTo>
                  <a:pt x="0" y="0"/>
                </a:moveTo>
                <a:lnTo>
                  <a:pt x="0" y="0"/>
                </a:lnTo>
                <a:lnTo>
                  <a:pt x="0" y="8820"/>
                </a:lnTo>
                <a:lnTo>
                  <a:pt x="7689" y="8920"/>
                </a:lnTo>
                <a:lnTo>
                  <a:pt x="8102" y="9915"/>
                </a:lnTo>
                <a:lnTo>
                  <a:pt x="8562" y="13667"/>
                </a:lnTo>
                <a:lnTo>
                  <a:pt x="9677" y="15064"/>
                </a:lnTo>
                <a:lnTo>
                  <a:pt x="13562" y="16617"/>
                </a:lnTo>
                <a:lnTo>
                  <a:pt x="29911" y="17750"/>
                </a:lnTo>
                <a:lnTo>
                  <a:pt x="31847" y="18778"/>
                </a:lnTo>
                <a:lnTo>
                  <a:pt x="33138" y="20456"/>
                </a:lnTo>
                <a:lnTo>
                  <a:pt x="33998" y="22567"/>
                </a:lnTo>
                <a:lnTo>
                  <a:pt x="35564" y="23974"/>
                </a:lnTo>
                <a:lnTo>
                  <a:pt x="39950" y="25538"/>
                </a:lnTo>
                <a:lnTo>
                  <a:pt x="56987" y="27534"/>
                </a:lnTo>
                <a:lnTo>
                  <a:pt x="64354" y="31419"/>
                </a:lnTo>
                <a:lnTo>
                  <a:pt x="67707" y="31860"/>
                </a:lnTo>
                <a:lnTo>
                  <a:pt x="78160" y="29725"/>
                </a:lnTo>
                <a:lnTo>
                  <a:pt x="120961" y="35524"/>
                </a:lnTo>
                <a:lnTo>
                  <a:pt x="164032" y="36705"/>
                </a:lnTo>
                <a:lnTo>
                  <a:pt x="182658" y="40862"/>
                </a:lnTo>
                <a:lnTo>
                  <a:pt x="225400" y="36301"/>
                </a:lnTo>
                <a:lnTo>
                  <a:pt x="262858" y="34777"/>
                </a:lnTo>
                <a:lnTo>
                  <a:pt x="305753" y="27621"/>
                </a:lnTo>
                <a:lnTo>
                  <a:pt x="348369" y="26862"/>
                </a:lnTo>
                <a:lnTo>
                  <a:pt x="386702" y="25803"/>
                </a:lnTo>
                <a:lnTo>
                  <a:pt x="421543" y="18411"/>
                </a:lnTo>
                <a:lnTo>
                  <a:pt x="431431" y="19097"/>
                </a:lnTo>
                <a:lnTo>
                  <a:pt x="449047" y="25580"/>
                </a:lnTo>
                <a:lnTo>
                  <a:pt x="462544" y="26683"/>
                </a:lnTo>
                <a:lnTo>
                  <a:pt x="473237" y="17891"/>
                </a:lnTo>
                <a:lnTo>
                  <a:pt x="473273" y="26680"/>
                </a:lnTo>
                <a:lnTo>
                  <a:pt x="473274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" name="SMARTInkShape-Group147"/>
          <p:cNvGrpSpPr/>
          <p:nvPr/>
        </p:nvGrpSpPr>
        <p:grpSpPr>
          <a:xfrm>
            <a:off x="1437680" y="1910953"/>
            <a:ext cx="151805" cy="98228"/>
            <a:chOff x="1437680" y="1910953"/>
            <a:chExt cx="151805" cy="98228"/>
          </a:xfrm>
        </p:grpSpPr>
        <p:sp>
          <p:nvSpPr>
            <p:cNvPr id="4" name="SMARTInkShape-327"/>
            <p:cNvSpPr/>
            <p:nvPr>
              <p:custDataLst>
                <p:tags r:id="rId84"/>
              </p:custDataLst>
            </p:nvPr>
          </p:nvSpPr>
          <p:spPr bwMode="auto">
            <a:xfrm>
              <a:off x="1437680" y="1973461"/>
              <a:ext cx="116087" cy="35719"/>
            </a:xfrm>
            <a:custGeom>
              <a:avLst/>
              <a:gdLst/>
              <a:ahLst/>
              <a:cxnLst/>
              <a:rect l="0" t="0" r="0" b="0"/>
              <a:pathLst>
                <a:path w="116087" h="35719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6"/>
                  </a:lnTo>
                  <a:lnTo>
                    <a:pt x="16250" y="7688"/>
                  </a:lnTo>
                  <a:lnTo>
                    <a:pt x="24670" y="9676"/>
                  </a:lnTo>
                  <a:lnTo>
                    <a:pt x="32996" y="14994"/>
                  </a:lnTo>
                  <a:lnTo>
                    <a:pt x="41747" y="18003"/>
                  </a:lnTo>
                  <a:lnTo>
                    <a:pt x="51824" y="25436"/>
                  </a:lnTo>
                  <a:lnTo>
                    <a:pt x="57799" y="26388"/>
                  </a:lnTo>
                  <a:lnTo>
                    <a:pt x="74523" y="26754"/>
                  </a:lnTo>
                  <a:lnTo>
                    <a:pt x="80416" y="29419"/>
                  </a:lnTo>
                  <a:lnTo>
                    <a:pt x="86342" y="32919"/>
                  </a:lnTo>
                  <a:lnTo>
                    <a:pt x="96465" y="35350"/>
                  </a:lnTo>
                  <a:lnTo>
                    <a:pt x="107120" y="35718"/>
                  </a:lnTo>
                  <a:lnTo>
                    <a:pt x="107155" y="22416"/>
                  </a:lnTo>
                  <a:lnTo>
                    <a:pt x="109801" y="17239"/>
                  </a:lnTo>
                  <a:lnTo>
                    <a:pt x="114844" y="10571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" name="SMARTInkShape-328"/>
            <p:cNvSpPr/>
            <p:nvPr>
              <p:custDataLst>
                <p:tags r:id="rId85"/>
              </p:custDataLst>
            </p:nvPr>
          </p:nvSpPr>
          <p:spPr bwMode="auto">
            <a:xfrm>
              <a:off x="1509117" y="1910953"/>
              <a:ext cx="80368" cy="98228"/>
            </a:xfrm>
            <a:custGeom>
              <a:avLst/>
              <a:gdLst/>
              <a:ahLst/>
              <a:cxnLst/>
              <a:rect l="0" t="0" r="0" b="0"/>
              <a:pathLst>
                <a:path w="80368" h="98228">
                  <a:moveTo>
                    <a:pt x="0" y="0"/>
                  </a:moveTo>
                  <a:lnTo>
                    <a:pt x="0" y="0"/>
                  </a:lnTo>
                  <a:lnTo>
                    <a:pt x="0" y="5145"/>
                  </a:lnTo>
                  <a:lnTo>
                    <a:pt x="0" y="7"/>
                  </a:lnTo>
                  <a:lnTo>
                    <a:pt x="0" y="4742"/>
                  </a:lnTo>
                  <a:lnTo>
                    <a:pt x="992" y="6138"/>
                  </a:lnTo>
                  <a:lnTo>
                    <a:pt x="2646" y="7069"/>
                  </a:lnTo>
                  <a:lnTo>
                    <a:pt x="9095" y="8685"/>
                  </a:lnTo>
                  <a:lnTo>
                    <a:pt x="13303" y="8821"/>
                  </a:lnTo>
                  <a:lnTo>
                    <a:pt x="14822" y="9849"/>
                  </a:lnTo>
                  <a:lnTo>
                    <a:pt x="15834" y="11527"/>
                  </a:lnTo>
                  <a:lnTo>
                    <a:pt x="16509" y="13638"/>
                  </a:lnTo>
                  <a:lnTo>
                    <a:pt x="17952" y="15045"/>
                  </a:lnTo>
                  <a:lnTo>
                    <a:pt x="22200" y="16609"/>
                  </a:lnTo>
                  <a:lnTo>
                    <a:pt x="33012" y="18604"/>
                  </a:lnTo>
                  <a:lnTo>
                    <a:pt x="38815" y="22490"/>
                  </a:lnTo>
                  <a:lnTo>
                    <a:pt x="42056" y="27524"/>
                  </a:lnTo>
                  <a:lnTo>
                    <a:pt x="44489" y="33069"/>
                  </a:lnTo>
                  <a:lnTo>
                    <a:pt x="48877" y="38841"/>
                  </a:lnTo>
                  <a:lnTo>
                    <a:pt x="54135" y="42067"/>
                  </a:lnTo>
                  <a:lnTo>
                    <a:pt x="59779" y="44494"/>
                  </a:lnTo>
                  <a:lnTo>
                    <a:pt x="78974" y="61144"/>
                  </a:lnTo>
                  <a:lnTo>
                    <a:pt x="80331" y="71034"/>
                  </a:lnTo>
                  <a:lnTo>
                    <a:pt x="80367" y="84729"/>
                  </a:lnTo>
                  <a:lnTo>
                    <a:pt x="79375" y="86252"/>
                  </a:lnTo>
                  <a:lnTo>
                    <a:pt x="77721" y="87267"/>
                  </a:lnTo>
                  <a:lnTo>
                    <a:pt x="72679" y="88896"/>
                  </a:lnTo>
                  <a:lnTo>
                    <a:pt x="63858" y="96950"/>
                  </a:lnTo>
                  <a:lnTo>
                    <a:pt x="53579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" name="SMARTInkShape-329"/>
          <p:cNvSpPr/>
          <p:nvPr>
            <p:custDataLst>
              <p:tags r:id="rId3"/>
            </p:custDataLst>
          </p:nvPr>
        </p:nvSpPr>
        <p:spPr bwMode="auto">
          <a:xfrm>
            <a:off x="2616398" y="2250281"/>
            <a:ext cx="1178720" cy="97860"/>
          </a:xfrm>
          <a:custGeom>
            <a:avLst/>
            <a:gdLst/>
            <a:ahLst/>
            <a:cxnLst/>
            <a:rect l="0" t="0" r="0" b="0"/>
            <a:pathLst>
              <a:path w="1178720" h="97860">
                <a:moveTo>
                  <a:pt x="0" y="89297"/>
                </a:moveTo>
                <a:lnTo>
                  <a:pt x="0" y="89297"/>
                </a:lnTo>
                <a:lnTo>
                  <a:pt x="4741" y="94038"/>
                </a:lnTo>
                <a:lnTo>
                  <a:pt x="9714" y="96365"/>
                </a:lnTo>
                <a:lnTo>
                  <a:pt x="20991" y="97859"/>
                </a:lnTo>
                <a:lnTo>
                  <a:pt x="58325" y="87189"/>
                </a:lnTo>
                <a:lnTo>
                  <a:pt x="85494" y="81715"/>
                </a:lnTo>
                <a:lnTo>
                  <a:pt x="125691" y="77899"/>
                </a:lnTo>
                <a:lnTo>
                  <a:pt x="169753" y="71296"/>
                </a:lnTo>
                <a:lnTo>
                  <a:pt x="208047" y="64538"/>
                </a:lnTo>
                <a:lnTo>
                  <a:pt x="241891" y="63110"/>
                </a:lnTo>
                <a:lnTo>
                  <a:pt x="279700" y="60040"/>
                </a:lnTo>
                <a:lnTo>
                  <a:pt x="319677" y="55493"/>
                </a:lnTo>
                <a:lnTo>
                  <a:pt x="359303" y="51500"/>
                </a:lnTo>
                <a:lnTo>
                  <a:pt x="402463" y="46678"/>
                </a:lnTo>
                <a:lnTo>
                  <a:pt x="446670" y="42604"/>
                </a:lnTo>
                <a:lnTo>
                  <a:pt x="491188" y="37759"/>
                </a:lnTo>
                <a:lnTo>
                  <a:pt x="535798" y="33678"/>
                </a:lnTo>
                <a:lnTo>
                  <a:pt x="580435" y="28830"/>
                </a:lnTo>
                <a:lnTo>
                  <a:pt x="625080" y="27394"/>
                </a:lnTo>
                <a:lnTo>
                  <a:pt x="669728" y="26969"/>
                </a:lnTo>
                <a:lnTo>
                  <a:pt x="714376" y="24197"/>
                </a:lnTo>
                <a:lnTo>
                  <a:pt x="759024" y="19737"/>
                </a:lnTo>
                <a:lnTo>
                  <a:pt x="803672" y="18416"/>
                </a:lnTo>
                <a:lnTo>
                  <a:pt x="845675" y="18025"/>
                </a:lnTo>
                <a:lnTo>
                  <a:pt x="883255" y="17908"/>
                </a:lnTo>
                <a:lnTo>
                  <a:pt x="919526" y="17874"/>
                </a:lnTo>
                <a:lnTo>
                  <a:pt x="955408" y="17864"/>
                </a:lnTo>
                <a:lnTo>
                  <a:pt x="998348" y="13120"/>
                </a:lnTo>
                <a:lnTo>
                  <a:pt x="1035493" y="9757"/>
                </a:lnTo>
                <a:lnTo>
                  <a:pt x="1075706" y="9039"/>
                </a:lnTo>
                <a:lnTo>
                  <a:pt x="1119082" y="8936"/>
                </a:lnTo>
                <a:lnTo>
                  <a:pt x="1136024" y="7939"/>
                </a:lnTo>
                <a:lnTo>
                  <a:pt x="1154380" y="1242"/>
                </a:lnTo>
                <a:lnTo>
                  <a:pt x="1178719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8" name="SMARTInkShape-Group149"/>
          <p:cNvGrpSpPr/>
          <p:nvPr/>
        </p:nvGrpSpPr>
        <p:grpSpPr>
          <a:xfrm>
            <a:off x="5447109" y="1678781"/>
            <a:ext cx="839304" cy="696354"/>
            <a:chOff x="5447109" y="1678781"/>
            <a:chExt cx="839304" cy="696354"/>
          </a:xfrm>
        </p:grpSpPr>
        <p:sp>
          <p:nvSpPr>
            <p:cNvPr id="10" name="SMARTInkShape-330"/>
            <p:cNvSpPr/>
            <p:nvPr>
              <p:custDataLst>
                <p:tags r:id="rId76"/>
              </p:custDataLst>
            </p:nvPr>
          </p:nvSpPr>
          <p:spPr bwMode="auto">
            <a:xfrm>
              <a:off x="6143625" y="1678781"/>
              <a:ext cx="142788" cy="517923"/>
            </a:xfrm>
            <a:custGeom>
              <a:avLst/>
              <a:gdLst/>
              <a:ahLst/>
              <a:cxnLst/>
              <a:rect l="0" t="0" r="0" b="0"/>
              <a:pathLst>
                <a:path w="142788" h="517923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5145" y="992"/>
                  </a:lnTo>
                  <a:lnTo>
                    <a:pt x="2947" y="4741"/>
                  </a:lnTo>
                  <a:lnTo>
                    <a:pt x="2957" y="6137"/>
                  </a:lnTo>
                  <a:lnTo>
                    <a:pt x="3956" y="7068"/>
                  </a:lnTo>
                  <a:lnTo>
                    <a:pt x="7947" y="8562"/>
                  </a:lnTo>
                  <a:lnTo>
                    <a:pt x="52377" y="52378"/>
                  </a:lnTo>
                  <a:lnTo>
                    <a:pt x="74047" y="94165"/>
                  </a:lnTo>
                  <a:lnTo>
                    <a:pt x="96316" y="134587"/>
                  </a:lnTo>
                  <a:lnTo>
                    <a:pt x="113850" y="176510"/>
                  </a:lnTo>
                  <a:lnTo>
                    <a:pt x="127109" y="220861"/>
                  </a:lnTo>
                  <a:lnTo>
                    <a:pt x="135241" y="258785"/>
                  </a:lnTo>
                  <a:lnTo>
                    <a:pt x="141870" y="302594"/>
                  </a:lnTo>
                  <a:lnTo>
                    <a:pt x="142787" y="342947"/>
                  </a:lnTo>
                  <a:lnTo>
                    <a:pt x="141856" y="366197"/>
                  </a:lnTo>
                  <a:lnTo>
                    <a:pt x="132786" y="404559"/>
                  </a:lnTo>
                  <a:lnTo>
                    <a:pt x="107524" y="446470"/>
                  </a:lnTo>
                  <a:lnTo>
                    <a:pt x="95690" y="464340"/>
                  </a:lnTo>
                  <a:lnTo>
                    <a:pt x="73913" y="488156"/>
                  </a:lnTo>
                  <a:lnTo>
                    <a:pt x="30962" y="511446"/>
                  </a:lnTo>
                  <a:lnTo>
                    <a:pt x="17859" y="5179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" name="SMARTInkShape-331"/>
            <p:cNvSpPr/>
            <p:nvPr>
              <p:custDataLst>
                <p:tags r:id="rId77"/>
              </p:custDataLst>
            </p:nvPr>
          </p:nvSpPr>
          <p:spPr bwMode="auto">
            <a:xfrm>
              <a:off x="5982891" y="1794867"/>
              <a:ext cx="71438" cy="44650"/>
            </a:xfrm>
            <a:custGeom>
              <a:avLst/>
              <a:gdLst/>
              <a:ahLst/>
              <a:cxnLst/>
              <a:rect l="0" t="0" r="0" b="0"/>
              <a:pathLst>
                <a:path w="71438" h="44650">
                  <a:moveTo>
                    <a:pt x="0" y="0"/>
                  </a:moveTo>
                  <a:lnTo>
                    <a:pt x="0" y="0"/>
                  </a:lnTo>
                  <a:lnTo>
                    <a:pt x="29888" y="0"/>
                  </a:lnTo>
                  <a:lnTo>
                    <a:pt x="35773" y="2646"/>
                  </a:lnTo>
                  <a:lnTo>
                    <a:pt x="42895" y="7688"/>
                  </a:lnTo>
                  <a:lnTo>
                    <a:pt x="51431" y="9677"/>
                  </a:lnTo>
                  <a:lnTo>
                    <a:pt x="56923" y="13561"/>
                  </a:lnTo>
                  <a:lnTo>
                    <a:pt x="60025" y="18595"/>
                  </a:lnTo>
                  <a:lnTo>
                    <a:pt x="60853" y="21326"/>
                  </a:lnTo>
                  <a:lnTo>
                    <a:pt x="62397" y="23147"/>
                  </a:lnTo>
                  <a:lnTo>
                    <a:pt x="66757" y="25171"/>
                  </a:lnTo>
                  <a:lnTo>
                    <a:pt x="68318" y="26702"/>
                  </a:lnTo>
                  <a:lnTo>
                    <a:pt x="71026" y="34336"/>
                  </a:lnTo>
                  <a:lnTo>
                    <a:pt x="71437" y="446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332"/>
            <p:cNvSpPr/>
            <p:nvPr>
              <p:custDataLst>
                <p:tags r:id="rId78"/>
              </p:custDataLst>
            </p:nvPr>
          </p:nvSpPr>
          <p:spPr bwMode="auto">
            <a:xfrm>
              <a:off x="5857907" y="1839516"/>
              <a:ext cx="160693" cy="17850"/>
            </a:xfrm>
            <a:custGeom>
              <a:avLst/>
              <a:gdLst/>
              <a:ahLst/>
              <a:cxnLst/>
              <a:rect l="0" t="0" r="0" b="0"/>
              <a:pathLst>
                <a:path w="160693" h="17850">
                  <a:moveTo>
                    <a:pt x="8898" y="8929"/>
                  </a:moveTo>
                  <a:lnTo>
                    <a:pt x="8898" y="8929"/>
                  </a:lnTo>
                  <a:lnTo>
                    <a:pt x="0" y="8929"/>
                  </a:lnTo>
                  <a:lnTo>
                    <a:pt x="43441" y="8929"/>
                  </a:lnTo>
                  <a:lnTo>
                    <a:pt x="83417" y="9922"/>
                  </a:lnTo>
                  <a:lnTo>
                    <a:pt x="118512" y="17491"/>
                  </a:lnTo>
                  <a:lnTo>
                    <a:pt x="149627" y="17849"/>
                  </a:lnTo>
                  <a:lnTo>
                    <a:pt x="160692" y="8939"/>
                  </a:lnTo>
                  <a:lnTo>
                    <a:pt x="15177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333"/>
            <p:cNvSpPr/>
            <p:nvPr>
              <p:custDataLst>
                <p:tags r:id="rId79"/>
              </p:custDataLst>
            </p:nvPr>
          </p:nvSpPr>
          <p:spPr bwMode="auto">
            <a:xfrm>
              <a:off x="6027539" y="1919883"/>
              <a:ext cx="125017" cy="196321"/>
            </a:xfrm>
            <a:custGeom>
              <a:avLst/>
              <a:gdLst/>
              <a:ahLst/>
              <a:cxnLst/>
              <a:rect l="0" t="0" r="0" b="0"/>
              <a:pathLst>
                <a:path w="125017" h="196321">
                  <a:moveTo>
                    <a:pt x="17859" y="0"/>
                  </a:moveTo>
                  <a:lnTo>
                    <a:pt x="17859" y="0"/>
                  </a:lnTo>
                  <a:lnTo>
                    <a:pt x="10171" y="0"/>
                  </a:lnTo>
                  <a:lnTo>
                    <a:pt x="9757" y="992"/>
                  </a:lnTo>
                  <a:lnTo>
                    <a:pt x="9298" y="4740"/>
                  </a:lnTo>
                  <a:lnTo>
                    <a:pt x="6447" y="9714"/>
                  </a:lnTo>
                  <a:lnTo>
                    <a:pt x="1273" y="16250"/>
                  </a:lnTo>
                  <a:lnTo>
                    <a:pt x="6" y="60473"/>
                  </a:lnTo>
                  <a:lnTo>
                    <a:pt x="0" y="104332"/>
                  </a:lnTo>
                  <a:lnTo>
                    <a:pt x="992" y="128022"/>
                  </a:lnTo>
                  <a:lnTo>
                    <a:pt x="7689" y="153021"/>
                  </a:lnTo>
                  <a:lnTo>
                    <a:pt x="13670" y="159952"/>
                  </a:lnTo>
                  <a:lnTo>
                    <a:pt x="18042" y="163189"/>
                  </a:lnTo>
                  <a:lnTo>
                    <a:pt x="20958" y="167332"/>
                  </a:lnTo>
                  <a:lnTo>
                    <a:pt x="26054" y="180659"/>
                  </a:lnTo>
                  <a:lnTo>
                    <a:pt x="28283" y="182947"/>
                  </a:lnTo>
                  <a:lnTo>
                    <a:pt x="44780" y="194189"/>
                  </a:lnTo>
                  <a:lnTo>
                    <a:pt x="60541" y="196155"/>
                  </a:lnTo>
                  <a:lnTo>
                    <a:pt x="70232" y="196320"/>
                  </a:lnTo>
                  <a:lnTo>
                    <a:pt x="78508" y="193748"/>
                  </a:lnTo>
                  <a:lnTo>
                    <a:pt x="95005" y="181214"/>
                  </a:lnTo>
                  <a:lnTo>
                    <a:pt x="113088" y="162687"/>
                  </a:lnTo>
                  <a:lnTo>
                    <a:pt x="125016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334"/>
            <p:cNvSpPr/>
            <p:nvPr>
              <p:custDataLst>
                <p:tags r:id="rId80"/>
              </p:custDataLst>
            </p:nvPr>
          </p:nvSpPr>
          <p:spPr bwMode="auto">
            <a:xfrm>
              <a:off x="5902523" y="1947040"/>
              <a:ext cx="115587" cy="187144"/>
            </a:xfrm>
            <a:custGeom>
              <a:avLst/>
              <a:gdLst/>
              <a:ahLst/>
              <a:cxnLst/>
              <a:rect l="0" t="0" r="0" b="0"/>
              <a:pathLst>
                <a:path w="115587" h="187144">
                  <a:moveTo>
                    <a:pt x="0" y="8562"/>
                  </a:moveTo>
                  <a:lnTo>
                    <a:pt x="0" y="8562"/>
                  </a:lnTo>
                  <a:lnTo>
                    <a:pt x="7689" y="873"/>
                  </a:lnTo>
                  <a:lnTo>
                    <a:pt x="13303" y="0"/>
                  </a:lnTo>
                  <a:lnTo>
                    <a:pt x="18480" y="2441"/>
                  </a:lnTo>
                  <a:lnTo>
                    <a:pt x="24089" y="5841"/>
                  </a:lnTo>
                  <a:lnTo>
                    <a:pt x="35774" y="8024"/>
                  </a:lnTo>
                  <a:lnTo>
                    <a:pt x="42689" y="9315"/>
                  </a:lnTo>
                  <a:lnTo>
                    <a:pt x="56746" y="15620"/>
                  </a:lnTo>
                  <a:lnTo>
                    <a:pt x="91393" y="41332"/>
                  </a:lnTo>
                  <a:lnTo>
                    <a:pt x="112288" y="69086"/>
                  </a:lnTo>
                  <a:lnTo>
                    <a:pt x="115586" y="90664"/>
                  </a:lnTo>
                  <a:lnTo>
                    <a:pt x="111198" y="105208"/>
                  </a:lnTo>
                  <a:lnTo>
                    <a:pt x="100826" y="120771"/>
                  </a:lnTo>
                  <a:lnTo>
                    <a:pt x="65482" y="164493"/>
                  </a:lnTo>
                  <a:lnTo>
                    <a:pt x="27800" y="186045"/>
                  </a:lnTo>
                  <a:lnTo>
                    <a:pt x="17992" y="187143"/>
                  </a:lnTo>
                  <a:lnTo>
                    <a:pt x="17860" y="17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335"/>
            <p:cNvSpPr/>
            <p:nvPr>
              <p:custDataLst>
                <p:tags r:id="rId81"/>
              </p:custDataLst>
            </p:nvPr>
          </p:nvSpPr>
          <p:spPr bwMode="auto">
            <a:xfrm>
              <a:off x="5645492" y="1839516"/>
              <a:ext cx="132017" cy="374922"/>
            </a:xfrm>
            <a:custGeom>
              <a:avLst/>
              <a:gdLst/>
              <a:ahLst/>
              <a:cxnLst/>
              <a:rect l="0" t="0" r="0" b="0"/>
              <a:pathLst>
                <a:path w="132017" h="374922">
                  <a:moveTo>
                    <a:pt x="132016" y="0"/>
                  </a:moveTo>
                  <a:lnTo>
                    <a:pt x="132016" y="0"/>
                  </a:lnTo>
                  <a:lnTo>
                    <a:pt x="118378" y="0"/>
                  </a:lnTo>
                  <a:lnTo>
                    <a:pt x="116971" y="992"/>
                  </a:lnTo>
                  <a:lnTo>
                    <a:pt x="116032" y="2645"/>
                  </a:lnTo>
                  <a:lnTo>
                    <a:pt x="114527" y="7688"/>
                  </a:lnTo>
                  <a:lnTo>
                    <a:pt x="111675" y="8378"/>
                  </a:lnTo>
                  <a:lnTo>
                    <a:pt x="106500" y="8820"/>
                  </a:lnTo>
                  <a:lnTo>
                    <a:pt x="75425" y="38740"/>
                  </a:lnTo>
                  <a:lnTo>
                    <a:pt x="72137" y="47314"/>
                  </a:lnTo>
                  <a:lnTo>
                    <a:pt x="71261" y="52378"/>
                  </a:lnTo>
                  <a:lnTo>
                    <a:pt x="49545" y="91217"/>
                  </a:lnTo>
                  <a:lnTo>
                    <a:pt x="26836" y="134198"/>
                  </a:lnTo>
                  <a:lnTo>
                    <a:pt x="13344" y="169713"/>
                  </a:lnTo>
                  <a:lnTo>
                    <a:pt x="7261" y="211529"/>
                  </a:lnTo>
                  <a:lnTo>
                    <a:pt x="180" y="249481"/>
                  </a:lnTo>
                  <a:lnTo>
                    <a:pt x="0" y="266654"/>
                  </a:lnTo>
                  <a:lnTo>
                    <a:pt x="7247" y="306215"/>
                  </a:lnTo>
                  <a:lnTo>
                    <a:pt x="13908" y="323343"/>
                  </a:lnTo>
                  <a:lnTo>
                    <a:pt x="31889" y="351060"/>
                  </a:lnTo>
                  <a:lnTo>
                    <a:pt x="45904" y="361214"/>
                  </a:lnTo>
                  <a:lnTo>
                    <a:pt x="80065" y="373614"/>
                  </a:lnTo>
                  <a:lnTo>
                    <a:pt x="111584" y="374921"/>
                  </a:lnTo>
                  <a:lnTo>
                    <a:pt x="120620" y="372345"/>
                  </a:lnTo>
                  <a:lnTo>
                    <a:pt x="132016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336"/>
            <p:cNvSpPr/>
            <p:nvPr>
              <p:custDataLst>
                <p:tags r:id="rId82"/>
              </p:custDataLst>
            </p:nvPr>
          </p:nvSpPr>
          <p:spPr bwMode="auto">
            <a:xfrm>
              <a:off x="5447109" y="1929215"/>
              <a:ext cx="160651" cy="240650"/>
            </a:xfrm>
            <a:custGeom>
              <a:avLst/>
              <a:gdLst/>
              <a:ahLst/>
              <a:cxnLst/>
              <a:rect l="0" t="0" r="0" b="0"/>
              <a:pathLst>
                <a:path w="160651" h="240650">
                  <a:moveTo>
                    <a:pt x="17860" y="26387"/>
                  </a:moveTo>
                  <a:lnTo>
                    <a:pt x="17860" y="26387"/>
                  </a:lnTo>
                  <a:lnTo>
                    <a:pt x="22600" y="21646"/>
                  </a:lnTo>
                  <a:lnTo>
                    <a:pt x="27573" y="19319"/>
                  </a:lnTo>
                  <a:lnTo>
                    <a:pt x="30288" y="18698"/>
                  </a:lnTo>
                  <a:lnTo>
                    <a:pt x="44717" y="10552"/>
                  </a:lnTo>
                  <a:lnTo>
                    <a:pt x="88554" y="957"/>
                  </a:lnTo>
                  <a:lnTo>
                    <a:pt x="100101" y="0"/>
                  </a:lnTo>
                  <a:lnTo>
                    <a:pt x="141266" y="12910"/>
                  </a:lnTo>
                  <a:lnTo>
                    <a:pt x="153423" y="20850"/>
                  </a:lnTo>
                  <a:lnTo>
                    <a:pt x="157485" y="29218"/>
                  </a:lnTo>
                  <a:lnTo>
                    <a:pt x="160650" y="71660"/>
                  </a:lnTo>
                  <a:lnTo>
                    <a:pt x="159705" y="83219"/>
                  </a:lnTo>
                  <a:lnTo>
                    <a:pt x="148301" y="112744"/>
                  </a:lnTo>
                  <a:lnTo>
                    <a:pt x="118868" y="154381"/>
                  </a:lnTo>
                  <a:lnTo>
                    <a:pt x="103240" y="171247"/>
                  </a:lnTo>
                  <a:lnTo>
                    <a:pt x="62454" y="205532"/>
                  </a:lnTo>
                  <a:lnTo>
                    <a:pt x="33853" y="231034"/>
                  </a:lnTo>
                  <a:lnTo>
                    <a:pt x="19953" y="237835"/>
                  </a:lnTo>
                  <a:lnTo>
                    <a:pt x="560" y="240649"/>
                  </a:lnTo>
                  <a:lnTo>
                    <a:pt x="0" y="2317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337"/>
            <p:cNvSpPr/>
            <p:nvPr>
              <p:custDataLst>
                <p:tags r:id="rId83"/>
              </p:custDataLst>
            </p:nvPr>
          </p:nvSpPr>
          <p:spPr bwMode="auto">
            <a:xfrm>
              <a:off x="5482828" y="2009180"/>
              <a:ext cx="8931" cy="365955"/>
            </a:xfrm>
            <a:custGeom>
              <a:avLst/>
              <a:gdLst/>
              <a:ahLst/>
              <a:cxnLst/>
              <a:rect l="0" t="0" r="0" b="0"/>
              <a:pathLst>
                <a:path w="8931" h="365955">
                  <a:moveTo>
                    <a:pt x="8930" y="0"/>
                  </a:moveTo>
                  <a:lnTo>
                    <a:pt x="8930" y="0"/>
                  </a:lnTo>
                  <a:lnTo>
                    <a:pt x="8930" y="41918"/>
                  </a:lnTo>
                  <a:lnTo>
                    <a:pt x="8930" y="80834"/>
                  </a:lnTo>
                  <a:lnTo>
                    <a:pt x="8930" y="122259"/>
                  </a:lnTo>
                  <a:lnTo>
                    <a:pt x="8930" y="161182"/>
                  </a:lnTo>
                  <a:lnTo>
                    <a:pt x="6284" y="203413"/>
                  </a:lnTo>
                  <a:lnTo>
                    <a:pt x="1241" y="240712"/>
                  </a:lnTo>
                  <a:lnTo>
                    <a:pt x="245" y="281888"/>
                  </a:lnTo>
                  <a:lnTo>
                    <a:pt x="33" y="322332"/>
                  </a:lnTo>
                  <a:lnTo>
                    <a:pt x="0" y="365954"/>
                  </a:lnTo>
                  <a:lnTo>
                    <a:pt x="0" y="345985"/>
                  </a:lnTo>
                  <a:lnTo>
                    <a:pt x="8930" y="3214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9" name="SMARTInkShape-Group150"/>
          <p:cNvGrpSpPr/>
          <p:nvPr/>
        </p:nvGrpSpPr>
        <p:grpSpPr>
          <a:xfrm>
            <a:off x="5406246" y="2982516"/>
            <a:ext cx="1697064" cy="785813"/>
            <a:chOff x="5406246" y="2982516"/>
            <a:chExt cx="1697064" cy="785813"/>
          </a:xfrm>
        </p:grpSpPr>
        <p:sp>
          <p:nvSpPr>
            <p:cNvPr id="19" name="SMARTInkShape-338"/>
            <p:cNvSpPr/>
            <p:nvPr>
              <p:custDataLst>
                <p:tags r:id="rId66"/>
              </p:custDataLst>
            </p:nvPr>
          </p:nvSpPr>
          <p:spPr bwMode="auto">
            <a:xfrm>
              <a:off x="6706195" y="2982516"/>
              <a:ext cx="397115" cy="785813"/>
            </a:xfrm>
            <a:custGeom>
              <a:avLst/>
              <a:gdLst/>
              <a:ahLst/>
              <a:cxnLst/>
              <a:rect l="0" t="0" r="0" b="0"/>
              <a:pathLst>
                <a:path w="397115" h="785813">
                  <a:moveTo>
                    <a:pt x="267891" y="0"/>
                  </a:moveTo>
                  <a:lnTo>
                    <a:pt x="267891" y="0"/>
                  </a:lnTo>
                  <a:lnTo>
                    <a:pt x="267891" y="29888"/>
                  </a:lnTo>
                  <a:lnTo>
                    <a:pt x="270537" y="35773"/>
                  </a:lnTo>
                  <a:lnTo>
                    <a:pt x="297702" y="77914"/>
                  </a:lnTo>
                  <a:lnTo>
                    <a:pt x="319487" y="120085"/>
                  </a:lnTo>
                  <a:lnTo>
                    <a:pt x="341064" y="161260"/>
                  </a:lnTo>
                  <a:lnTo>
                    <a:pt x="360102" y="197549"/>
                  </a:lnTo>
                  <a:lnTo>
                    <a:pt x="374446" y="239260"/>
                  </a:lnTo>
                  <a:lnTo>
                    <a:pt x="386835" y="281197"/>
                  </a:lnTo>
                  <a:lnTo>
                    <a:pt x="391107" y="315930"/>
                  </a:lnTo>
                  <a:lnTo>
                    <a:pt x="397114" y="351356"/>
                  </a:lnTo>
                  <a:lnTo>
                    <a:pt x="395696" y="386989"/>
                  </a:lnTo>
                  <a:lnTo>
                    <a:pt x="393733" y="422682"/>
                  </a:lnTo>
                  <a:lnTo>
                    <a:pt x="384948" y="464162"/>
                  </a:lnTo>
                  <a:lnTo>
                    <a:pt x="365133" y="506898"/>
                  </a:lnTo>
                  <a:lnTo>
                    <a:pt x="337370" y="549037"/>
                  </a:lnTo>
                  <a:lnTo>
                    <a:pt x="311960" y="583806"/>
                  </a:lnTo>
                  <a:lnTo>
                    <a:pt x="269577" y="623981"/>
                  </a:lnTo>
                  <a:lnTo>
                    <a:pt x="233774" y="652534"/>
                  </a:lnTo>
                  <a:lnTo>
                    <a:pt x="192187" y="684696"/>
                  </a:lnTo>
                  <a:lnTo>
                    <a:pt x="163138" y="704161"/>
                  </a:lnTo>
                  <a:lnTo>
                    <a:pt x="131045" y="722733"/>
                  </a:lnTo>
                  <a:lnTo>
                    <a:pt x="97930" y="739918"/>
                  </a:lnTo>
                  <a:lnTo>
                    <a:pt x="66675" y="754170"/>
                  </a:lnTo>
                  <a:lnTo>
                    <a:pt x="25930" y="773350"/>
                  </a:lnTo>
                  <a:lnTo>
                    <a:pt x="0" y="7858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" name="SMARTInkShape-339"/>
            <p:cNvSpPr/>
            <p:nvPr>
              <p:custDataLst>
                <p:tags r:id="rId67"/>
              </p:custDataLst>
            </p:nvPr>
          </p:nvSpPr>
          <p:spPr bwMode="auto">
            <a:xfrm>
              <a:off x="6625831" y="3188077"/>
              <a:ext cx="250029" cy="231882"/>
            </a:xfrm>
            <a:custGeom>
              <a:avLst/>
              <a:gdLst/>
              <a:ahLst/>
              <a:cxnLst/>
              <a:rect l="0" t="0" r="0" b="0"/>
              <a:pathLst>
                <a:path w="250029" h="231882">
                  <a:moveTo>
                    <a:pt x="8927" y="26611"/>
                  </a:moveTo>
                  <a:lnTo>
                    <a:pt x="8927" y="26611"/>
                  </a:lnTo>
                  <a:lnTo>
                    <a:pt x="0" y="26611"/>
                  </a:lnTo>
                  <a:lnTo>
                    <a:pt x="4738" y="26611"/>
                  </a:lnTo>
                  <a:lnTo>
                    <a:pt x="9711" y="23965"/>
                  </a:lnTo>
                  <a:lnTo>
                    <a:pt x="15229" y="20473"/>
                  </a:lnTo>
                  <a:lnTo>
                    <a:pt x="24905" y="18508"/>
                  </a:lnTo>
                  <a:lnTo>
                    <a:pt x="38907" y="16934"/>
                  </a:lnTo>
                  <a:lnTo>
                    <a:pt x="50772" y="11616"/>
                  </a:lnTo>
                  <a:lnTo>
                    <a:pt x="92124" y="1851"/>
                  </a:lnTo>
                  <a:lnTo>
                    <a:pt x="133407" y="0"/>
                  </a:lnTo>
                  <a:lnTo>
                    <a:pt x="145611" y="893"/>
                  </a:lnTo>
                  <a:lnTo>
                    <a:pt x="187507" y="10850"/>
                  </a:lnTo>
                  <a:lnTo>
                    <a:pt x="202730" y="18302"/>
                  </a:lnTo>
                  <a:lnTo>
                    <a:pt x="218372" y="30865"/>
                  </a:lnTo>
                  <a:lnTo>
                    <a:pt x="221076" y="36108"/>
                  </a:lnTo>
                  <a:lnTo>
                    <a:pt x="221797" y="38895"/>
                  </a:lnTo>
                  <a:lnTo>
                    <a:pt x="221286" y="41746"/>
                  </a:lnTo>
                  <a:lnTo>
                    <a:pt x="215982" y="53449"/>
                  </a:lnTo>
                  <a:lnTo>
                    <a:pt x="212159" y="64990"/>
                  </a:lnTo>
                  <a:lnTo>
                    <a:pt x="209899" y="70056"/>
                  </a:lnTo>
                  <a:lnTo>
                    <a:pt x="192498" y="86667"/>
                  </a:lnTo>
                  <a:lnTo>
                    <a:pt x="150018" y="118341"/>
                  </a:lnTo>
                  <a:lnTo>
                    <a:pt x="127637" y="135460"/>
                  </a:lnTo>
                  <a:lnTo>
                    <a:pt x="86297" y="157504"/>
                  </a:lnTo>
                  <a:lnTo>
                    <a:pt x="46380" y="181389"/>
                  </a:lnTo>
                  <a:lnTo>
                    <a:pt x="40455" y="187343"/>
                  </a:lnTo>
                  <a:lnTo>
                    <a:pt x="38875" y="190321"/>
                  </a:lnTo>
                  <a:lnTo>
                    <a:pt x="36831" y="192305"/>
                  </a:lnTo>
                  <a:lnTo>
                    <a:pt x="18357" y="204791"/>
                  </a:lnTo>
                  <a:lnTo>
                    <a:pt x="17858" y="214101"/>
                  </a:lnTo>
                  <a:lnTo>
                    <a:pt x="22597" y="218865"/>
                  </a:lnTo>
                  <a:lnTo>
                    <a:pt x="27571" y="221197"/>
                  </a:lnTo>
                  <a:lnTo>
                    <a:pt x="41773" y="223810"/>
                  </a:lnTo>
                  <a:lnTo>
                    <a:pt x="51621" y="229128"/>
                  </a:lnTo>
                  <a:lnTo>
                    <a:pt x="95403" y="231881"/>
                  </a:lnTo>
                  <a:lnTo>
                    <a:pt x="127679" y="229333"/>
                  </a:lnTo>
                  <a:lnTo>
                    <a:pt x="171757" y="223614"/>
                  </a:lnTo>
                  <a:lnTo>
                    <a:pt x="194426" y="220581"/>
                  </a:lnTo>
                  <a:lnTo>
                    <a:pt x="201053" y="218432"/>
                  </a:lnTo>
                  <a:lnTo>
                    <a:pt x="206464" y="217991"/>
                  </a:lnTo>
                  <a:lnTo>
                    <a:pt x="250015" y="223063"/>
                  </a:lnTo>
                  <a:lnTo>
                    <a:pt x="250028" y="205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" name="SMARTInkShape-340"/>
            <p:cNvSpPr/>
            <p:nvPr>
              <p:custDataLst>
                <p:tags r:id="rId68"/>
              </p:custDataLst>
            </p:nvPr>
          </p:nvSpPr>
          <p:spPr bwMode="auto">
            <a:xfrm>
              <a:off x="6384727" y="3393281"/>
              <a:ext cx="85512" cy="125017"/>
            </a:xfrm>
            <a:custGeom>
              <a:avLst/>
              <a:gdLst/>
              <a:ahLst/>
              <a:cxnLst/>
              <a:rect l="0" t="0" r="0" b="0"/>
              <a:pathLst>
                <a:path w="85512" h="125017">
                  <a:moveTo>
                    <a:pt x="80367" y="0"/>
                  </a:moveTo>
                  <a:lnTo>
                    <a:pt x="80367" y="0"/>
                  </a:lnTo>
                  <a:lnTo>
                    <a:pt x="80367" y="4741"/>
                  </a:lnTo>
                  <a:lnTo>
                    <a:pt x="81359" y="6137"/>
                  </a:lnTo>
                  <a:lnTo>
                    <a:pt x="83012" y="7068"/>
                  </a:lnTo>
                  <a:lnTo>
                    <a:pt x="85107" y="7689"/>
                  </a:lnTo>
                  <a:lnTo>
                    <a:pt x="85511" y="8102"/>
                  </a:lnTo>
                  <a:lnTo>
                    <a:pt x="84789" y="8378"/>
                  </a:lnTo>
                  <a:lnTo>
                    <a:pt x="83314" y="8562"/>
                  </a:lnTo>
                  <a:lnTo>
                    <a:pt x="82332" y="9677"/>
                  </a:lnTo>
                  <a:lnTo>
                    <a:pt x="81240" y="13561"/>
                  </a:lnTo>
                  <a:lnTo>
                    <a:pt x="79426" y="32839"/>
                  </a:lnTo>
                  <a:lnTo>
                    <a:pt x="74245" y="42693"/>
                  </a:lnTo>
                  <a:lnTo>
                    <a:pt x="72685" y="52378"/>
                  </a:lnTo>
                  <a:lnTo>
                    <a:pt x="70285" y="56747"/>
                  </a:lnTo>
                  <a:lnTo>
                    <a:pt x="28759" y="97626"/>
                  </a:lnTo>
                  <a:lnTo>
                    <a:pt x="0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341"/>
            <p:cNvSpPr/>
            <p:nvPr>
              <p:custDataLst>
                <p:tags r:id="rId69"/>
              </p:custDataLst>
            </p:nvPr>
          </p:nvSpPr>
          <p:spPr bwMode="auto">
            <a:xfrm>
              <a:off x="6134695" y="3045023"/>
              <a:ext cx="79114" cy="196455"/>
            </a:xfrm>
            <a:custGeom>
              <a:avLst/>
              <a:gdLst/>
              <a:ahLst/>
              <a:cxnLst/>
              <a:rect l="0" t="0" r="0" b="0"/>
              <a:pathLst>
                <a:path w="79114" h="196455">
                  <a:moveTo>
                    <a:pt x="8930" y="8930"/>
                  </a:moveTo>
                  <a:lnTo>
                    <a:pt x="8930" y="8930"/>
                  </a:lnTo>
                  <a:lnTo>
                    <a:pt x="0" y="0"/>
                  </a:lnTo>
                  <a:lnTo>
                    <a:pt x="15231" y="14239"/>
                  </a:lnTo>
                  <a:lnTo>
                    <a:pt x="20991" y="16251"/>
                  </a:lnTo>
                  <a:lnTo>
                    <a:pt x="26858" y="22436"/>
                  </a:lnTo>
                  <a:lnTo>
                    <a:pt x="62509" y="65120"/>
                  </a:lnTo>
                  <a:lnTo>
                    <a:pt x="68792" y="78496"/>
                  </a:lnTo>
                  <a:lnTo>
                    <a:pt x="74014" y="118132"/>
                  </a:lnTo>
                  <a:lnTo>
                    <a:pt x="79113" y="135562"/>
                  </a:lnTo>
                  <a:lnTo>
                    <a:pt x="71773" y="176978"/>
                  </a:lnTo>
                  <a:lnTo>
                    <a:pt x="71438" y="1964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342"/>
            <p:cNvSpPr/>
            <p:nvPr>
              <p:custDataLst>
                <p:tags r:id="rId70"/>
              </p:custDataLst>
            </p:nvPr>
          </p:nvSpPr>
          <p:spPr bwMode="auto">
            <a:xfrm>
              <a:off x="5947172" y="3134320"/>
              <a:ext cx="196441" cy="17858"/>
            </a:xfrm>
            <a:custGeom>
              <a:avLst/>
              <a:gdLst/>
              <a:ahLst/>
              <a:cxnLst/>
              <a:rect l="0" t="0" r="0" b="0"/>
              <a:pathLst>
                <a:path w="196441" h="17858">
                  <a:moveTo>
                    <a:pt x="0" y="0"/>
                  </a:moveTo>
                  <a:lnTo>
                    <a:pt x="0" y="0"/>
                  </a:lnTo>
                  <a:lnTo>
                    <a:pt x="12429" y="0"/>
                  </a:lnTo>
                  <a:lnTo>
                    <a:pt x="14239" y="993"/>
                  </a:lnTo>
                  <a:lnTo>
                    <a:pt x="15445" y="2646"/>
                  </a:lnTo>
                  <a:lnTo>
                    <a:pt x="16250" y="4741"/>
                  </a:lnTo>
                  <a:lnTo>
                    <a:pt x="17779" y="6137"/>
                  </a:lnTo>
                  <a:lnTo>
                    <a:pt x="22123" y="7689"/>
                  </a:lnTo>
                  <a:lnTo>
                    <a:pt x="34068" y="8821"/>
                  </a:lnTo>
                  <a:lnTo>
                    <a:pt x="42522" y="15045"/>
                  </a:lnTo>
                  <a:lnTo>
                    <a:pt x="50853" y="17026"/>
                  </a:lnTo>
                  <a:lnTo>
                    <a:pt x="93451" y="17853"/>
                  </a:lnTo>
                  <a:lnTo>
                    <a:pt x="109490" y="16866"/>
                  </a:lnTo>
                  <a:lnTo>
                    <a:pt x="122951" y="11722"/>
                  </a:lnTo>
                  <a:lnTo>
                    <a:pt x="166169" y="9003"/>
                  </a:lnTo>
                  <a:lnTo>
                    <a:pt x="181502" y="8939"/>
                  </a:lnTo>
                  <a:lnTo>
                    <a:pt x="187492" y="11580"/>
                  </a:lnTo>
                  <a:lnTo>
                    <a:pt x="196440" y="17850"/>
                  </a:lnTo>
                  <a:lnTo>
                    <a:pt x="191708" y="17857"/>
                  </a:lnTo>
                  <a:lnTo>
                    <a:pt x="190313" y="16866"/>
                  </a:lnTo>
                  <a:lnTo>
                    <a:pt x="189383" y="15213"/>
                  </a:lnTo>
                  <a:lnTo>
                    <a:pt x="187523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343"/>
            <p:cNvSpPr/>
            <p:nvPr>
              <p:custDataLst>
                <p:tags r:id="rId71"/>
              </p:custDataLst>
            </p:nvPr>
          </p:nvSpPr>
          <p:spPr bwMode="auto">
            <a:xfrm>
              <a:off x="6134706" y="3241477"/>
              <a:ext cx="151795" cy="267722"/>
            </a:xfrm>
            <a:custGeom>
              <a:avLst/>
              <a:gdLst/>
              <a:ahLst/>
              <a:cxnLst/>
              <a:rect l="0" t="0" r="0" b="0"/>
              <a:pathLst>
                <a:path w="151795" h="267722">
                  <a:moveTo>
                    <a:pt x="62497" y="0"/>
                  </a:moveTo>
                  <a:lnTo>
                    <a:pt x="62497" y="0"/>
                  </a:lnTo>
                  <a:lnTo>
                    <a:pt x="40297" y="0"/>
                  </a:lnTo>
                  <a:lnTo>
                    <a:pt x="38768" y="992"/>
                  </a:lnTo>
                  <a:lnTo>
                    <a:pt x="37747" y="2645"/>
                  </a:lnTo>
                  <a:lnTo>
                    <a:pt x="37068" y="4740"/>
                  </a:lnTo>
                  <a:lnTo>
                    <a:pt x="15710" y="20990"/>
                  </a:lnTo>
                  <a:lnTo>
                    <a:pt x="11937" y="29503"/>
                  </a:lnTo>
                  <a:lnTo>
                    <a:pt x="1407" y="68619"/>
                  </a:lnTo>
                  <a:lnTo>
                    <a:pt x="114" y="108934"/>
                  </a:lnTo>
                  <a:lnTo>
                    <a:pt x="0" y="153201"/>
                  </a:lnTo>
                  <a:lnTo>
                    <a:pt x="983" y="186807"/>
                  </a:lnTo>
                  <a:lnTo>
                    <a:pt x="15221" y="225894"/>
                  </a:lnTo>
                  <a:lnTo>
                    <a:pt x="29801" y="251201"/>
                  </a:lnTo>
                  <a:lnTo>
                    <a:pt x="38698" y="261401"/>
                  </a:lnTo>
                  <a:lnTo>
                    <a:pt x="44644" y="265006"/>
                  </a:lnTo>
                  <a:lnTo>
                    <a:pt x="56215" y="267036"/>
                  </a:lnTo>
                  <a:lnTo>
                    <a:pt x="73162" y="267721"/>
                  </a:lnTo>
                  <a:lnTo>
                    <a:pt x="98836" y="258154"/>
                  </a:lnTo>
                  <a:lnTo>
                    <a:pt x="104583" y="255446"/>
                  </a:lnTo>
                  <a:lnTo>
                    <a:pt x="113613" y="247146"/>
                  </a:lnTo>
                  <a:lnTo>
                    <a:pt x="146902" y="204277"/>
                  </a:lnTo>
                  <a:lnTo>
                    <a:pt x="151794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344"/>
            <p:cNvSpPr/>
            <p:nvPr>
              <p:custDataLst>
                <p:tags r:id="rId72"/>
              </p:custDataLst>
            </p:nvPr>
          </p:nvSpPr>
          <p:spPr bwMode="auto">
            <a:xfrm>
              <a:off x="6000750" y="3268266"/>
              <a:ext cx="115929" cy="231928"/>
            </a:xfrm>
            <a:custGeom>
              <a:avLst/>
              <a:gdLst/>
              <a:ahLst/>
              <a:cxnLst/>
              <a:rect l="0" t="0" r="0" b="0"/>
              <a:pathLst>
                <a:path w="115929" h="231928">
                  <a:moveTo>
                    <a:pt x="8930" y="0"/>
                  </a:moveTo>
                  <a:lnTo>
                    <a:pt x="8930" y="0"/>
                  </a:lnTo>
                  <a:lnTo>
                    <a:pt x="16618" y="0"/>
                  </a:lnTo>
                  <a:lnTo>
                    <a:pt x="24743" y="6136"/>
                  </a:lnTo>
                  <a:lnTo>
                    <a:pt x="61972" y="19905"/>
                  </a:lnTo>
                  <a:lnTo>
                    <a:pt x="100826" y="47660"/>
                  </a:lnTo>
                  <a:lnTo>
                    <a:pt x="110021" y="61305"/>
                  </a:lnTo>
                  <a:lnTo>
                    <a:pt x="114289" y="73175"/>
                  </a:lnTo>
                  <a:lnTo>
                    <a:pt x="115928" y="104593"/>
                  </a:lnTo>
                  <a:lnTo>
                    <a:pt x="108926" y="128074"/>
                  </a:lnTo>
                  <a:lnTo>
                    <a:pt x="99853" y="145875"/>
                  </a:lnTo>
                  <a:lnTo>
                    <a:pt x="64074" y="185789"/>
                  </a:lnTo>
                  <a:lnTo>
                    <a:pt x="47530" y="206620"/>
                  </a:lnTo>
                  <a:lnTo>
                    <a:pt x="32824" y="214018"/>
                  </a:lnTo>
                  <a:lnTo>
                    <a:pt x="21742" y="225911"/>
                  </a:lnTo>
                  <a:lnTo>
                    <a:pt x="10813" y="231347"/>
                  </a:lnTo>
                  <a:lnTo>
                    <a:pt x="4747" y="231927"/>
                  </a:lnTo>
                  <a:lnTo>
                    <a:pt x="3165" y="231017"/>
                  </a:lnTo>
                  <a:lnTo>
                    <a:pt x="2110" y="229417"/>
                  </a:lnTo>
                  <a:lnTo>
                    <a:pt x="0" y="223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345"/>
            <p:cNvSpPr/>
            <p:nvPr>
              <p:custDataLst>
                <p:tags r:id="rId73"/>
              </p:custDataLst>
            </p:nvPr>
          </p:nvSpPr>
          <p:spPr bwMode="auto">
            <a:xfrm>
              <a:off x="5692346" y="3080742"/>
              <a:ext cx="138741" cy="491134"/>
            </a:xfrm>
            <a:custGeom>
              <a:avLst/>
              <a:gdLst/>
              <a:ahLst/>
              <a:cxnLst/>
              <a:rect l="0" t="0" r="0" b="0"/>
              <a:pathLst>
                <a:path w="138741" h="491134">
                  <a:moveTo>
                    <a:pt x="138740" y="0"/>
                  </a:moveTo>
                  <a:lnTo>
                    <a:pt x="138740" y="0"/>
                  </a:lnTo>
                  <a:lnTo>
                    <a:pt x="130178" y="0"/>
                  </a:lnTo>
                  <a:lnTo>
                    <a:pt x="122754" y="6137"/>
                  </a:lnTo>
                  <a:lnTo>
                    <a:pt x="117414" y="7689"/>
                  </a:lnTo>
                  <a:lnTo>
                    <a:pt x="115593" y="9094"/>
                  </a:lnTo>
                  <a:lnTo>
                    <a:pt x="113569" y="13302"/>
                  </a:lnTo>
                  <a:lnTo>
                    <a:pt x="112038" y="14821"/>
                  </a:lnTo>
                  <a:lnTo>
                    <a:pt x="107690" y="16509"/>
                  </a:lnTo>
                  <a:lnTo>
                    <a:pt x="102450" y="22551"/>
                  </a:lnTo>
                  <a:lnTo>
                    <a:pt x="76217" y="65828"/>
                  </a:lnTo>
                  <a:lnTo>
                    <a:pt x="60355" y="102449"/>
                  </a:lnTo>
                  <a:lnTo>
                    <a:pt x="42375" y="144297"/>
                  </a:lnTo>
                  <a:lnTo>
                    <a:pt x="32135" y="179015"/>
                  </a:lnTo>
                  <a:lnTo>
                    <a:pt x="22818" y="217083"/>
                  </a:lnTo>
                  <a:lnTo>
                    <a:pt x="13772" y="257136"/>
                  </a:lnTo>
                  <a:lnTo>
                    <a:pt x="7455" y="294139"/>
                  </a:lnTo>
                  <a:lnTo>
                    <a:pt x="2937" y="330239"/>
                  </a:lnTo>
                  <a:lnTo>
                    <a:pt x="0" y="353148"/>
                  </a:lnTo>
                  <a:lnTo>
                    <a:pt x="3968" y="396564"/>
                  </a:lnTo>
                  <a:lnTo>
                    <a:pt x="14399" y="428323"/>
                  </a:lnTo>
                  <a:lnTo>
                    <a:pt x="25764" y="452378"/>
                  </a:lnTo>
                  <a:lnTo>
                    <a:pt x="34289" y="461671"/>
                  </a:lnTo>
                  <a:lnTo>
                    <a:pt x="65725" y="485023"/>
                  </a:lnTo>
                  <a:lnTo>
                    <a:pt x="82600" y="489323"/>
                  </a:lnTo>
                  <a:lnTo>
                    <a:pt x="111951" y="4911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346"/>
            <p:cNvSpPr/>
            <p:nvPr>
              <p:custDataLst>
                <p:tags r:id="rId74"/>
              </p:custDataLst>
            </p:nvPr>
          </p:nvSpPr>
          <p:spPr bwMode="auto">
            <a:xfrm>
              <a:off x="5406246" y="3224868"/>
              <a:ext cx="200386" cy="311289"/>
            </a:xfrm>
            <a:custGeom>
              <a:avLst/>
              <a:gdLst/>
              <a:ahLst/>
              <a:cxnLst/>
              <a:rect l="0" t="0" r="0" b="0"/>
              <a:pathLst>
                <a:path w="200386" h="311289">
                  <a:moveTo>
                    <a:pt x="5145" y="25538"/>
                  </a:moveTo>
                  <a:lnTo>
                    <a:pt x="5145" y="25538"/>
                  </a:lnTo>
                  <a:lnTo>
                    <a:pt x="404" y="25538"/>
                  </a:lnTo>
                  <a:lnTo>
                    <a:pt x="0" y="24546"/>
                  </a:lnTo>
                  <a:lnTo>
                    <a:pt x="5068" y="16717"/>
                  </a:lnTo>
                  <a:lnTo>
                    <a:pt x="9862" y="11900"/>
                  </a:lnTo>
                  <a:lnTo>
                    <a:pt x="14848" y="9555"/>
                  </a:lnTo>
                  <a:lnTo>
                    <a:pt x="54552" y="5082"/>
                  </a:lnTo>
                  <a:lnTo>
                    <a:pt x="81711" y="0"/>
                  </a:lnTo>
                  <a:lnTo>
                    <a:pt x="125151" y="7917"/>
                  </a:lnTo>
                  <a:lnTo>
                    <a:pt x="148189" y="15577"/>
                  </a:lnTo>
                  <a:lnTo>
                    <a:pt x="175652" y="36329"/>
                  </a:lnTo>
                  <a:lnTo>
                    <a:pt x="195457" y="67635"/>
                  </a:lnTo>
                  <a:lnTo>
                    <a:pt x="200385" y="97243"/>
                  </a:lnTo>
                  <a:lnTo>
                    <a:pt x="200246" y="118001"/>
                  </a:lnTo>
                  <a:lnTo>
                    <a:pt x="186335" y="162554"/>
                  </a:lnTo>
                  <a:lnTo>
                    <a:pt x="167042" y="204536"/>
                  </a:lnTo>
                  <a:lnTo>
                    <a:pt x="132978" y="245317"/>
                  </a:lnTo>
                  <a:lnTo>
                    <a:pt x="89715" y="284428"/>
                  </a:lnTo>
                  <a:lnTo>
                    <a:pt x="53025" y="307141"/>
                  </a:lnTo>
                  <a:lnTo>
                    <a:pt x="31934" y="311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347"/>
            <p:cNvSpPr/>
            <p:nvPr>
              <p:custDataLst>
                <p:tags r:id="rId75"/>
              </p:custDataLst>
            </p:nvPr>
          </p:nvSpPr>
          <p:spPr bwMode="auto">
            <a:xfrm>
              <a:off x="5411391" y="3277195"/>
              <a:ext cx="17860" cy="417728"/>
            </a:xfrm>
            <a:custGeom>
              <a:avLst/>
              <a:gdLst/>
              <a:ahLst/>
              <a:cxnLst/>
              <a:rect l="0" t="0" r="0" b="0"/>
              <a:pathLst>
                <a:path w="17860" h="417728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5144" y="22361"/>
                  </a:lnTo>
                  <a:lnTo>
                    <a:pt x="2957" y="40139"/>
                  </a:lnTo>
                  <a:lnTo>
                    <a:pt x="7947" y="80950"/>
                  </a:lnTo>
                  <a:lnTo>
                    <a:pt x="8735" y="124322"/>
                  </a:lnTo>
                  <a:lnTo>
                    <a:pt x="8872" y="164277"/>
                  </a:lnTo>
                  <a:lnTo>
                    <a:pt x="7920" y="202684"/>
                  </a:lnTo>
                  <a:lnTo>
                    <a:pt x="2787" y="244051"/>
                  </a:lnTo>
                  <a:lnTo>
                    <a:pt x="1817" y="281883"/>
                  </a:lnTo>
                  <a:lnTo>
                    <a:pt x="5389" y="317236"/>
                  </a:lnTo>
                  <a:lnTo>
                    <a:pt x="4003" y="356351"/>
                  </a:lnTo>
                  <a:lnTo>
                    <a:pt x="11142" y="398333"/>
                  </a:lnTo>
                  <a:lnTo>
                    <a:pt x="15869" y="409728"/>
                  </a:lnTo>
                  <a:lnTo>
                    <a:pt x="17466" y="417727"/>
                  </a:lnTo>
                  <a:lnTo>
                    <a:pt x="17597" y="417391"/>
                  </a:lnTo>
                  <a:lnTo>
                    <a:pt x="17859" y="3750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51" name="SMARTInkShape-Group151"/>
          <p:cNvGrpSpPr/>
          <p:nvPr/>
        </p:nvGrpSpPr>
        <p:grpSpPr>
          <a:xfrm>
            <a:off x="6724055" y="1769464"/>
            <a:ext cx="1275146" cy="765133"/>
            <a:chOff x="6724055" y="1769464"/>
            <a:chExt cx="1275146" cy="765133"/>
          </a:xfrm>
        </p:grpSpPr>
        <p:sp>
          <p:nvSpPr>
            <p:cNvPr id="30" name="SMARTInkShape-348"/>
            <p:cNvSpPr/>
            <p:nvPr>
              <p:custDataLst>
                <p:tags r:id="rId57"/>
              </p:custDataLst>
            </p:nvPr>
          </p:nvSpPr>
          <p:spPr bwMode="auto">
            <a:xfrm>
              <a:off x="7768828" y="1772209"/>
              <a:ext cx="230373" cy="762388"/>
            </a:xfrm>
            <a:custGeom>
              <a:avLst/>
              <a:gdLst/>
              <a:ahLst/>
              <a:cxnLst/>
              <a:rect l="0" t="0" r="0" b="0"/>
              <a:pathLst>
                <a:path w="230373" h="762388">
                  <a:moveTo>
                    <a:pt x="107156" y="49447"/>
                  </a:moveTo>
                  <a:lnTo>
                    <a:pt x="107156" y="49447"/>
                  </a:lnTo>
                  <a:lnTo>
                    <a:pt x="107156" y="44707"/>
                  </a:lnTo>
                  <a:lnTo>
                    <a:pt x="108149" y="43310"/>
                  </a:lnTo>
                  <a:lnTo>
                    <a:pt x="109802" y="42379"/>
                  </a:lnTo>
                  <a:lnTo>
                    <a:pt x="111897" y="41759"/>
                  </a:lnTo>
                  <a:lnTo>
                    <a:pt x="113293" y="40353"/>
                  </a:lnTo>
                  <a:lnTo>
                    <a:pt x="114845" y="36145"/>
                  </a:lnTo>
                  <a:lnTo>
                    <a:pt x="120826" y="30967"/>
                  </a:lnTo>
                  <a:lnTo>
                    <a:pt x="155794" y="8743"/>
                  </a:lnTo>
                  <a:lnTo>
                    <a:pt x="176148" y="2932"/>
                  </a:lnTo>
                  <a:lnTo>
                    <a:pt x="179940" y="578"/>
                  </a:lnTo>
                  <a:lnTo>
                    <a:pt x="184452" y="0"/>
                  </a:lnTo>
                  <a:lnTo>
                    <a:pt x="194757" y="2005"/>
                  </a:lnTo>
                  <a:lnTo>
                    <a:pt x="223059" y="15714"/>
                  </a:lnTo>
                  <a:lnTo>
                    <a:pt x="226097" y="18028"/>
                  </a:lnTo>
                  <a:lnTo>
                    <a:pt x="229472" y="25892"/>
                  </a:lnTo>
                  <a:lnTo>
                    <a:pt x="230372" y="30767"/>
                  </a:lnTo>
                  <a:lnTo>
                    <a:pt x="228726" y="41476"/>
                  </a:lnTo>
                  <a:lnTo>
                    <a:pt x="224867" y="61307"/>
                  </a:lnTo>
                  <a:lnTo>
                    <a:pt x="221077" y="83388"/>
                  </a:lnTo>
                  <a:lnTo>
                    <a:pt x="201938" y="122819"/>
                  </a:lnTo>
                  <a:lnTo>
                    <a:pt x="185373" y="166503"/>
                  </a:lnTo>
                  <a:lnTo>
                    <a:pt x="168026" y="208609"/>
                  </a:lnTo>
                  <a:lnTo>
                    <a:pt x="155046" y="252719"/>
                  </a:lnTo>
                  <a:lnTo>
                    <a:pt x="142928" y="297003"/>
                  </a:lnTo>
                  <a:lnTo>
                    <a:pt x="135719" y="334708"/>
                  </a:lnTo>
                  <a:lnTo>
                    <a:pt x="135288" y="364682"/>
                  </a:lnTo>
                  <a:lnTo>
                    <a:pt x="144990" y="407870"/>
                  </a:lnTo>
                  <a:lnTo>
                    <a:pt x="152431" y="422214"/>
                  </a:lnTo>
                  <a:lnTo>
                    <a:pt x="163835" y="435950"/>
                  </a:lnTo>
                  <a:lnTo>
                    <a:pt x="169718" y="439508"/>
                  </a:lnTo>
                  <a:lnTo>
                    <a:pt x="176840" y="441791"/>
                  </a:lnTo>
                  <a:lnTo>
                    <a:pt x="180460" y="439458"/>
                  </a:lnTo>
                  <a:lnTo>
                    <a:pt x="190869" y="429875"/>
                  </a:lnTo>
                  <a:lnTo>
                    <a:pt x="193971" y="424240"/>
                  </a:lnTo>
                  <a:lnTo>
                    <a:pt x="197118" y="409578"/>
                  </a:lnTo>
                  <a:lnTo>
                    <a:pt x="202493" y="399680"/>
                  </a:lnTo>
                  <a:lnTo>
                    <a:pt x="204099" y="389984"/>
                  </a:lnTo>
                  <a:lnTo>
                    <a:pt x="202166" y="381705"/>
                  </a:lnTo>
                  <a:lnTo>
                    <a:pt x="198993" y="374719"/>
                  </a:lnTo>
                  <a:lnTo>
                    <a:pt x="196787" y="359118"/>
                  </a:lnTo>
                  <a:lnTo>
                    <a:pt x="195684" y="357098"/>
                  </a:lnTo>
                  <a:lnTo>
                    <a:pt x="193956" y="355751"/>
                  </a:lnTo>
                  <a:lnTo>
                    <a:pt x="189390" y="354254"/>
                  </a:lnTo>
                  <a:lnTo>
                    <a:pt x="175472" y="353214"/>
                  </a:lnTo>
                  <a:lnTo>
                    <a:pt x="169599" y="355772"/>
                  </a:lnTo>
                  <a:lnTo>
                    <a:pt x="166644" y="357844"/>
                  </a:lnTo>
                  <a:lnTo>
                    <a:pt x="163361" y="362791"/>
                  </a:lnTo>
                  <a:lnTo>
                    <a:pt x="160910" y="368297"/>
                  </a:lnTo>
                  <a:lnTo>
                    <a:pt x="156513" y="374051"/>
                  </a:lnTo>
                  <a:lnTo>
                    <a:pt x="153897" y="382562"/>
                  </a:lnTo>
                  <a:lnTo>
                    <a:pt x="149779" y="398510"/>
                  </a:lnTo>
                  <a:lnTo>
                    <a:pt x="147477" y="404195"/>
                  </a:lnTo>
                  <a:lnTo>
                    <a:pt x="147566" y="415803"/>
                  </a:lnTo>
                  <a:lnTo>
                    <a:pt x="154078" y="453950"/>
                  </a:lnTo>
                  <a:lnTo>
                    <a:pt x="159858" y="496283"/>
                  </a:lnTo>
                  <a:lnTo>
                    <a:pt x="165359" y="540626"/>
                  </a:lnTo>
                  <a:lnTo>
                    <a:pt x="168814" y="582445"/>
                  </a:lnTo>
                  <a:lnTo>
                    <a:pt x="169496" y="620397"/>
                  </a:lnTo>
                  <a:lnTo>
                    <a:pt x="168650" y="664531"/>
                  </a:lnTo>
                  <a:lnTo>
                    <a:pt x="160568" y="709081"/>
                  </a:lnTo>
                  <a:lnTo>
                    <a:pt x="142977" y="749911"/>
                  </a:lnTo>
                  <a:lnTo>
                    <a:pt x="140958" y="751571"/>
                  </a:lnTo>
                  <a:lnTo>
                    <a:pt x="117780" y="761669"/>
                  </a:lnTo>
                  <a:lnTo>
                    <a:pt x="114238" y="762387"/>
                  </a:lnTo>
                  <a:lnTo>
                    <a:pt x="105012" y="760538"/>
                  </a:lnTo>
                  <a:lnTo>
                    <a:pt x="88661" y="756565"/>
                  </a:lnTo>
                  <a:lnTo>
                    <a:pt x="71249" y="752742"/>
                  </a:lnTo>
                  <a:lnTo>
                    <a:pt x="30411" y="734198"/>
                  </a:lnTo>
                  <a:lnTo>
                    <a:pt x="0" y="7191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349"/>
            <p:cNvSpPr/>
            <p:nvPr>
              <p:custDataLst>
                <p:tags r:id="rId58"/>
              </p:custDataLst>
            </p:nvPr>
          </p:nvSpPr>
          <p:spPr bwMode="auto">
            <a:xfrm>
              <a:off x="7545586" y="1884164"/>
              <a:ext cx="89251" cy="151806"/>
            </a:xfrm>
            <a:custGeom>
              <a:avLst/>
              <a:gdLst/>
              <a:ahLst/>
              <a:cxnLst/>
              <a:rect l="0" t="0" r="0" b="0"/>
              <a:pathLst>
                <a:path w="89251" h="151806">
                  <a:moveTo>
                    <a:pt x="0" y="0"/>
                  </a:moveTo>
                  <a:lnTo>
                    <a:pt x="0" y="0"/>
                  </a:lnTo>
                  <a:lnTo>
                    <a:pt x="7689" y="0"/>
                  </a:lnTo>
                  <a:lnTo>
                    <a:pt x="8103" y="992"/>
                  </a:lnTo>
                  <a:lnTo>
                    <a:pt x="8561" y="4740"/>
                  </a:lnTo>
                  <a:lnTo>
                    <a:pt x="9677" y="6137"/>
                  </a:lnTo>
                  <a:lnTo>
                    <a:pt x="13561" y="7688"/>
                  </a:lnTo>
                  <a:lnTo>
                    <a:pt x="14994" y="9094"/>
                  </a:lnTo>
                  <a:lnTo>
                    <a:pt x="16586" y="13302"/>
                  </a:lnTo>
                  <a:lnTo>
                    <a:pt x="18002" y="14821"/>
                  </a:lnTo>
                  <a:lnTo>
                    <a:pt x="30176" y="22200"/>
                  </a:lnTo>
                  <a:lnTo>
                    <a:pt x="38817" y="30170"/>
                  </a:lnTo>
                  <a:lnTo>
                    <a:pt x="47348" y="33252"/>
                  </a:lnTo>
                  <a:lnTo>
                    <a:pt x="56762" y="35615"/>
                  </a:lnTo>
                  <a:lnTo>
                    <a:pt x="70890" y="45216"/>
                  </a:lnTo>
                  <a:lnTo>
                    <a:pt x="77147" y="49862"/>
                  </a:lnTo>
                  <a:lnTo>
                    <a:pt x="83235" y="51926"/>
                  </a:lnTo>
                  <a:lnTo>
                    <a:pt x="85256" y="53469"/>
                  </a:lnTo>
                  <a:lnTo>
                    <a:pt x="87500" y="57829"/>
                  </a:lnTo>
                  <a:lnTo>
                    <a:pt x="89250" y="83377"/>
                  </a:lnTo>
                  <a:lnTo>
                    <a:pt x="86630" y="89312"/>
                  </a:lnTo>
                  <a:lnTo>
                    <a:pt x="65380" y="118255"/>
                  </a:lnTo>
                  <a:lnTo>
                    <a:pt x="26789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4" name="SMARTInkShape-350"/>
            <p:cNvSpPr/>
            <p:nvPr>
              <p:custDataLst>
                <p:tags r:id="rId59"/>
              </p:custDataLst>
            </p:nvPr>
          </p:nvSpPr>
          <p:spPr bwMode="auto">
            <a:xfrm>
              <a:off x="7438430" y="1928813"/>
              <a:ext cx="142876" cy="35719"/>
            </a:xfrm>
            <a:custGeom>
              <a:avLst/>
              <a:gdLst/>
              <a:ahLst/>
              <a:cxnLst/>
              <a:rect l="0" t="0" r="0" b="0"/>
              <a:pathLst>
                <a:path w="142876" h="35719">
                  <a:moveTo>
                    <a:pt x="0" y="35718"/>
                  </a:moveTo>
                  <a:lnTo>
                    <a:pt x="0" y="35718"/>
                  </a:lnTo>
                  <a:lnTo>
                    <a:pt x="0" y="26798"/>
                  </a:lnTo>
                  <a:lnTo>
                    <a:pt x="7688" y="26789"/>
                  </a:lnTo>
                  <a:lnTo>
                    <a:pt x="18042" y="22048"/>
                  </a:lnTo>
                  <a:lnTo>
                    <a:pt x="21950" y="21644"/>
                  </a:lnTo>
                  <a:lnTo>
                    <a:pt x="33182" y="23831"/>
                  </a:lnTo>
                  <a:lnTo>
                    <a:pt x="77524" y="18150"/>
                  </a:lnTo>
                  <a:lnTo>
                    <a:pt x="121110" y="17864"/>
                  </a:lnTo>
                  <a:lnTo>
                    <a:pt x="136799" y="17859"/>
                  </a:lnTo>
                  <a:lnTo>
                    <a:pt x="138825" y="16867"/>
                  </a:lnTo>
                  <a:lnTo>
                    <a:pt x="140174" y="15213"/>
                  </a:lnTo>
                  <a:lnTo>
                    <a:pt x="142341" y="10170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5" name="SMARTInkShape-351"/>
            <p:cNvSpPr/>
            <p:nvPr>
              <p:custDataLst>
                <p:tags r:id="rId60"/>
              </p:custDataLst>
            </p:nvPr>
          </p:nvSpPr>
          <p:spPr bwMode="auto">
            <a:xfrm>
              <a:off x="7572395" y="2062758"/>
              <a:ext cx="107137" cy="249909"/>
            </a:xfrm>
            <a:custGeom>
              <a:avLst/>
              <a:gdLst/>
              <a:ahLst/>
              <a:cxnLst/>
              <a:rect l="0" t="0" r="0" b="0"/>
              <a:pathLst>
                <a:path w="107137" h="249909">
                  <a:moveTo>
                    <a:pt x="44628" y="0"/>
                  </a:moveTo>
                  <a:lnTo>
                    <a:pt x="44628" y="0"/>
                  </a:lnTo>
                  <a:lnTo>
                    <a:pt x="52317" y="0"/>
                  </a:lnTo>
                  <a:lnTo>
                    <a:pt x="48450" y="0"/>
                  </a:lnTo>
                  <a:lnTo>
                    <a:pt x="47176" y="992"/>
                  </a:lnTo>
                  <a:lnTo>
                    <a:pt x="43859" y="9094"/>
                  </a:lnTo>
                  <a:lnTo>
                    <a:pt x="11857" y="50790"/>
                  </a:lnTo>
                  <a:lnTo>
                    <a:pt x="3940" y="66422"/>
                  </a:lnTo>
                  <a:lnTo>
                    <a:pt x="212" y="109857"/>
                  </a:lnTo>
                  <a:lnTo>
                    <a:pt x="0" y="151258"/>
                  </a:lnTo>
                  <a:lnTo>
                    <a:pt x="981" y="163468"/>
                  </a:lnTo>
                  <a:lnTo>
                    <a:pt x="7111" y="180506"/>
                  </a:lnTo>
                  <a:lnTo>
                    <a:pt x="33073" y="222620"/>
                  </a:lnTo>
                  <a:lnTo>
                    <a:pt x="33948" y="225804"/>
                  </a:lnTo>
                  <a:lnTo>
                    <a:pt x="40212" y="231987"/>
                  </a:lnTo>
                  <a:lnTo>
                    <a:pt x="60166" y="246883"/>
                  </a:lnTo>
                  <a:lnTo>
                    <a:pt x="68635" y="249098"/>
                  </a:lnTo>
                  <a:lnTo>
                    <a:pt x="83349" y="249908"/>
                  </a:lnTo>
                  <a:lnTo>
                    <a:pt x="89288" y="247331"/>
                  </a:lnTo>
                  <a:lnTo>
                    <a:pt x="107136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6" name="SMARTInkShape-352"/>
            <p:cNvSpPr/>
            <p:nvPr>
              <p:custDataLst>
                <p:tags r:id="rId61"/>
              </p:custDataLst>
            </p:nvPr>
          </p:nvSpPr>
          <p:spPr bwMode="auto">
            <a:xfrm>
              <a:off x="7465219" y="2116445"/>
              <a:ext cx="89250" cy="194939"/>
            </a:xfrm>
            <a:custGeom>
              <a:avLst/>
              <a:gdLst/>
              <a:ahLst/>
              <a:cxnLst/>
              <a:rect l="0" t="0" r="0" b="0"/>
              <a:pathLst>
                <a:path w="89250" h="194939">
                  <a:moveTo>
                    <a:pt x="8929" y="8821"/>
                  </a:moveTo>
                  <a:lnTo>
                    <a:pt x="8929" y="8821"/>
                  </a:lnTo>
                  <a:lnTo>
                    <a:pt x="8929" y="4080"/>
                  </a:lnTo>
                  <a:lnTo>
                    <a:pt x="9922" y="2684"/>
                  </a:lnTo>
                  <a:lnTo>
                    <a:pt x="11575" y="1753"/>
                  </a:lnTo>
                  <a:lnTo>
                    <a:pt x="18023" y="136"/>
                  </a:lnTo>
                  <a:lnTo>
                    <a:pt x="22233" y="0"/>
                  </a:lnTo>
                  <a:lnTo>
                    <a:pt x="27409" y="2585"/>
                  </a:lnTo>
                  <a:lnTo>
                    <a:pt x="33018" y="6049"/>
                  </a:lnTo>
                  <a:lnTo>
                    <a:pt x="56762" y="15706"/>
                  </a:lnTo>
                  <a:lnTo>
                    <a:pt x="74049" y="29779"/>
                  </a:lnTo>
                  <a:lnTo>
                    <a:pt x="83235" y="43363"/>
                  </a:lnTo>
                  <a:lnTo>
                    <a:pt x="87500" y="55215"/>
                  </a:lnTo>
                  <a:lnTo>
                    <a:pt x="89249" y="90891"/>
                  </a:lnTo>
                  <a:lnTo>
                    <a:pt x="75994" y="132223"/>
                  </a:lnTo>
                  <a:lnTo>
                    <a:pt x="68171" y="140726"/>
                  </a:lnTo>
                  <a:lnTo>
                    <a:pt x="59071" y="148805"/>
                  </a:lnTo>
                  <a:lnTo>
                    <a:pt x="32840" y="181058"/>
                  </a:lnTo>
                  <a:lnTo>
                    <a:pt x="26832" y="184589"/>
                  </a:lnTo>
                  <a:lnTo>
                    <a:pt x="20855" y="187151"/>
                  </a:lnTo>
                  <a:lnTo>
                    <a:pt x="11912" y="193179"/>
                  </a:lnTo>
                  <a:lnTo>
                    <a:pt x="5955" y="194938"/>
                  </a:lnTo>
                  <a:lnTo>
                    <a:pt x="3970" y="194414"/>
                  </a:lnTo>
                  <a:lnTo>
                    <a:pt x="2647" y="193073"/>
                  </a:lnTo>
                  <a:lnTo>
                    <a:pt x="0" y="187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7" name="SMARTInkShape-353"/>
            <p:cNvSpPr/>
            <p:nvPr>
              <p:custDataLst>
                <p:tags r:id="rId62"/>
              </p:custDataLst>
            </p:nvPr>
          </p:nvSpPr>
          <p:spPr bwMode="auto">
            <a:xfrm>
              <a:off x="6974086" y="2232422"/>
              <a:ext cx="116087" cy="44617"/>
            </a:xfrm>
            <a:custGeom>
              <a:avLst/>
              <a:gdLst/>
              <a:ahLst/>
              <a:cxnLst/>
              <a:rect l="0" t="0" r="0" b="0"/>
              <a:pathLst>
                <a:path w="116087" h="44617">
                  <a:moveTo>
                    <a:pt x="0" y="35719"/>
                  </a:moveTo>
                  <a:lnTo>
                    <a:pt x="0" y="35719"/>
                  </a:lnTo>
                  <a:lnTo>
                    <a:pt x="0" y="43407"/>
                  </a:lnTo>
                  <a:lnTo>
                    <a:pt x="992" y="43821"/>
                  </a:lnTo>
                  <a:lnTo>
                    <a:pt x="20991" y="44616"/>
                  </a:lnTo>
                  <a:lnTo>
                    <a:pt x="34552" y="39898"/>
                  </a:lnTo>
                  <a:lnTo>
                    <a:pt x="69414" y="20436"/>
                  </a:lnTo>
                  <a:lnTo>
                    <a:pt x="1160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8" name="SMARTInkShape-354"/>
            <p:cNvSpPr/>
            <p:nvPr>
              <p:custDataLst>
                <p:tags r:id="rId63"/>
              </p:custDataLst>
            </p:nvPr>
          </p:nvSpPr>
          <p:spPr bwMode="auto">
            <a:xfrm>
              <a:off x="7000875" y="2098477"/>
              <a:ext cx="89298" cy="14069"/>
            </a:xfrm>
            <a:custGeom>
              <a:avLst/>
              <a:gdLst/>
              <a:ahLst/>
              <a:cxnLst/>
              <a:rect l="0" t="0" r="0" b="0"/>
              <a:pathLst>
                <a:path w="89298" h="14069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992" y="8102"/>
                  </a:lnTo>
                  <a:lnTo>
                    <a:pt x="15814" y="9900"/>
                  </a:lnTo>
                  <a:lnTo>
                    <a:pt x="21250" y="13660"/>
                  </a:lnTo>
                  <a:lnTo>
                    <a:pt x="24088" y="14068"/>
                  </a:lnTo>
                  <a:lnTo>
                    <a:pt x="60379" y="9006"/>
                  </a:lnTo>
                  <a:lnTo>
                    <a:pt x="89297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9" name="SMARTInkShape-355"/>
            <p:cNvSpPr/>
            <p:nvPr>
              <p:custDataLst>
                <p:tags r:id="rId64"/>
              </p:custDataLst>
            </p:nvPr>
          </p:nvSpPr>
          <p:spPr bwMode="auto">
            <a:xfrm>
              <a:off x="6724055" y="2035969"/>
              <a:ext cx="222336" cy="351872"/>
            </a:xfrm>
            <a:custGeom>
              <a:avLst/>
              <a:gdLst/>
              <a:ahLst/>
              <a:cxnLst/>
              <a:rect l="0" t="0" r="0" b="0"/>
              <a:pathLst>
                <a:path w="222336" h="351872">
                  <a:moveTo>
                    <a:pt x="0" y="0"/>
                  </a:moveTo>
                  <a:lnTo>
                    <a:pt x="0" y="0"/>
                  </a:lnTo>
                  <a:lnTo>
                    <a:pt x="39147" y="992"/>
                  </a:lnTo>
                  <a:lnTo>
                    <a:pt x="50802" y="4740"/>
                  </a:lnTo>
                  <a:lnTo>
                    <a:pt x="91078" y="28679"/>
                  </a:lnTo>
                  <a:lnTo>
                    <a:pt x="134179" y="47151"/>
                  </a:lnTo>
                  <a:lnTo>
                    <a:pt x="150916" y="58659"/>
                  </a:lnTo>
                  <a:lnTo>
                    <a:pt x="195306" y="101465"/>
                  </a:lnTo>
                  <a:lnTo>
                    <a:pt x="216354" y="143301"/>
                  </a:lnTo>
                  <a:lnTo>
                    <a:pt x="222335" y="187579"/>
                  </a:lnTo>
                  <a:lnTo>
                    <a:pt x="220327" y="214329"/>
                  </a:lnTo>
                  <a:lnTo>
                    <a:pt x="210760" y="245294"/>
                  </a:lnTo>
                  <a:lnTo>
                    <a:pt x="186663" y="283656"/>
                  </a:lnTo>
                  <a:lnTo>
                    <a:pt x="144661" y="321285"/>
                  </a:lnTo>
                  <a:lnTo>
                    <a:pt x="113344" y="344081"/>
                  </a:lnTo>
                  <a:lnTo>
                    <a:pt x="101307" y="350701"/>
                  </a:lnTo>
                  <a:lnTo>
                    <a:pt x="95319" y="351871"/>
                  </a:lnTo>
                  <a:lnTo>
                    <a:pt x="70234" y="348929"/>
                  </a:lnTo>
                  <a:lnTo>
                    <a:pt x="66666" y="346721"/>
                  </a:lnTo>
                  <a:lnTo>
                    <a:pt x="53578" y="3303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0" name="SMARTInkShape-356"/>
            <p:cNvSpPr/>
            <p:nvPr>
              <p:custDataLst>
                <p:tags r:id="rId65"/>
              </p:custDataLst>
            </p:nvPr>
          </p:nvSpPr>
          <p:spPr bwMode="auto">
            <a:xfrm>
              <a:off x="7108637" y="1769464"/>
              <a:ext cx="236712" cy="748540"/>
            </a:xfrm>
            <a:custGeom>
              <a:avLst/>
              <a:gdLst/>
              <a:ahLst/>
              <a:cxnLst/>
              <a:rect l="0" t="0" r="0" b="0"/>
              <a:pathLst>
                <a:path w="236712" h="748540">
                  <a:moveTo>
                    <a:pt x="231566" y="61122"/>
                  </a:moveTo>
                  <a:lnTo>
                    <a:pt x="231566" y="61122"/>
                  </a:lnTo>
                  <a:lnTo>
                    <a:pt x="231566" y="56382"/>
                  </a:lnTo>
                  <a:lnTo>
                    <a:pt x="234212" y="51408"/>
                  </a:lnTo>
                  <a:lnTo>
                    <a:pt x="236307" y="48693"/>
                  </a:lnTo>
                  <a:lnTo>
                    <a:pt x="236711" y="46883"/>
                  </a:lnTo>
                  <a:lnTo>
                    <a:pt x="235988" y="45676"/>
                  </a:lnTo>
                  <a:lnTo>
                    <a:pt x="234513" y="44871"/>
                  </a:lnTo>
                  <a:lnTo>
                    <a:pt x="233531" y="43343"/>
                  </a:lnTo>
                  <a:lnTo>
                    <a:pt x="232148" y="36451"/>
                  </a:lnTo>
                  <a:lnTo>
                    <a:pt x="231825" y="30975"/>
                  </a:lnTo>
                  <a:lnTo>
                    <a:pt x="230746" y="29118"/>
                  </a:lnTo>
                  <a:lnTo>
                    <a:pt x="229035" y="27879"/>
                  </a:lnTo>
                  <a:lnTo>
                    <a:pt x="224488" y="25512"/>
                  </a:lnTo>
                  <a:lnTo>
                    <a:pt x="219160" y="21152"/>
                  </a:lnTo>
                  <a:lnTo>
                    <a:pt x="216131" y="15907"/>
                  </a:lnTo>
                  <a:lnTo>
                    <a:pt x="215322" y="13119"/>
                  </a:lnTo>
                  <a:lnTo>
                    <a:pt x="213792" y="11261"/>
                  </a:lnTo>
                  <a:lnTo>
                    <a:pt x="195678" y="693"/>
                  </a:lnTo>
                  <a:lnTo>
                    <a:pt x="192758" y="0"/>
                  </a:lnTo>
                  <a:lnTo>
                    <a:pt x="189819" y="530"/>
                  </a:lnTo>
                  <a:lnTo>
                    <a:pt x="179950" y="5025"/>
                  </a:lnTo>
                  <a:lnTo>
                    <a:pt x="158391" y="7212"/>
                  </a:lnTo>
                  <a:lnTo>
                    <a:pt x="149104" y="12688"/>
                  </a:lnTo>
                  <a:lnTo>
                    <a:pt x="121833" y="37088"/>
                  </a:lnTo>
                  <a:lnTo>
                    <a:pt x="118304" y="43164"/>
                  </a:lnTo>
                  <a:lnTo>
                    <a:pt x="115743" y="49172"/>
                  </a:lnTo>
                  <a:lnTo>
                    <a:pt x="111297" y="55149"/>
                  </a:lnTo>
                  <a:lnTo>
                    <a:pt x="108660" y="63759"/>
                  </a:lnTo>
                  <a:lnTo>
                    <a:pt x="106968" y="85455"/>
                  </a:lnTo>
                  <a:lnTo>
                    <a:pt x="111415" y="102948"/>
                  </a:lnTo>
                  <a:lnTo>
                    <a:pt x="122013" y="132580"/>
                  </a:lnTo>
                  <a:lnTo>
                    <a:pt x="131267" y="175348"/>
                  </a:lnTo>
                  <a:lnTo>
                    <a:pt x="133067" y="213858"/>
                  </a:lnTo>
                  <a:lnTo>
                    <a:pt x="133304" y="257698"/>
                  </a:lnTo>
                  <a:lnTo>
                    <a:pt x="126204" y="299455"/>
                  </a:lnTo>
                  <a:lnTo>
                    <a:pt x="115246" y="337395"/>
                  </a:lnTo>
                  <a:lnTo>
                    <a:pt x="103527" y="373553"/>
                  </a:lnTo>
                  <a:lnTo>
                    <a:pt x="91658" y="409358"/>
                  </a:lnTo>
                  <a:lnTo>
                    <a:pt x="81743" y="435170"/>
                  </a:lnTo>
                  <a:lnTo>
                    <a:pt x="53524" y="477939"/>
                  </a:lnTo>
                  <a:lnTo>
                    <a:pt x="32168" y="501485"/>
                  </a:lnTo>
                  <a:lnTo>
                    <a:pt x="26198" y="504886"/>
                  </a:lnTo>
                  <a:lnTo>
                    <a:pt x="19020" y="507069"/>
                  </a:lnTo>
                  <a:lnTo>
                    <a:pt x="15392" y="504721"/>
                  </a:lnTo>
                  <a:lnTo>
                    <a:pt x="13037" y="502706"/>
                  </a:lnTo>
                  <a:lnTo>
                    <a:pt x="10418" y="497822"/>
                  </a:lnTo>
                  <a:lnTo>
                    <a:pt x="0" y="453774"/>
                  </a:lnTo>
                  <a:lnTo>
                    <a:pt x="656" y="443001"/>
                  </a:lnTo>
                  <a:lnTo>
                    <a:pt x="4254" y="434906"/>
                  </a:lnTo>
                  <a:lnTo>
                    <a:pt x="29209" y="406448"/>
                  </a:lnTo>
                  <a:lnTo>
                    <a:pt x="35135" y="403116"/>
                  </a:lnTo>
                  <a:lnTo>
                    <a:pt x="47023" y="400976"/>
                  </a:lnTo>
                  <a:lnTo>
                    <a:pt x="52974" y="403330"/>
                  </a:lnTo>
                  <a:lnTo>
                    <a:pt x="58926" y="406691"/>
                  </a:lnTo>
                  <a:lnTo>
                    <a:pt x="64879" y="408185"/>
                  </a:lnTo>
                  <a:lnTo>
                    <a:pt x="70832" y="414140"/>
                  </a:lnTo>
                  <a:lnTo>
                    <a:pt x="75793" y="422410"/>
                  </a:lnTo>
                  <a:lnTo>
                    <a:pt x="86597" y="454704"/>
                  </a:lnTo>
                  <a:lnTo>
                    <a:pt x="88277" y="477974"/>
                  </a:lnTo>
                  <a:lnTo>
                    <a:pt x="81569" y="517338"/>
                  </a:lnTo>
                  <a:lnTo>
                    <a:pt x="79999" y="561290"/>
                  </a:lnTo>
                  <a:lnTo>
                    <a:pt x="75052" y="605847"/>
                  </a:lnTo>
                  <a:lnTo>
                    <a:pt x="71388" y="647837"/>
                  </a:lnTo>
                  <a:lnTo>
                    <a:pt x="71897" y="686036"/>
                  </a:lnTo>
                  <a:lnTo>
                    <a:pt x="81861" y="728019"/>
                  </a:lnTo>
                  <a:lnTo>
                    <a:pt x="84137" y="731939"/>
                  </a:lnTo>
                  <a:lnTo>
                    <a:pt x="96822" y="742196"/>
                  </a:lnTo>
                  <a:lnTo>
                    <a:pt x="108409" y="746778"/>
                  </a:lnTo>
                  <a:lnTo>
                    <a:pt x="134977" y="748539"/>
                  </a:lnTo>
                  <a:lnTo>
                    <a:pt x="149590" y="743917"/>
                  </a:lnTo>
                  <a:lnTo>
                    <a:pt x="195847" y="7040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52" name="SMARTInkShape-357"/>
          <p:cNvSpPr/>
          <p:nvPr>
            <p:custDataLst>
              <p:tags r:id="rId4"/>
            </p:custDataLst>
          </p:nvPr>
        </p:nvSpPr>
        <p:spPr bwMode="auto">
          <a:xfrm>
            <a:off x="6741949" y="2018218"/>
            <a:ext cx="26740" cy="356387"/>
          </a:xfrm>
          <a:custGeom>
            <a:avLst/>
            <a:gdLst/>
            <a:ahLst/>
            <a:cxnLst/>
            <a:rect l="0" t="0" r="0" b="0"/>
            <a:pathLst>
              <a:path w="26740" h="356387">
                <a:moveTo>
                  <a:pt x="17824" y="8821"/>
                </a:moveTo>
                <a:lnTo>
                  <a:pt x="17824" y="8821"/>
                </a:lnTo>
                <a:lnTo>
                  <a:pt x="17824" y="0"/>
                </a:lnTo>
                <a:lnTo>
                  <a:pt x="22565" y="4664"/>
                </a:lnTo>
                <a:lnTo>
                  <a:pt x="24892" y="9619"/>
                </a:lnTo>
                <a:lnTo>
                  <a:pt x="26681" y="48888"/>
                </a:lnTo>
                <a:lnTo>
                  <a:pt x="26739" y="83763"/>
                </a:lnTo>
                <a:lnTo>
                  <a:pt x="24105" y="117016"/>
                </a:lnTo>
                <a:lnTo>
                  <a:pt x="19686" y="152004"/>
                </a:lnTo>
                <a:lnTo>
                  <a:pt x="15730" y="187506"/>
                </a:lnTo>
                <a:lnTo>
                  <a:pt x="10919" y="223160"/>
                </a:lnTo>
                <a:lnTo>
                  <a:pt x="4554" y="266023"/>
                </a:lnTo>
                <a:lnTo>
                  <a:pt x="569" y="309553"/>
                </a:lnTo>
                <a:lnTo>
                  <a:pt x="0" y="349193"/>
                </a:lnTo>
                <a:lnTo>
                  <a:pt x="981" y="351822"/>
                </a:lnTo>
                <a:lnTo>
                  <a:pt x="2627" y="353574"/>
                </a:lnTo>
                <a:lnTo>
                  <a:pt x="7656" y="356386"/>
                </a:lnTo>
                <a:lnTo>
                  <a:pt x="13268" y="352133"/>
                </a:lnTo>
                <a:lnTo>
                  <a:pt x="15800" y="344628"/>
                </a:lnTo>
                <a:lnTo>
                  <a:pt x="17824" y="33029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53" name="SMARTInkShape-358"/>
          <p:cNvSpPr/>
          <p:nvPr>
            <p:custDataLst>
              <p:tags r:id="rId5"/>
            </p:custDataLst>
          </p:nvPr>
        </p:nvSpPr>
        <p:spPr bwMode="auto">
          <a:xfrm>
            <a:off x="6670477" y="3491508"/>
            <a:ext cx="160735" cy="44649"/>
          </a:xfrm>
          <a:custGeom>
            <a:avLst/>
            <a:gdLst/>
            <a:ahLst/>
            <a:cxnLst/>
            <a:rect l="0" t="0" r="0" b="0"/>
            <a:pathLst>
              <a:path w="160735" h="44649">
                <a:moveTo>
                  <a:pt x="160734" y="0"/>
                </a:moveTo>
                <a:lnTo>
                  <a:pt x="160734" y="0"/>
                </a:lnTo>
                <a:lnTo>
                  <a:pt x="153045" y="7688"/>
                </a:lnTo>
                <a:lnTo>
                  <a:pt x="156912" y="3821"/>
                </a:lnTo>
                <a:lnTo>
                  <a:pt x="157194" y="2547"/>
                </a:lnTo>
                <a:lnTo>
                  <a:pt x="156389" y="1698"/>
                </a:lnTo>
                <a:lnTo>
                  <a:pt x="154861" y="1132"/>
                </a:lnTo>
                <a:lnTo>
                  <a:pt x="153842" y="1747"/>
                </a:lnTo>
                <a:lnTo>
                  <a:pt x="152710" y="5075"/>
                </a:lnTo>
                <a:lnTo>
                  <a:pt x="151416" y="6360"/>
                </a:lnTo>
                <a:lnTo>
                  <a:pt x="144195" y="8591"/>
                </a:lnTo>
                <a:lnTo>
                  <a:pt x="138525" y="8829"/>
                </a:lnTo>
                <a:lnTo>
                  <a:pt x="133335" y="11531"/>
                </a:lnTo>
                <a:lnTo>
                  <a:pt x="127720" y="15047"/>
                </a:lnTo>
                <a:lnTo>
                  <a:pt x="117989" y="17026"/>
                </a:lnTo>
                <a:lnTo>
                  <a:pt x="103972" y="18604"/>
                </a:lnTo>
                <a:lnTo>
                  <a:pt x="86684" y="25515"/>
                </a:lnTo>
                <a:lnTo>
                  <a:pt x="65506" y="27707"/>
                </a:lnTo>
                <a:lnTo>
                  <a:pt x="53582" y="33842"/>
                </a:lnTo>
                <a:lnTo>
                  <a:pt x="13641" y="35715"/>
                </a:lnTo>
                <a:lnTo>
                  <a:pt x="12070" y="36708"/>
                </a:lnTo>
                <a:lnTo>
                  <a:pt x="11024" y="38363"/>
                </a:lnTo>
                <a:lnTo>
                  <a:pt x="9343" y="43407"/>
                </a:lnTo>
                <a:lnTo>
                  <a:pt x="6467" y="44096"/>
                </a:lnTo>
                <a:lnTo>
                  <a:pt x="0" y="4464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56" name="SMARTInkShape-Group154"/>
          <p:cNvGrpSpPr/>
          <p:nvPr/>
        </p:nvGrpSpPr>
        <p:grpSpPr>
          <a:xfrm>
            <a:off x="6500813" y="2946797"/>
            <a:ext cx="463093" cy="562047"/>
            <a:chOff x="6500813" y="2946797"/>
            <a:chExt cx="463093" cy="562047"/>
          </a:xfrm>
        </p:grpSpPr>
        <p:sp>
          <p:nvSpPr>
            <p:cNvPr id="554" name="SMARTInkShape-359"/>
            <p:cNvSpPr/>
            <p:nvPr>
              <p:custDataLst>
                <p:tags r:id="rId55"/>
              </p:custDataLst>
            </p:nvPr>
          </p:nvSpPr>
          <p:spPr bwMode="auto">
            <a:xfrm>
              <a:off x="6572250" y="2946797"/>
              <a:ext cx="391656" cy="508982"/>
            </a:xfrm>
            <a:custGeom>
              <a:avLst/>
              <a:gdLst/>
              <a:ahLst/>
              <a:cxnLst/>
              <a:rect l="0" t="0" r="0" b="0"/>
              <a:pathLst>
                <a:path w="391656" h="508982">
                  <a:moveTo>
                    <a:pt x="0" y="35719"/>
                  </a:moveTo>
                  <a:lnTo>
                    <a:pt x="0" y="35719"/>
                  </a:lnTo>
                  <a:lnTo>
                    <a:pt x="4741" y="35719"/>
                  </a:lnTo>
                  <a:lnTo>
                    <a:pt x="9713" y="33073"/>
                  </a:lnTo>
                  <a:lnTo>
                    <a:pt x="15231" y="29581"/>
                  </a:lnTo>
                  <a:lnTo>
                    <a:pt x="26857" y="27340"/>
                  </a:lnTo>
                  <a:lnTo>
                    <a:pt x="64798" y="22081"/>
                  </a:lnTo>
                  <a:lnTo>
                    <a:pt x="103858" y="10541"/>
                  </a:lnTo>
                  <a:lnTo>
                    <a:pt x="143617" y="2074"/>
                  </a:lnTo>
                  <a:lnTo>
                    <a:pt x="187621" y="273"/>
                  </a:lnTo>
                  <a:lnTo>
                    <a:pt x="232184" y="36"/>
                  </a:lnTo>
                  <a:lnTo>
                    <a:pt x="269754" y="5"/>
                  </a:lnTo>
                  <a:lnTo>
                    <a:pt x="311792" y="0"/>
                  </a:lnTo>
                  <a:lnTo>
                    <a:pt x="354324" y="0"/>
                  </a:lnTo>
                  <a:lnTo>
                    <a:pt x="358255" y="0"/>
                  </a:lnTo>
                  <a:lnTo>
                    <a:pt x="365269" y="2646"/>
                  </a:lnTo>
                  <a:lnTo>
                    <a:pt x="373115" y="7688"/>
                  </a:lnTo>
                  <a:lnTo>
                    <a:pt x="379215" y="8562"/>
                  </a:lnTo>
                  <a:lnTo>
                    <a:pt x="380802" y="9677"/>
                  </a:lnTo>
                  <a:lnTo>
                    <a:pt x="381860" y="11412"/>
                  </a:lnTo>
                  <a:lnTo>
                    <a:pt x="383853" y="17482"/>
                  </a:lnTo>
                  <a:lnTo>
                    <a:pt x="383966" y="25514"/>
                  </a:lnTo>
                  <a:lnTo>
                    <a:pt x="379233" y="31152"/>
                  </a:lnTo>
                  <a:lnTo>
                    <a:pt x="378830" y="33666"/>
                  </a:lnTo>
                  <a:lnTo>
                    <a:pt x="379554" y="36334"/>
                  </a:lnTo>
                  <a:lnTo>
                    <a:pt x="381028" y="39106"/>
                  </a:lnTo>
                  <a:lnTo>
                    <a:pt x="381019" y="41946"/>
                  </a:lnTo>
                  <a:lnTo>
                    <a:pt x="378362" y="47746"/>
                  </a:lnTo>
                  <a:lnTo>
                    <a:pt x="371288" y="56591"/>
                  </a:lnTo>
                  <a:lnTo>
                    <a:pt x="370557" y="59555"/>
                  </a:lnTo>
                  <a:lnTo>
                    <a:pt x="371062" y="62524"/>
                  </a:lnTo>
                  <a:lnTo>
                    <a:pt x="373276" y="69460"/>
                  </a:lnTo>
                  <a:lnTo>
                    <a:pt x="375001" y="111063"/>
                  </a:lnTo>
                  <a:lnTo>
                    <a:pt x="376025" y="128268"/>
                  </a:lnTo>
                  <a:lnTo>
                    <a:pt x="383147" y="164727"/>
                  </a:lnTo>
                  <a:lnTo>
                    <a:pt x="384896" y="208526"/>
                  </a:lnTo>
                  <a:lnTo>
                    <a:pt x="391655" y="250445"/>
                  </a:lnTo>
                  <a:lnTo>
                    <a:pt x="385673" y="294734"/>
                  </a:lnTo>
                  <a:lnTo>
                    <a:pt x="384200" y="339335"/>
                  </a:lnTo>
                  <a:lnTo>
                    <a:pt x="384006" y="383977"/>
                  </a:lnTo>
                  <a:lnTo>
                    <a:pt x="383979" y="425126"/>
                  </a:lnTo>
                  <a:lnTo>
                    <a:pt x="383977" y="466784"/>
                  </a:lnTo>
                  <a:lnTo>
                    <a:pt x="383977" y="482189"/>
                  </a:lnTo>
                  <a:lnTo>
                    <a:pt x="370673" y="482203"/>
                  </a:lnTo>
                  <a:lnTo>
                    <a:pt x="369155" y="481211"/>
                  </a:lnTo>
                  <a:lnTo>
                    <a:pt x="368142" y="479557"/>
                  </a:lnTo>
                  <a:lnTo>
                    <a:pt x="367467" y="477462"/>
                  </a:lnTo>
                  <a:lnTo>
                    <a:pt x="357036" y="469774"/>
                  </a:lnTo>
                  <a:lnTo>
                    <a:pt x="352126" y="468956"/>
                  </a:lnTo>
                  <a:lnTo>
                    <a:pt x="336726" y="470561"/>
                  </a:lnTo>
                  <a:lnTo>
                    <a:pt x="328912" y="467768"/>
                  </a:lnTo>
                  <a:lnTo>
                    <a:pt x="316840" y="468512"/>
                  </a:lnTo>
                  <a:lnTo>
                    <a:pt x="280095" y="472333"/>
                  </a:lnTo>
                  <a:lnTo>
                    <a:pt x="240756" y="479224"/>
                  </a:lnTo>
                  <a:lnTo>
                    <a:pt x="207375" y="482313"/>
                  </a:lnTo>
                  <a:lnTo>
                    <a:pt x="172349" y="489071"/>
                  </a:lnTo>
                  <a:lnTo>
                    <a:pt x="137827" y="496365"/>
                  </a:lnTo>
                  <a:lnTo>
                    <a:pt x="98993" y="501978"/>
                  </a:lnTo>
                  <a:lnTo>
                    <a:pt x="54671" y="508068"/>
                  </a:lnTo>
                  <a:lnTo>
                    <a:pt x="10895" y="508981"/>
                  </a:lnTo>
                  <a:lnTo>
                    <a:pt x="11233" y="507993"/>
                  </a:lnTo>
                  <a:lnTo>
                    <a:pt x="17859" y="5000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5" name="SMARTInkShape-360"/>
            <p:cNvSpPr/>
            <p:nvPr>
              <p:custDataLst>
                <p:tags r:id="rId56"/>
              </p:custDataLst>
            </p:nvPr>
          </p:nvSpPr>
          <p:spPr bwMode="auto">
            <a:xfrm>
              <a:off x="6500813" y="2973586"/>
              <a:ext cx="71438" cy="535258"/>
            </a:xfrm>
            <a:custGeom>
              <a:avLst/>
              <a:gdLst/>
              <a:ahLst/>
              <a:cxnLst/>
              <a:rect l="0" t="0" r="0" b="0"/>
              <a:pathLst>
                <a:path w="71438" h="535258">
                  <a:moveTo>
                    <a:pt x="71437" y="0"/>
                  </a:moveTo>
                  <a:lnTo>
                    <a:pt x="71437" y="0"/>
                  </a:lnTo>
                  <a:lnTo>
                    <a:pt x="71437" y="8562"/>
                  </a:lnTo>
                  <a:lnTo>
                    <a:pt x="63748" y="16586"/>
                  </a:lnTo>
                  <a:lnTo>
                    <a:pt x="62876" y="22222"/>
                  </a:lnTo>
                  <a:lnTo>
                    <a:pt x="63744" y="23744"/>
                  </a:lnTo>
                  <a:lnTo>
                    <a:pt x="65316" y="24759"/>
                  </a:lnTo>
                  <a:lnTo>
                    <a:pt x="67357" y="25436"/>
                  </a:lnTo>
                  <a:lnTo>
                    <a:pt x="67724" y="27871"/>
                  </a:lnTo>
                  <a:lnTo>
                    <a:pt x="55556" y="72111"/>
                  </a:lnTo>
                  <a:lnTo>
                    <a:pt x="46683" y="114283"/>
                  </a:lnTo>
                  <a:lnTo>
                    <a:pt x="37786" y="152743"/>
                  </a:lnTo>
                  <a:lnTo>
                    <a:pt x="28433" y="196577"/>
                  </a:lnTo>
                  <a:lnTo>
                    <a:pt x="26121" y="238333"/>
                  </a:lnTo>
                  <a:lnTo>
                    <a:pt x="19784" y="278919"/>
                  </a:lnTo>
                  <a:lnTo>
                    <a:pt x="18239" y="320119"/>
                  </a:lnTo>
                  <a:lnTo>
                    <a:pt x="17934" y="356921"/>
                  </a:lnTo>
                  <a:lnTo>
                    <a:pt x="17874" y="392853"/>
                  </a:lnTo>
                  <a:lnTo>
                    <a:pt x="17860" y="436766"/>
                  </a:lnTo>
                  <a:lnTo>
                    <a:pt x="17859" y="479180"/>
                  </a:lnTo>
                  <a:lnTo>
                    <a:pt x="17859" y="492332"/>
                  </a:lnTo>
                  <a:lnTo>
                    <a:pt x="15213" y="499273"/>
                  </a:lnTo>
                  <a:lnTo>
                    <a:pt x="11722" y="505664"/>
                  </a:lnTo>
                  <a:lnTo>
                    <a:pt x="9481" y="517852"/>
                  </a:lnTo>
                  <a:lnTo>
                    <a:pt x="9297" y="520852"/>
                  </a:lnTo>
                  <a:lnTo>
                    <a:pt x="6447" y="526831"/>
                  </a:lnTo>
                  <a:lnTo>
                    <a:pt x="377" y="535257"/>
                  </a:lnTo>
                  <a:lnTo>
                    <a:pt x="0" y="5000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75" name="SMARTInkShape-Group155"/>
          <p:cNvGrpSpPr/>
          <p:nvPr/>
        </p:nvGrpSpPr>
        <p:grpSpPr>
          <a:xfrm>
            <a:off x="7331273" y="2821781"/>
            <a:ext cx="1303736" cy="1069300"/>
            <a:chOff x="7331273" y="2821781"/>
            <a:chExt cx="1303736" cy="1069300"/>
          </a:xfrm>
        </p:grpSpPr>
        <p:sp>
          <p:nvSpPr>
            <p:cNvPr id="557" name="SMARTInkShape-361"/>
            <p:cNvSpPr/>
            <p:nvPr>
              <p:custDataLst>
                <p:tags r:id="rId39"/>
              </p:custDataLst>
            </p:nvPr>
          </p:nvSpPr>
          <p:spPr bwMode="auto">
            <a:xfrm>
              <a:off x="8333315" y="2920008"/>
              <a:ext cx="56807" cy="365690"/>
            </a:xfrm>
            <a:custGeom>
              <a:avLst/>
              <a:gdLst/>
              <a:ahLst/>
              <a:cxnLst/>
              <a:rect l="0" t="0" r="0" b="0"/>
              <a:pathLst>
                <a:path w="56807" h="365690">
                  <a:moveTo>
                    <a:pt x="51662" y="0"/>
                  </a:moveTo>
                  <a:lnTo>
                    <a:pt x="51662" y="0"/>
                  </a:lnTo>
                  <a:lnTo>
                    <a:pt x="56806" y="0"/>
                  </a:lnTo>
                  <a:lnTo>
                    <a:pt x="51920" y="0"/>
                  </a:lnTo>
                  <a:lnTo>
                    <a:pt x="50674" y="24908"/>
                  </a:lnTo>
                  <a:lnTo>
                    <a:pt x="36431" y="64041"/>
                  </a:lnTo>
                  <a:lnTo>
                    <a:pt x="27450" y="101175"/>
                  </a:lnTo>
                  <a:lnTo>
                    <a:pt x="20641" y="141693"/>
                  </a:lnTo>
                  <a:lnTo>
                    <a:pt x="10734" y="185489"/>
                  </a:lnTo>
                  <a:lnTo>
                    <a:pt x="7123" y="220544"/>
                  </a:lnTo>
                  <a:lnTo>
                    <a:pt x="1203" y="255075"/>
                  </a:lnTo>
                  <a:lnTo>
                    <a:pt x="0" y="283606"/>
                  </a:lnTo>
                  <a:lnTo>
                    <a:pt x="7259" y="323996"/>
                  </a:lnTo>
                  <a:lnTo>
                    <a:pt x="13921" y="341179"/>
                  </a:lnTo>
                  <a:lnTo>
                    <a:pt x="19344" y="349411"/>
                  </a:lnTo>
                  <a:lnTo>
                    <a:pt x="25062" y="353731"/>
                  </a:lnTo>
                  <a:lnTo>
                    <a:pt x="27975" y="354883"/>
                  </a:lnTo>
                  <a:lnTo>
                    <a:pt x="29917" y="356644"/>
                  </a:lnTo>
                  <a:lnTo>
                    <a:pt x="32075" y="361245"/>
                  </a:lnTo>
                  <a:lnTo>
                    <a:pt x="33643" y="362869"/>
                  </a:lnTo>
                  <a:lnTo>
                    <a:pt x="41339" y="365689"/>
                  </a:lnTo>
                  <a:lnTo>
                    <a:pt x="47060" y="361249"/>
                  </a:lnTo>
                  <a:lnTo>
                    <a:pt x="49616" y="356347"/>
                  </a:lnTo>
                  <a:lnTo>
                    <a:pt x="51662" y="348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8" name="SMARTInkShape-362"/>
            <p:cNvSpPr/>
            <p:nvPr>
              <p:custDataLst>
                <p:tags r:id="rId40"/>
              </p:custDataLst>
            </p:nvPr>
          </p:nvSpPr>
          <p:spPr bwMode="auto">
            <a:xfrm>
              <a:off x="7786688" y="2937867"/>
              <a:ext cx="151805" cy="53579"/>
            </a:xfrm>
            <a:custGeom>
              <a:avLst/>
              <a:gdLst/>
              <a:ahLst/>
              <a:cxnLst/>
              <a:rect l="0" t="0" r="0" b="0"/>
              <a:pathLst>
                <a:path w="151805" h="53579">
                  <a:moveTo>
                    <a:pt x="0" y="53578"/>
                  </a:moveTo>
                  <a:lnTo>
                    <a:pt x="0" y="53578"/>
                  </a:lnTo>
                  <a:lnTo>
                    <a:pt x="20117" y="53578"/>
                  </a:lnTo>
                  <a:lnTo>
                    <a:pt x="57853" y="38347"/>
                  </a:lnTo>
                  <a:lnTo>
                    <a:pt x="98789" y="19026"/>
                  </a:lnTo>
                  <a:lnTo>
                    <a:pt x="15180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9" name="SMARTInkShape-363"/>
            <p:cNvSpPr/>
            <p:nvPr>
              <p:custDataLst>
                <p:tags r:id="rId41"/>
              </p:custDataLst>
            </p:nvPr>
          </p:nvSpPr>
          <p:spPr bwMode="auto">
            <a:xfrm>
              <a:off x="7652776" y="3000549"/>
              <a:ext cx="625045" cy="399886"/>
            </a:xfrm>
            <a:custGeom>
              <a:avLst/>
              <a:gdLst/>
              <a:ahLst/>
              <a:cxnLst/>
              <a:rect l="0" t="0" r="0" b="0"/>
              <a:pathLst>
                <a:path w="625045" h="399886">
                  <a:moveTo>
                    <a:pt x="89263" y="267717"/>
                  </a:moveTo>
                  <a:lnTo>
                    <a:pt x="89263" y="267717"/>
                  </a:lnTo>
                  <a:lnTo>
                    <a:pt x="81574" y="260028"/>
                  </a:lnTo>
                  <a:lnTo>
                    <a:pt x="75960" y="259155"/>
                  </a:lnTo>
                  <a:lnTo>
                    <a:pt x="59375" y="258819"/>
                  </a:lnTo>
                  <a:lnTo>
                    <a:pt x="53490" y="256155"/>
                  </a:lnTo>
                  <a:lnTo>
                    <a:pt x="47566" y="252656"/>
                  </a:lnTo>
                  <a:lnTo>
                    <a:pt x="35680" y="250410"/>
                  </a:lnTo>
                  <a:lnTo>
                    <a:pt x="10292" y="249860"/>
                  </a:lnTo>
                  <a:lnTo>
                    <a:pt x="9827" y="250851"/>
                  </a:lnTo>
                  <a:lnTo>
                    <a:pt x="9310" y="254598"/>
                  </a:lnTo>
                  <a:lnTo>
                    <a:pt x="6434" y="259571"/>
                  </a:lnTo>
                  <a:lnTo>
                    <a:pt x="2840" y="265088"/>
                  </a:lnTo>
                  <a:lnTo>
                    <a:pt x="818" y="274765"/>
                  </a:lnTo>
                  <a:lnTo>
                    <a:pt x="0" y="318477"/>
                  </a:lnTo>
                  <a:lnTo>
                    <a:pt x="965" y="342162"/>
                  </a:lnTo>
                  <a:lnTo>
                    <a:pt x="9061" y="370723"/>
                  </a:lnTo>
                  <a:lnTo>
                    <a:pt x="21216" y="386624"/>
                  </a:lnTo>
                  <a:lnTo>
                    <a:pt x="34595" y="395663"/>
                  </a:lnTo>
                  <a:lnTo>
                    <a:pt x="46386" y="399885"/>
                  </a:lnTo>
                  <a:lnTo>
                    <a:pt x="49765" y="399485"/>
                  </a:lnTo>
                  <a:lnTo>
                    <a:pt x="60604" y="393817"/>
                  </a:lnTo>
                  <a:lnTo>
                    <a:pt x="66661" y="388313"/>
                  </a:lnTo>
                  <a:lnTo>
                    <a:pt x="69295" y="383162"/>
                  </a:lnTo>
                  <a:lnTo>
                    <a:pt x="71126" y="367843"/>
                  </a:lnTo>
                  <a:lnTo>
                    <a:pt x="70405" y="326315"/>
                  </a:lnTo>
                  <a:lnTo>
                    <a:pt x="63025" y="288167"/>
                  </a:lnTo>
                  <a:lnTo>
                    <a:pt x="62841" y="284326"/>
                  </a:lnTo>
                  <a:lnTo>
                    <a:pt x="61727" y="281767"/>
                  </a:lnTo>
                  <a:lnTo>
                    <a:pt x="59992" y="280060"/>
                  </a:lnTo>
                  <a:lnTo>
                    <a:pt x="53546" y="276647"/>
                  </a:lnTo>
                  <a:lnTo>
                    <a:pt x="53544" y="281387"/>
                  </a:lnTo>
                  <a:lnTo>
                    <a:pt x="56191" y="286360"/>
                  </a:lnTo>
                  <a:lnTo>
                    <a:pt x="66847" y="298769"/>
                  </a:lnTo>
                  <a:lnTo>
                    <a:pt x="69379" y="306653"/>
                  </a:lnTo>
                  <a:lnTo>
                    <a:pt x="70053" y="311534"/>
                  </a:lnTo>
                  <a:lnTo>
                    <a:pt x="71495" y="314787"/>
                  </a:lnTo>
                  <a:lnTo>
                    <a:pt x="73449" y="316956"/>
                  </a:lnTo>
                  <a:lnTo>
                    <a:pt x="98246" y="336628"/>
                  </a:lnTo>
                  <a:lnTo>
                    <a:pt x="114291" y="339006"/>
                  </a:lnTo>
                  <a:lnTo>
                    <a:pt x="125534" y="329421"/>
                  </a:lnTo>
                  <a:lnTo>
                    <a:pt x="139937" y="314243"/>
                  </a:lnTo>
                  <a:lnTo>
                    <a:pt x="145850" y="304601"/>
                  </a:lnTo>
                  <a:lnTo>
                    <a:pt x="153637" y="266694"/>
                  </a:lnTo>
                  <a:lnTo>
                    <a:pt x="164046" y="231796"/>
                  </a:lnTo>
                  <a:lnTo>
                    <a:pt x="175656" y="188118"/>
                  </a:lnTo>
                  <a:lnTo>
                    <a:pt x="184535" y="148110"/>
                  </a:lnTo>
                  <a:lnTo>
                    <a:pt x="192457" y="110679"/>
                  </a:lnTo>
                  <a:lnTo>
                    <a:pt x="196237" y="75446"/>
                  </a:lnTo>
                  <a:lnTo>
                    <a:pt x="203953" y="31906"/>
                  </a:lnTo>
                  <a:lnTo>
                    <a:pt x="205313" y="1805"/>
                  </a:lnTo>
                  <a:lnTo>
                    <a:pt x="204332" y="1145"/>
                  </a:lnTo>
                  <a:lnTo>
                    <a:pt x="197657" y="0"/>
                  </a:lnTo>
                  <a:lnTo>
                    <a:pt x="197244" y="934"/>
                  </a:lnTo>
                  <a:lnTo>
                    <a:pt x="193937" y="12208"/>
                  </a:lnTo>
                  <a:lnTo>
                    <a:pt x="190355" y="22196"/>
                  </a:lnTo>
                  <a:lnTo>
                    <a:pt x="185011" y="65069"/>
                  </a:lnTo>
                  <a:lnTo>
                    <a:pt x="179834" y="103333"/>
                  </a:lnTo>
                  <a:lnTo>
                    <a:pt x="178812" y="142972"/>
                  </a:lnTo>
                  <a:lnTo>
                    <a:pt x="178610" y="185345"/>
                  </a:lnTo>
                  <a:lnTo>
                    <a:pt x="178570" y="227413"/>
                  </a:lnTo>
                  <a:lnTo>
                    <a:pt x="184698" y="265818"/>
                  </a:lnTo>
                  <a:lnTo>
                    <a:pt x="191863" y="304557"/>
                  </a:lnTo>
                  <a:lnTo>
                    <a:pt x="208448" y="336995"/>
                  </a:lnTo>
                  <a:lnTo>
                    <a:pt x="212376" y="340691"/>
                  </a:lnTo>
                  <a:lnTo>
                    <a:pt x="222032" y="344798"/>
                  </a:lnTo>
                  <a:lnTo>
                    <a:pt x="248419" y="347795"/>
                  </a:lnTo>
                  <a:lnTo>
                    <a:pt x="256902" y="345310"/>
                  </a:lnTo>
                  <a:lnTo>
                    <a:pt x="279680" y="331844"/>
                  </a:lnTo>
                  <a:lnTo>
                    <a:pt x="314121" y="288384"/>
                  </a:lnTo>
                  <a:lnTo>
                    <a:pt x="326127" y="258570"/>
                  </a:lnTo>
                  <a:lnTo>
                    <a:pt x="335137" y="220334"/>
                  </a:lnTo>
                  <a:lnTo>
                    <a:pt x="333213" y="202304"/>
                  </a:lnTo>
                  <a:lnTo>
                    <a:pt x="336059" y="185386"/>
                  </a:lnTo>
                  <a:lnTo>
                    <a:pt x="330003" y="163887"/>
                  </a:lnTo>
                  <a:lnTo>
                    <a:pt x="325904" y="157739"/>
                  </a:lnTo>
                  <a:lnTo>
                    <a:pt x="320776" y="154346"/>
                  </a:lnTo>
                  <a:lnTo>
                    <a:pt x="312310" y="152435"/>
                  </a:lnTo>
                  <a:lnTo>
                    <a:pt x="309398" y="152167"/>
                  </a:lnTo>
                  <a:lnTo>
                    <a:pt x="303518" y="154515"/>
                  </a:lnTo>
                  <a:lnTo>
                    <a:pt x="282737" y="172635"/>
                  </a:lnTo>
                  <a:lnTo>
                    <a:pt x="273808" y="186187"/>
                  </a:lnTo>
                  <a:lnTo>
                    <a:pt x="269620" y="202770"/>
                  </a:lnTo>
                  <a:lnTo>
                    <a:pt x="268012" y="237998"/>
                  </a:lnTo>
                  <a:lnTo>
                    <a:pt x="270571" y="247232"/>
                  </a:lnTo>
                  <a:lnTo>
                    <a:pt x="284089" y="270531"/>
                  </a:lnTo>
                  <a:lnTo>
                    <a:pt x="297912" y="280677"/>
                  </a:lnTo>
                  <a:lnTo>
                    <a:pt x="319868" y="289671"/>
                  </a:lnTo>
                  <a:lnTo>
                    <a:pt x="324359" y="290290"/>
                  </a:lnTo>
                  <a:lnTo>
                    <a:pt x="351118" y="285128"/>
                  </a:lnTo>
                  <a:lnTo>
                    <a:pt x="362201" y="278608"/>
                  </a:lnTo>
                  <a:lnTo>
                    <a:pt x="377870" y="264606"/>
                  </a:lnTo>
                  <a:lnTo>
                    <a:pt x="386884" y="251030"/>
                  </a:lnTo>
                  <a:lnTo>
                    <a:pt x="405145" y="206897"/>
                  </a:lnTo>
                  <a:lnTo>
                    <a:pt x="410620" y="192239"/>
                  </a:lnTo>
                  <a:lnTo>
                    <a:pt x="412642" y="190610"/>
                  </a:lnTo>
                  <a:lnTo>
                    <a:pt x="414981" y="189523"/>
                  </a:lnTo>
                  <a:lnTo>
                    <a:pt x="416542" y="187806"/>
                  </a:lnTo>
                  <a:lnTo>
                    <a:pt x="418275" y="183253"/>
                  </a:lnTo>
                  <a:lnTo>
                    <a:pt x="419729" y="181642"/>
                  </a:lnTo>
                  <a:lnTo>
                    <a:pt x="427228" y="178844"/>
                  </a:lnTo>
                  <a:lnTo>
                    <a:pt x="432927" y="178545"/>
                  </a:lnTo>
                  <a:lnTo>
                    <a:pt x="434459" y="179496"/>
                  </a:lnTo>
                  <a:lnTo>
                    <a:pt x="435479" y="181121"/>
                  </a:lnTo>
                  <a:lnTo>
                    <a:pt x="436915" y="188150"/>
                  </a:lnTo>
                  <a:lnTo>
                    <a:pt x="437118" y="190860"/>
                  </a:lnTo>
                  <a:lnTo>
                    <a:pt x="439987" y="196516"/>
                  </a:lnTo>
                  <a:lnTo>
                    <a:pt x="442142" y="199414"/>
                  </a:lnTo>
                  <a:lnTo>
                    <a:pt x="442586" y="203330"/>
                  </a:lnTo>
                  <a:lnTo>
                    <a:pt x="437691" y="245811"/>
                  </a:lnTo>
                  <a:lnTo>
                    <a:pt x="437543" y="261622"/>
                  </a:lnTo>
                  <a:lnTo>
                    <a:pt x="434885" y="267654"/>
                  </a:lnTo>
                  <a:lnTo>
                    <a:pt x="431388" y="273642"/>
                  </a:lnTo>
                  <a:lnTo>
                    <a:pt x="428700" y="285052"/>
                  </a:lnTo>
                  <a:lnTo>
                    <a:pt x="436289" y="285530"/>
                  </a:lnTo>
                  <a:lnTo>
                    <a:pt x="436699" y="284553"/>
                  </a:lnTo>
                  <a:lnTo>
                    <a:pt x="440004" y="273210"/>
                  </a:lnTo>
                  <a:lnTo>
                    <a:pt x="447187" y="260415"/>
                  </a:lnTo>
                  <a:lnTo>
                    <a:pt x="452731" y="251573"/>
                  </a:lnTo>
                  <a:lnTo>
                    <a:pt x="470292" y="210712"/>
                  </a:lnTo>
                  <a:lnTo>
                    <a:pt x="480193" y="187327"/>
                  </a:lnTo>
                  <a:lnTo>
                    <a:pt x="508406" y="145519"/>
                  </a:lnTo>
                  <a:lnTo>
                    <a:pt x="516015" y="136092"/>
                  </a:lnTo>
                  <a:lnTo>
                    <a:pt x="519702" y="134803"/>
                  </a:lnTo>
                  <a:lnTo>
                    <a:pt x="525412" y="133975"/>
                  </a:lnTo>
                  <a:lnTo>
                    <a:pt x="529279" y="150580"/>
                  </a:lnTo>
                  <a:lnTo>
                    <a:pt x="531435" y="153907"/>
                  </a:lnTo>
                  <a:lnTo>
                    <a:pt x="534470" y="168070"/>
                  </a:lnTo>
                  <a:lnTo>
                    <a:pt x="535713" y="211570"/>
                  </a:lnTo>
                  <a:lnTo>
                    <a:pt x="543433" y="251657"/>
                  </a:lnTo>
                  <a:lnTo>
                    <a:pt x="545424" y="277810"/>
                  </a:lnTo>
                  <a:lnTo>
                    <a:pt x="551696" y="296205"/>
                  </a:lnTo>
                  <a:lnTo>
                    <a:pt x="553749" y="306175"/>
                  </a:lnTo>
                  <a:lnTo>
                    <a:pt x="560484" y="317366"/>
                  </a:lnTo>
                  <a:lnTo>
                    <a:pt x="578668" y="337353"/>
                  </a:lnTo>
                  <a:lnTo>
                    <a:pt x="582273" y="338353"/>
                  </a:lnTo>
                  <a:lnTo>
                    <a:pt x="584624" y="338620"/>
                  </a:lnTo>
                  <a:lnTo>
                    <a:pt x="589881" y="336271"/>
                  </a:lnTo>
                  <a:lnTo>
                    <a:pt x="610193" y="318149"/>
                  </a:lnTo>
                  <a:lnTo>
                    <a:pt x="619100" y="304598"/>
                  </a:lnTo>
                  <a:lnTo>
                    <a:pt x="623283" y="288015"/>
                  </a:lnTo>
                  <a:lnTo>
                    <a:pt x="624813" y="249002"/>
                  </a:lnTo>
                  <a:lnTo>
                    <a:pt x="625044" y="2230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0" name="SMARTInkShape-364"/>
            <p:cNvSpPr/>
            <p:nvPr>
              <p:custDataLst>
                <p:tags r:id="rId42"/>
              </p:custDataLst>
            </p:nvPr>
          </p:nvSpPr>
          <p:spPr bwMode="auto">
            <a:xfrm>
              <a:off x="7384852" y="2928938"/>
              <a:ext cx="53579" cy="187524"/>
            </a:xfrm>
            <a:custGeom>
              <a:avLst/>
              <a:gdLst/>
              <a:ahLst/>
              <a:cxnLst/>
              <a:rect l="0" t="0" r="0" b="0"/>
              <a:pathLst>
                <a:path w="53579" h="187524">
                  <a:moveTo>
                    <a:pt x="0" y="0"/>
                  </a:moveTo>
                  <a:lnTo>
                    <a:pt x="0" y="0"/>
                  </a:lnTo>
                  <a:lnTo>
                    <a:pt x="7688" y="0"/>
                  </a:lnTo>
                  <a:lnTo>
                    <a:pt x="8102" y="992"/>
                  </a:lnTo>
                  <a:lnTo>
                    <a:pt x="13661" y="42240"/>
                  </a:lnTo>
                  <a:lnTo>
                    <a:pt x="17490" y="82181"/>
                  </a:lnTo>
                  <a:lnTo>
                    <a:pt x="25515" y="121675"/>
                  </a:lnTo>
                  <a:lnTo>
                    <a:pt x="29266" y="151756"/>
                  </a:lnTo>
                  <a:lnTo>
                    <a:pt x="34444" y="170867"/>
                  </a:lnTo>
                  <a:lnTo>
                    <a:pt x="35340" y="181044"/>
                  </a:lnTo>
                  <a:lnTo>
                    <a:pt x="36459" y="183204"/>
                  </a:lnTo>
                  <a:lnTo>
                    <a:pt x="38196" y="184643"/>
                  </a:lnTo>
                  <a:lnTo>
                    <a:pt x="42772" y="186243"/>
                  </a:lnTo>
                  <a:lnTo>
                    <a:pt x="53578" y="18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1" name="SMARTInkShape-365"/>
            <p:cNvSpPr/>
            <p:nvPr>
              <p:custDataLst>
                <p:tags r:id="rId43"/>
              </p:custDataLst>
            </p:nvPr>
          </p:nvSpPr>
          <p:spPr bwMode="auto">
            <a:xfrm>
              <a:off x="7331273" y="2982516"/>
              <a:ext cx="53580" cy="53579"/>
            </a:xfrm>
            <a:custGeom>
              <a:avLst/>
              <a:gdLst/>
              <a:ahLst/>
              <a:cxnLst/>
              <a:rect l="0" t="0" r="0" b="0"/>
              <a:pathLst>
                <a:path w="53580" h="53579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4" y="2645"/>
                  </a:lnTo>
                  <a:lnTo>
                    <a:pt x="15231" y="6136"/>
                  </a:lnTo>
                  <a:lnTo>
                    <a:pt x="26280" y="8820"/>
                  </a:lnTo>
                  <a:lnTo>
                    <a:pt x="34433" y="16608"/>
                  </a:lnTo>
                  <a:lnTo>
                    <a:pt x="36457" y="24741"/>
                  </a:lnTo>
                  <a:lnTo>
                    <a:pt x="53579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2" name="SMARTInkShape-366"/>
            <p:cNvSpPr/>
            <p:nvPr>
              <p:custDataLst>
                <p:tags r:id="rId44"/>
              </p:custDataLst>
            </p:nvPr>
          </p:nvSpPr>
          <p:spPr bwMode="auto">
            <a:xfrm>
              <a:off x="7527727" y="3000903"/>
              <a:ext cx="125016" cy="445957"/>
            </a:xfrm>
            <a:custGeom>
              <a:avLst/>
              <a:gdLst/>
              <a:ahLst/>
              <a:cxnLst/>
              <a:rect l="0" t="0" r="0" b="0"/>
              <a:pathLst>
                <a:path w="125016" h="445957">
                  <a:moveTo>
                    <a:pt x="0" y="445956"/>
                  </a:moveTo>
                  <a:lnTo>
                    <a:pt x="0" y="445956"/>
                  </a:lnTo>
                  <a:lnTo>
                    <a:pt x="0" y="441216"/>
                  </a:lnTo>
                  <a:lnTo>
                    <a:pt x="2645" y="436243"/>
                  </a:lnTo>
                  <a:lnTo>
                    <a:pt x="6136" y="430725"/>
                  </a:lnTo>
                  <a:lnTo>
                    <a:pt x="15813" y="407046"/>
                  </a:lnTo>
                  <a:lnTo>
                    <a:pt x="35773" y="371250"/>
                  </a:lnTo>
                  <a:lnTo>
                    <a:pt x="56228" y="327721"/>
                  </a:lnTo>
                  <a:lnTo>
                    <a:pt x="69577" y="299799"/>
                  </a:lnTo>
                  <a:lnTo>
                    <a:pt x="79816" y="266390"/>
                  </a:lnTo>
                  <a:lnTo>
                    <a:pt x="91778" y="228710"/>
                  </a:lnTo>
                  <a:lnTo>
                    <a:pt x="102600" y="188772"/>
                  </a:lnTo>
                  <a:lnTo>
                    <a:pt x="108452" y="149157"/>
                  </a:lnTo>
                  <a:lnTo>
                    <a:pt x="113824" y="111292"/>
                  </a:lnTo>
                  <a:lnTo>
                    <a:pt x="115639" y="71831"/>
                  </a:lnTo>
                  <a:lnTo>
                    <a:pt x="115005" y="43494"/>
                  </a:lnTo>
                  <a:lnTo>
                    <a:pt x="105057" y="17643"/>
                  </a:lnTo>
                  <a:lnTo>
                    <a:pt x="94835" y="5486"/>
                  </a:lnTo>
                  <a:lnTo>
                    <a:pt x="89112" y="2145"/>
                  </a:lnTo>
                  <a:lnTo>
                    <a:pt x="82095" y="0"/>
                  </a:lnTo>
                  <a:lnTo>
                    <a:pt x="81519" y="816"/>
                  </a:lnTo>
                  <a:lnTo>
                    <a:pt x="79716" y="6705"/>
                  </a:lnTo>
                  <a:lnTo>
                    <a:pt x="75778" y="11947"/>
                  </a:lnTo>
                  <a:lnTo>
                    <a:pt x="73366" y="20230"/>
                  </a:lnTo>
                  <a:lnTo>
                    <a:pt x="66809" y="63913"/>
                  </a:lnTo>
                  <a:lnTo>
                    <a:pt x="63357" y="99073"/>
                  </a:lnTo>
                  <a:lnTo>
                    <a:pt x="60029" y="143206"/>
                  </a:lnTo>
                  <a:lnTo>
                    <a:pt x="55489" y="178320"/>
                  </a:lnTo>
                  <a:lnTo>
                    <a:pt x="54144" y="216506"/>
                  </a:lnTo>
                  <a:lnTo>
                    <a:pt x="56391" y="253948"/>
                  </a:lnTo>
                  <a:lnTo>
                    <a:pt x="61300" y="293265"/>
                  </a:lnTo>
                  <a:lnTo>
                    <a:pt x="69398" y="322566"/>
                  </a:lnTo>
                  <a:lnTo>
                    <a:pt x="80551" y="344817"/>
                  </a:lnTo>
                  <a:lnTo>
                    <a:pt x="92309" y="359061"/>
                  </a:lnTo>
                  <a:lnTo>
                    <a:pt x="100888" y="362688"/>
                  </a:lnTo>
                  <a:lnTo>
                    <a:pt x="125015" y="3655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3" name="SMARTInkShape-367"/>
            <p:cNvSpPr/>
            <p:nvPr>
              <p:custDataLst>
                <p:tags r:id="rId45"/>
              </p:custDataLst>
            </p:nvPr>
          </p:nvSpPr>
          <p:spPr bwMode="auto">
            <a:xfrm>
              <a:off x="8304609" y="3018234"/>
              <a:ext cx="98228" cy="62499"/>
            </a:xfrm>
            <a:custGeom>
              <a:avLst/>
              <a:gdLst/>
              <a:ahLst/>
              <a:cxnLst/>
              <a:rect l="0" t="0" r="0" b="0"/>
              <a:pathLst>
                <a:path w="98228" h="62499">
                  <a:moveTo>
                    <a:pt x="0" y="53579"/>
                  </a:moveTo>
                  <a:lnTo>
                    <a:pt x="0" y="53579"/>
                  </a:lnTo>
                  <a:lnTo>
                    <a:pt x="0" y="62476"/>
                  </a:lnTo>
                  <a:lnTo>
                    <a:pt x="4741" y="62498"/>
                  </a:lnTo>
                  <a:lnTo>
                    <a:pt x="9714" y="59858"/>
                  </a:lnTo>
                  <a:lnTo>
                    <a:pt x="48996" y="37600"/>
                  </a:lnTo>
                  <a:lnTo>
                    <a:pt x="9822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4" name="SMARTInkShape-368"/>
            <p:cNvSpPr/>
            <p:nvPr>
              <p:custDataLst>
                <p:tags r:id="rId46"/>
              </p:custDataLst>
            </p:nvPr>
          </p:nvSpPr>
          <p:spPr bwMode="auto">
            <a:xfrm>
              <a:off x="8608219" y="3429000"/>
              <a:ext cx="26790" cy="98228"/>
            </a:xfrm>
            <a:custGeom>
              <a:avLst/>
              <a:gdLst/>
              <a:ahLst/>
              <a:cxnLst/>
              <a:rect l="0" t="0" r="0" b="0"/>
              <a:pathLst>
                <a:path w="26790" h="98228">
                  <a:moveTo>
                    <a:pt x="26789" y="0"/>
                  </a:moveTo>
                  <a:lnTo>
                    <a:pt x="26789" y="0"/>
                  </a:lnTo>
                  <a:lnTo>
                    <a:pt x="22048" y="4740"/>
                  </a:lnTo>
                  <a:lnTo>
                    <a:pt x="19720" y="9713"/>
                  </a:lnTo>
                  <a:lnTo>
                    <a:pt x="10805" y="51722"/>
                  </a:lnTo>
                  <a:lnTo>
                    <a:pt x="8184" y="68216"/>
                  </a:lnTo>
                  <a:lnTo>
                    <a:pt x="2865" y="78310"/>
                  </a:lnTo>
                  <a:lnTo>
                    <a:pt x="0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5" name="SMARTInkShape-369"/>
            <p:cNvSpPr/>
            <p:nvPr>
              <p:custDataLst>
                <p:tags r:id="rId47"/>
              </p:custDataLst>
            </p:nvPr>
          </p:nvSpPr>
          <p:spPr bwMode="auto">
            <a:xfrm>
              <a:off x="8527852" y="3415330"/>
              <a:ext cx="35719" cy="129757"/>
            </a:xfrm>
            <a:custGeom>
              <a:avLst/>
              <a:gdLst/>
              <a:ahLst/>
              <a:cxnLst/>
              <a:rect l="0" t="0" r="0" b="0"/>
              <a:pathLst>
                <a:path w="35719" h="129757">
                  <a:moveTo>
                    <a:pt x="35718" y="4740"/>
                  </a:moveTo>
                  <a:lnTo>
                    <a:pt x="35718" y="4740"/>
                  </a:lnTo>
                  <a:lnTo>
                    <a:pt x="35718" y="0"/>
                  </a:lnTo>
                  <a:lnTo>
                    <a:pt x="35718" y="42507"/>
                  </a:lnTo>
                  <a:lnTo>
                    <a:pt x="34726" y="52283"/>
                  </a:lnTo>
                  <a:lnTo>
                    <a:pt x="15927" y="93433"/>
                  </a:lnTo>
                  <a:lnTo>
                    <a:pt x="12039" y="99721"/>
                  </a:lnTo>
                  <a:lnTo>
                    <a:pt x="8858" y="108840"/>
                  </a:lnTo>
                  <a:lnTo>
                    <a:pt x="3065" y="117826"/>
                  </a:lnTo>
                  <a:lnTo>
                    <a:pt x="0" y="1297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6" name="SMARTInkShape-370"/>
            <p:cNvSpPr/>
            <p:nvPr>
              <p:custDataLst>
                <p:tags r:id="rId48"/>
              </p:custDataLst>
            </p:nvPr>
          </p:nvSpPr>
          <p:spPr bwMode="auto">
            <a:xfrm>
              <a:off x="8518922" y="2821781"/>
              <a:ext cx="25540" cy="125017"/>
            </a:xfrm>
            <a:custGeom>
              <a:avLst/>
              <a:gdLst/>
              <a:ahLst/>
              <a:cxnLst/>
              <a:rect l="0" t="0" r="0" b="0"/>
              <a:pathLst>
                <a:path w="25540" h="125017">
                  <a:moveTo>
                    <a:pt x="8930" y="0"/>
                  </a:moveTo>
                  <a:lnTo>
                    <a:pt x="8930" y="0"/>
                  </a:lnTo>
                  <a:lnTo>
                    <a:pt x="13670" y="0"/>
                  </a:lnTo>
                  <a:lnTo>
                    <a:pt x="15066" y="992"/>
                  </a:lnTo>
                  <a:lnTo>
                    <a:pt x="15997" y="2646"/>
                  </a:lnTo>
                  <a:lnTo>
                    <a:pt x="17750" y="16250"/>
                  </a:lnTo>
                  <a:lnTo>
                    <a:pt x="23974" y="24671"/>
                  </a:lnTo>
                  <a:lnTo>
                    <a:pt x="25539" y="30147"/>
                  </a:lnTo>
                  <a:lnTo>
                    <a:pt x="24963" y="32996"/>
                  </a:lnTo>
                  <a:lnTo>
                    <a:pt x="20405" y="42740"/>
                  </a:lnTo>
                  <a:lnTo>
                    <a:pt x="17090" y="67640"/>
                  </a:lnTo>
                  <a:lnTo>
                    <a:pt x="11788" y="78140"/>
                  </a:lnTo>
                  <a:lnTo>
                    <a:pt x="8784" y="92385"/>
                  </a:lnTo>
                  <a:lnTo>
                    <a:pt x="2029" y="106591"/>
                  </a:lnTo>
                  <a:lnTo>
                    <a:pt x="0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7" name="SMARTInkShape-371"/>
            <p:cNvSpPr/>
            <p:nvPr>
              <p:custDataLst>
                <p:tags r:id="rId49"/>
              </p:custDataLst>
            </p:nvPr>
          </p:nvSpPr>
          <p:spPr bwMode="auto">
            <a:xfrm>
              <a:off x="8581430" y="2821781"/>
              <a:ext cx="8930" cy="80368"/>
            </a:xfrm>
            <a:custGeom>
              <a:avLst/>
              <a:gdLst/>
              <a:ahLst/>
              <a:cxnLst/>
              <a:rect l="0" t="0" r="0" b="0"/>
              <a:pathLst>
                <a:path w="8930" h="80368">
                  <a:moveTo>
                    <a:pt x="8929" y="0"/>
                  </a:moveTo>
                  <a:lnTo>
                    <a:pt x="8929" y="0"/>
                  </a:lnTo>
                  <a:lnTo>
                    <a:pt x="8929" y="4741"/>
                  </a:lnTo>
                  <a:lnTo>
                    <a:pt x="6283" y="9714"/>
                  </a:lnTo>
                  <a:lnTo>
                    <a:pt x="2792" y="15231"/>
                  </a:lnTo>
                  <a:lnTo>
                    <a:pt x="551" y="26858"/>
                  </a:lnTo>
                  <a:lnTo>
                    <a:pt x="9" y="68985"/>
                  </a:lnTo>
                  <a:lnTo>
                    <a:pt x="0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8" name="SMARTInkShape-372"/>
            <p:cNvSpPr/>
            <p:nvPr>
              <p:custDataLst>
                <p:tags r:id="rId50"/>
              </p:custDataLst>
            </p:nvPr>
          </p:nvSpPr>
          <p:spPr bwMode="auto">
            <a:xfrm>
              <a:off x="7572375" y="3625453"/>
              <a:ext cx="348259" cy="265628"/>
            </a:xfrm>
            <a:custGeom>
              <a:avLst/>
              <a:gdLst/>
              <a:ahLst/>
              <a:cxnLst/>
              <a:rect l="0" t="0" r="0" b="0"/>
              <a:pathLst>
                <a:path w="348259" h="265628">
                  <a:moveTo>
                    <a:pt x="35719" y="0"/>
                  </a:moveTo>
                  <a:lnTo>
                    <a:pt x="35719" y="0"/>
                  </a:lnTo>
                  <a:lnTo>
                    <a:pt x="35719" y="4741"/>
                  </a:lnTo>
                  <a:lnTo>
                    <a:pt x="27616" y="34002"/>
                  </a:lnTo>
                  <a:lnTo>
                    <a:pt x="24307" y="61287"/>
                  </a:lnTo>
                  <a:lnTo>
                    <a:pt x="19769" y="82651"/>
                  </a:lnTo>
                  <a:lnTo>
                    <a:pt x="17118" y="125317"/>
                  </a:lnTo>
                  <a:lnTo>
                    <a:pt x="10204" y="169704"/>
                  </a:lnTo>
                  <a:lnTo>
                    <a:pt x="2030" y="211672"/>
                  </a:lnTo>
                  <a:lnTo>
                    <a:pt x="16" y="256226"/>
                  </a:lnTo>
                  <a:lnTo>
                    <a:pt x="3" y="258421"/>
                  </a:lnTo>
                  <a:lnTo>
                    <a:pt x="0" y="251225"/>
                  </a:lnTo>
                  <a:lnTo>
                    <a:pt x="20991" y="208081"/>
                  </a:lnTo>
                  <a:lnTo>
                    <a:pt x="46397" y="167876"/>
                  </a:lnTo>
                  <a:lnTo>
                    <a:pt x="73065" y="133098"/>
                  </a:lnTo>
                  <a:lnTo>
                    <a:pt x="82414" y="128608"/>
                  </a:lnTo>
                  <a:lnTo>
                    <a:pt x="92191" y="125620"/>
                  </a:lnTo>
                  <a:lnTo>
                    <a:pt x="106552" y="118263"/>
                  </a:lnTo>
                  <a:lnTo>
                    <a:pt x="109730" y="117538"/>
                  </a:lnTo>
                  <a:lnTo>
                    <a:pt x="111848" y="118046"/>
                  </a:lnTo>
                  <a:lnTo>
                    <a:pt x="113261" y="119377"/>
                  </a:lnTo>
                  <a:lnTo>
                    <a:pt x="114202" y="121256"/>
                  </a:lnTo>
                  <a:lnTo>
                    <a:pt x="115822" y="122510"/>
                  </a:lnTo>
                  <a:lnTo>
                    <a:pt x="120269" y="123902"/>
                  </a:lnTo>
                  <a:lnTo>
                    <a:pt x="121851" y="125265"/>
                  </a:lnTo>
                  <a:lnTo>
                    <a:pt x="123609" y="129426"/>
                  </a:lnTo>
                  <a:lnTo>
                    <a:pt x="124979" y="168121"/>
                  </a:lnTo>
                  <a:lnTo>
                    <a:pt x="119864" y="189791"/>
                  </a:lnTo>
                  <a:lnTo>
                    <a:pt x="125425" y="211012"/>
                  </a:lnTo>
                  <a:lnTo>
                    <a:pt x="129497" y="217145"/>
                  </a:lnTo>
                  <a:lnTo>
                    <a:pt x="134613" y="220532"/>
                  </a:lnTo>
                  <a:lnTo>
                    <a:pt x="140195" y="223030"/>
                  </a:lnTo>
                  <a:lnTo>
                    <a:pt x="145983" y="227447"/>
                  </a:lnTo>
                  <a:lnTo>
                    <a:pt x="154509" y="230072"/>
                  </a:lnTo>
                  <a:lnTo>
                    <a:pt x="163921" y="232231"/>
                  </a:lnTo>
                  <a:lnTo>
                    <a:pt x="175790" y="238032"/>
                  </a:lnTo>
                  <a:lnTo>
                    <a:pt x="185946" y="239737"/>
                  </a:lnTo>
                  <a:lnTo>
                    <a:pt x="194429" y="237850"/>
                  </a:lnTo>
                  <a:lnTo>
                    <a:pt x="201507" y="234695"/>
                  </a:lnTo>
                  <a:lnTo>
                    <a:pt x="211069" y="231927"/>
                  </a:lnTo>
                  <a:lnTo>
                    <a:pt x="235138" y="211210"/>
                  </a:lnTo>
                  <a:lnTo>
                    <a:pt x="238451" y="202681"/>
                  </a:lnTo>
                  <a:lnTo>
                    <a:pt x="248634" y="163553"/>
                  </a:lnTo>
                  <a:lnTo>
                    <a:pt x="249909" y="123238"/>
                  </a:lnTo>
                  <a:lnTo>
                    <a:pt x="250028" y="78895"/>
                  </a:lnTo>
                  <a:lnTo>
                    <a:pt x="250031" y="62674"/>
                  </a:lnTo>
                  <a:lnTo>
                    <a:pt x="245290" y="67298"/>
                  </a:lnTo>
                  <a:lnTo>
                    <a:pt x="242963" y="72243"/>
                  </a:lnTo>
                  <a:lnTo>
                    <a:pt x="241133" y="113646"/>
                  </a:lnTo>
                  <a:lnTo>
                    <a:pt x="241105" y="156563"/>
                  </a:lnTo>
                  <a:lnTo>
                    <a:pt x="241102" y="198112"/>
                  </a:lnTo>
                  <a:lnTo>
                    <a:pt x="243748" y="209758"/>
                  </a:lnTo>
                  <a:lnTo>
                    <a:pt x="255340" y="235724"/>
                  </a:lnTo>
                  <a:lnTo>
                    <a:pt x="258880" y="252186"/>
                  </a:lnTo>
                  <a:lnTo>
                    <a:pt x="263224" y="260249"/>
                  </a:lnTo>
                  <a:lnTo>
                    <a:pt x="268463" y="264494"/>
                  </a:lnTo>
                  <a:lnTo>
                    <a:pt x="271249" y="265627"/>
                  </a:lnTo>
                  <a:lnTo>
                    <a:pt x="279636" y="264238"/>
                  </a:lnTo>
                  <a:lnTo>
                    <a:pt x="303072" y="256778"/>
                  </a:lnTo>
                  <a:lnTo>
                    <a:pt x="306228" y="254530"/>
                  </a:lnTo>
                  <a:lnTo>
                    <a:pt x="333538" y="218840"/>
                  </a:lnTo>
                  <a:lnTo>
                    <a:pt x="348258" y="187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9" name="SMARTInkShape-373"/>
            <p:cNvSpPr/>
            <p:nvPr>
              <p:custDataLst>
                <p:tags r:id="rId51"/>
              </p:custDataLst>
            </p:nvPr>
          </p:nvSpPr>
          <p:spPr bwMode="auto">
            <a:xfrm>
              <a:off x="7849564" y="3562945"/>
              <a:ext cx="26421" cy="8931"/>
            </a:xfrm>
            <a:custGeom>
              <a:avLst/>
              <a:gdLst/>
              <a:ahLst/>
              <a:cxnLst/>
              <a:rect l="0" t="0" r="0" b="0"/>
              <a:pathLst>
                <a:path w="26421" h="8931">
                  <a:moveTo>
                    <a:pt x="8561" y="0"/>
                  </a:moveTo>
                  <a:lnTo>
                    <a:pt x="8561" y="0"/>
                  </a:lnTo>
                  <a:lnTo>
                    <a:pt x="3820" y="0"/>
                  </a:lnTo>
                  <a:lnTo>
                    <a:pt x="2424" y="993"/>
                  </a:lnTo>
                  <a:lnTo>
                    <a:pt x="1493" y="2646"/>
                  </a:lnTo>
                  <a:lnTo>
                    <a:pt x="0" y="7689"/>
                  </a:lnTo>
                  <a:lnTo>
                    <a:pt x="868" y="8103"/>
                  </a:lnTo>
                  <a:lnTo>
                    <a:pt x="26420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0" name="SMARTInkShape-374"/>
            <p:cNvSpPr/>
            <p:nvPr>
              <p:custDataLst>
                <p:tags r:id="rId52"/>
              </p:custDataLst>
            </p:nvPr>
          </p:nvSpPr>
          <p:spPr bwMode="auto">
            <a:xfrm>
              <a:off x="7877333" y="3482603"/>
              <a:ext cx="632660" cy="392277"/>
            </a:xfrm>
            <a:custGeom>
              <a:avLst/>
              <a:gdLst/>
              <a:ahLst/>
              <a:cxnLst/>
              <a:rect l="0" t="0" r="0" b="0"/>
              <a:pathLst>
                <a:path w="632660" h="392277">
                  <a:moveTo>
                    <a:pt x="195105" y="232147"/>
                  </a:moveTo>
                  <a:lnTo>
                    <a:pt x="195105" y="232147"/>
                  </a:lnTo>
                  <a:lnTo>
                    <a:pt x="172982" y="232147"/>
                  </a:lnTo>
                  <a:lnTo>
                    <a:pt x="167743" y="229501"/>
                  </a:lnTo>
                  <a:lnTo>
                    <a:pt x="129617" y="193438"/>
                  </a:lnTo>
                  <a:lnTo>
                    <a:pt x="111760" y="167903"/>
                  </a:lnTo>
                  <a:lnTo>
                    <a:pt x="105808" y="163906"/>
                  </a:lnTo>
                  <a:lnTo>
                    <a:pt x="98642" y="161341"/>
                  </a:lnTo>
                  <a:lnTo>
                    <a:pt x="76915" y="160765"/>
                  </a:lnTo>
                  <a:lnTo>
                    <a:pt x="70476" y="163380"/>
                  </a:lnTo>
                  <a:lnTo>
                    <a:pt x="36847" y="186442"/>
                  </a:lnTo>
                  <a:lnTo>
                    <a:pt x="24079" y="202950"/>
                  </a:lnTo>
                  <a:lnTo>
                    <a:pt x="7793" y="241936"/>
                  </a:lnTo>
                  <a:lnTo>
                    <a:pt x="457" y="272224"/>
                  </a:lnTo>
                  <a:lnTo>
                    <a:pt x="0" y="298309"/>
                  </a:lnTo>
                  <a:lnTo>
                    <a:pt x="8769" y="340432"/>
                  </a:lnTo>
                  <a:lnTo>
                    <a:pt x="27593" y="359504"/>
                  </a:lnTo>
                  <a:lnTo>
                    <a:pt x="41843" y="368881"/>
                  </a:lnTo>
                  <a:lnTo>
                    <a:pt x="47289" y="369935"/>
                  </a:lnTo>
                  <a:lnTo>
                    <a:pt x="58632" y="368462"/>
                  </a:lnTo>
                  <a:lnTo>
                    <a:pt x="86252" y="353871"/>
                  </a:lnTo>
                  <a:lnTo>
                    <a:pt x="94801" y="345447"/>
                  </a:lnTo>
                  <a:lnTo>
                    <a:pt x="114554" y="316691"/>
                  </a:lnTo>
                  <a:lnTo>
                    <a:pt x="128604" y="276170"/>
                  </a:lnTo>
                  <a:lnTo>
                    <a:pt x="131808" y="238307"/>
                  </a:lnTo>
                  <a:lnTo>
                    <a:pt x="135009" y="204537"/>
                  </a:lnTo>
                  <a:lnTo>
                    <a:pt x="139595" y="169396"/>
                  </a:lnTo>
                  <a:lnTo>
                    <a:pt x="140954" y="131203"/>
                  </a:lnTo>
                  <a:lnTo>
                    <a:pt x="144002" y="93759"/>
                  </a:lnTo>
                  <a:lnTo>
                    <a:pt x="146595" y="74399"/>
                  </a:lnTo>
                  <a:lnTo>
                    <a:pt x="141910" y="29759"/>
                  </a:lnTo>
                  <a:lnTo>
                    <a:pt x="141526" y="8920"/>
                  </a:lnTo>
                  <a:lnTo>
                    <a:pt x="141526" y="48122"/>
                  </a:lnTo>
                  <a:lnTo>
                    <a:pt x="141526" y="89733"/>
                  </a:lnTo>
                  <a:lnTo>
                    <a:pt x="141526" y="127727"/>
                  </a:lnTo>
                  <a:lnTo>
                    <a:pt x="141526" y="161520"/>
                  </a:lnTo>
                  <a:lnTo>
                    <a:pt x="141526" y="199315"/>
                  </a:lnTo>
                  <a:lnTo>
                    <a:pt x="141526" y="236640"/>
                  </a:lnTo>
                  <a:lnTo>
                    <a:pt x="146267" y="280660"/>
                  </a:lnTo>
                  <a:lnTo>
                    <a:pt x="156757" y="319451"/>
                  </a:lnTo>
                  <a:lnTo>
                    <a:pt x="165738" y="349897"/>
                  </a:lnTo>
                  <a:lnTo>
                    <a:pt x="166598" y="358272"/>
                  </a:lnTo>
                  <a:lnTo>
                    <a:pt x="169154" y="364847"/>
                  </a:lnTo>
                  <a:lnTo>
                    <a:pt x="177288" y="374800"/>
                  </a:lnTo>
                  <a:lnTo>
                    <a:pt x="184870" y="379884"/>
                  </a:lnTo>
                  <a:lnTo>
                    <a:pt x="194718" y="382746"/>
                  </a:lnTo>
                  <a:lnTo>
                    <a:pt x="197823" y="383148"/>
                  </a:lnTo>
                  <a:lnTo>
                    <a:pt x="203919" y="380949"/>
                  </a:lnTo>
                  <a:lnTo>
                    <a:pt x="215918" y="371452"/>
                  </a:lnTo>
                  <a:lnTo>
                    <a:pt x="224863" y="358199"/>
                  </a:lnTo>
                  <a:lnTo>
                    <a:pt x="235040" y="319510"/>
                  </a:lnTo>
                  <a:lnTo>
                    <a:pt x="245951" y="284351"/>
                  </a:lnTo>
                  <a:lnTo>
                    <a:pt x="255014" y="245509"/>
                  </a:lnTo>
                  <a:lnTo>
                    <a:pt x="264452" y="201325"/>
                  </a:lnTo>
                  <a:lnTo>
                    <a:pt x="266606" y="192651"/>
                  </a:lnTo>
                  <a:lnTo>
                    <a:pt x="274562" y="178944"/>
                  </a:lnTo>
                  <a:lnTo>
                    <a:pt x="275068" y="174436"/>
                  </a:lnTo>
                  <a:lnTo>
                    <a:pt x="276195" y="172837"/>
                  </a:lnTo>
                  <a:lnTo>
                    <a:pt x="277937" y="171771"/>
                  </a:lnTo>
                  <a:lnTo>
                    <a:pt x="280092" y="171060"/>
                  </a:lnTo>
                  <a:lnTo>
                    <a:pt x="281529" y="171579"/>
                  </a:lnTo>
                  <a:lnTo>
                    <a:pt x="282486" y="172917"/>
                  </a:lnTo>
                  <a:lnTo>
                    <a:pt x="283124" y="174801"/>
                  </a:lnTo>
                  <a:lnTo>
                    <a:pt x="291301" y="187786"/>
                  </a:lnTo>
                  <a:lnTo>
                    <a:pt x="291978" y="190667"/>
                  </a:lnTo>
                  <a:lnTo>
                    <a:pt x="293421" y="192587"/>
                  </a:lnTo>
                  <a:lnTo>
                    <a:pt x="299200" y="196283"/>
                  </a:lnTo>
                  <a:lnTo>
                    <a:pt x="309150" y="214454"/>
                  </a:lnTo>
                  <a:lnTo>
                    <a:pt x="309830" y="217375"/>
                  </a:lnTo>
                  <a:lnTo>
                    <a:pt x="318760" y="230393"/>
                  </a:lnTo>
                  <a:lnTo>
                    <a:pt x="328930" y="240954"/>
                  </a:lnTo>
                  <a:lnTo>
                    <a:pt x="333755" y="241040"/>
                  </a:lnTo>
                  <a:lnTo>
                    <a:pt x="335163" y="240060"/>
                  </a:lnTo>
                  <a:lnTo>
                    <a:pt x="336102" y="238415"/>
                  </a:lnTo>
                  <a:lnTo>
                    <a:pt x="337609" y="228645"/>
                  </a:lnTo>
                  <a:lnTo>
                    <a:pt x="336740" y="226835"/>
                  </a:lnTo>
                  <a:lnTo>
                    <a:pt x="335169" y="225630"/>
                  </a:lnTo>
                  <a:lnTo>
                    <a:pt x="333129" y="224825"/>
                  </a:lnTo>
                  <a:lnTo>
                    <a:pt x="331769" y="223297"/>
                  </a:lnTo>
                  <a:lnTo>
                    <a:pt x="330258" y="218953"/>
                  </a:lnTo>
                  <a:lnTo>
                    <a:pt x="329059" y="184512"/>
                  </a:lnTo>
                  <a:lnTo>
                    <a:pt x="328064" y="182531"/>
                  </a:lnTo>
                  <a:lnTo>
                    <a:pt x="326408" y="181210"/>
                  </a:lnTo>
                  <a:lnTo>
                    <a:pt x="321923" y="178751"/>
                  </a:lnTo>
                  <a:lnTo>
                    <a:pt x="306926" y="165312"/>
                  </a:lnTo>
                  <a:lnTo>
                    <a:pt x="305371" y="164770"/>
                  </a:lnTo>
                  <a:lnTo>
                    <a:pt x="304333" y="165401"/>
                  </a:lnTo>
                  <a:lnTo>
                    <a:pt x="303644" y="166814"/>
                  </a:lnTo>
                  <a:lnTo>
                    <a:pt x="297584" y="168383"/>
                  </a:lnTo>
                  <a:lnTo>
                    <a:pt x="293189" y="168802"/>
                  </a:lnTo>
                  <a:lnTo>
                    <a:pt x="290260" y="170073"/>
                  </a:lnTo>
                  <a:lnTo>
                    <a:pt x="288307" y="171913"/>
                  </a:lnTo>
                  <a:lnTo>
                    <a:pt x="277786" y="184821"/>
                  </a:lnTo>
                  <a:lnTo>
                    <a:pt x="266411" y="199133"/>
                  </a:lnTo>
                  <a:lnTo>
                    <a:pt x="261522" y="209537"/>
                  </a:lnTo>
                  <a:lnTo>
                    <a:pt x="250773" y="250077"/>
                  </a:lnTo>
                  <a:lnTo>
                    <a:pt x="249095" y="278573"/>
                  </a:lnTo>
                  <a:lnTo>
                    <a:pt x="253545" y="299371"/>
                  </a:lnTo>
                  <a:lnTo>
                    <a:pt x="272605" y="341215"/>
                  </a:lnTo>
                  <a:lnTo>
                    <a:pt x="287393" y="359607"/>
                  </a:lnTo>
                  <a:lnTo>
                    <a:pt x="301052" y="368911"/>
                  </a:lnTo>
                  <a:lnTo>
                    <a:pt x="312927" y="373211"/>
                  </a:lnTo>
                  <a:lnTo>
                    <a:pt x="316317" y="372823"/>
                  </a:lnTo>
                  <a:lnTo>
                    <a:pt x="322729" y="369745"/>
                  </a:lnTo>
                  <a:lnTo>
                    <a:pt x="331917" y="362434"/>
                  </a:lnTo>
                  <a:lnTo>
                    <a:pt x="355835" y="321185"/>
                  </a:lnTo>
                  <a:lnTo>
                    <a:pt x="360798" y="308430"/>
                  </a:lnTo>
                  <a:lnTo>
                    <a:pt x="368985" y="267328"/>
                  </a:lnTo>
                  <a:lnTo>
                    <a:pt x="372767" y="224912"/>
                  </a:lnTo>
                  <a:lnTo>
                    <a:pt x="373422" y="190095"/>
                  </a:lnTo>
                  <a:lnTo>
                    <a:pt x="373616" y="154644"/>
                  </a:lnTo>
                  <a:lnTo>
                    <a:pt x="373673" y="119004"/>
                  </a:lnTo>
                  <a:lnTo>
                    <a:pt x="371047" y="76698"/>
                  </a:lnTo>
                  <a:lnTo>
                    <a:pt x="364603" y="37198"/>
                  </a:lnTo>
                  <a:lnTo>
                    <a:pt x="355747" y="7391"/>
                  </a:lnTo>
                  <a:lnTo>
                    <a:pt x="353793" y="4919"/>
                  </a:lnTo>
                  <a:lnTo>
                    <a:pt x="346945" y="0"/>
                  </a:lnTo>
                  <a:lnTo>
                    <a:pt x="342179" y="4723"/>
                  </a:lnTo>
                  <a:lnTo>
                    <a:pt x="341772" y="7109"/>
                  </a:lnTo>
                  <a:lnTo>
                    <a:pt x="342492" y="9692"/>
                  </a:lnTo>
                  <a:lnTo>
                    <a:pt x="343964" y="12406"/>
                  </a:lnTo>
                  <a:lnTo>
                    <a:pt x="346522" y="36547"/>
                  </a:lnTo>
                  <a:lnTo>
                    <a:pt x="346858" y="72701"/>
                  </a:lnTo>
                  <a:lnTo>
                    <a:pt x="346903" y="116230"/>
                  </a:lnTo>
                  <a:lnTo>
                    <a:pt x="346908" y="153798"/>
                  </a:lnTo>
                  <a:lnTo>
                    <a:pt x="347901" y="191844"/>
                  </a:lnTo>
                  <a:lnTo>
                    <a:pt x="353045" y="227702"/>
                  </a:lnTo>
                  <a:lnTo>
                    <a:pt x="357933" y="269633"/>
                  </a:lnTo>
                  <a:lnTo>
                    <a:pt x="368158" y="311100"/>
                  </a:lnTo>
                  <a:lnTo>
                    <a:pt x="385329" y="349908"/>
                  </a:lnTo>
                  <a:lnTo>
                    <a:pt x="412029" y="385981"/>
                  </a:lnTo>
                  <a:lnTo>
                    <a:pt x="418185" y="389815"/>
                  </a:lnTo>
                  <a:lnTo>
                    <a:pt x="427228" y="391973"/>
                  </a:lnTo>
                  <a:lnTo>
                    <a:pt x="430221" y="392276"/>
                  </a:lnTo>
                  <a:lnTo>
                    <a:pt x="436191" y="389966"/>
                  </a:lnTo>
                  <a:lnTo>
                    <a:pt x="439173" y="387962"/>
                  </a:lnTo>
                  <a:lnTo>
                    <a:pt x="441161" y="385633"/>
                  </a:lnTo>
                  <a:lnTo>
                    <a:pt x="450923" y="361826"/>
                  </a:lnTo>
                  <a:lnTo>
                    <a:pt x="459926" y="319162"/>
                  </a:lnTo>
                  <a:lnTo>
                    <a:pt x="462389" y="278403"/>
                  </a:lnTo>
                  <a:lnTo>
                    <a:pt x="467616" y="236654"/>
                  </a:lnTo>
                  <a:lnTo>
                    <a:pt x="471357" y="195160"/>
                  </a:lnTo>
                  <a:lnTo>
                    <a:pt x="471910" y="152212"/>
                  </a:lnTo>
                  <a:lnTo>
                    <a:pt x="471924" y="143398"/>
                  </a:lnTo>
                  <a:lnTo>
                    <a:pt x="467184" y="143012"/>
                  </a:lnTo>
                  <a:lnTo>
                    <a:pt x="462211" y="145568"/>
                  </a:lnTo>
                  <a:lnTo>
                    <a:pt x="459496" y="147639"/>
                  </a:lnTo>
                  <a:lnTo>
                    <a:pt x="456478" y="155231"/>
                  </a:lnTo>
                  <a:lnTo>
                    <a:pt x="455675" y="160034"/>
                  </a:lnTo>
                  <a:lnTo>
                    <a:pt x="434089" y="198394"/>
                  </a:lnTo>
                  <a:lnTo>
                    <a:pt x="428173" y="238690"/>
                  </a:lnTo>
                  <a:lnTo>
                    <a:pt x="427394" y="282802"/>
                  </a:lnTo>
                  <a:lnTo>
                    <a:pt x="428303" y="304813"/>
                  </a:lnTo>
                  <a:lnTo>
                    <a:pt x="439710" y="336096"/>
                  </a:lnTo>
                  <a:lnTo>
                    <a:pt x="454135" y="356348"/>
                  </a:lnTo>
                  <a:lnTo>
                    <a:pt x="465985" y="368908"/>
                  </a:lnTo>
                  <a:lnTo>
                    <a:pt x="471931" y="372304"/>
                  </a:lnTo>
                  <a:lnTo>
                    <a:pt x="483833" y="374485"/>
                  </a:lnTo>
                  <a:lnTo>
                    <a:pt x="485816" y="373672"/>
                  </a:lnTo>
                  <a:lnTo>
                    <a:pt x="487139" y="372137"/>
                  </a:lnTo>
                  <a:lnTo>
                    <a:pt x="489600" y="367787"/>
                  </a:lnTo>
                  <a:lnTo>
                    <a:pt x="495573" y="359759"/>
                  </a:lnTo>
                  <a:lnTo>
                    <a:pt x="497783" y="351097"/>
                  </a:lnTo>
                  <a:lnTo>
                    <a:pt x="499430" y="341254"/>
                  </a:lnTo>
                  <a:lnTo>
                    <a:pt x="504769" y="325219"/>
                  </a:lnTo>
                  <a:lnTo>
                    <a:pt x="508383" y="283472"/>
                  </a:lnTo>
                  <a:lnTo>
                    <a:pt x="515724" y="247093"/>
                  </a:lnTo>
                  <a:lnTo>
                    <a:pt x="517314" y="230181"/>
                  </a:lnTo>
                  <a:lnTo>
                    <a:pt x="524653" y="214821"/>
                  </a:lnTo>
                  <a:lnTo>
                    <a:pt x="525125" y="210225"/>
                  </a:lnTo>
                  <a:lnTo>
                    <a:pt x="526243" y="209595"/>
                  </a:lnTo>
                  <a:lnTo>
                    <a:pt x="527980" y="210167"/>
                  </a:lnTo>
                  <a:lnTo>
                    <a:pt x="530131" y="211541"/>
                  </a:lnTo>
                  <a:lnTo>
                    <a:pt x="531565" y="211464"/>
                  </a:lnTo>
                  <a:lnTo>
                    <a:pt x="532520" y="210421"/>
                  </a:lnTo>
                  <a:lnTo>
                    <a:pt x="533158" y="208733"/>
                  </a:lnTo>
                  <a:lnTo>
                    <a:pt x="534575" y="208600"/>
                  </a:lnTo>
                  <a:lnTo>
                    <a:pt x="542009" y="213343"/>
                  </a:lnTo>
                  <a:lnTo>
                    <a:pt x="547702" y="218748"/>
                  </a:lnTo>
                  <a:lnTo>
                    <a:pt x="550252" y="223877"/>
                  </a:lnTo>
                  <a:lnTo>
                    <a:pt x="552112" y="243780"/>
                  </a:lnTo>
                  <a:lnTo>
                    <a:pt x="551276" y="270206"/>
                  </a:lnTo>
                  <a:lnTo>
                    <a:pt x="545220" y="287657"/>
                  </a:lnTo>
                  <a:lnTo>
                    <a:pt x="543196" y="297498"/>
                  </a:lnTo>
                  <a:lnTo>
                    <a:pt x="537470" y="309608"/>
                  </a:lnTo>
                  <a:lnTo>
                    <a:pt x="534443" y="346543"/>
                  </a:lnTo>
                  <a:lnTo>
                    <a:pt x="534436" y="342991"/>
                  </a:lnTo>
                  <a:lnTo>
                    <a:pt x="537080" y="338297"/>
                  </a:lnTo>
                  <a:lnTo>
                    <a:pt x="548671" y="324288"/>
                  </a:lnTo>
                  <a:lnTo>
                    <a:pt x="567429" y="281404"/>
                  </a:lnTo>
                  <a:lnTo>
                    <a:pt x="579912" y="245033"/>
                  </a:lnTo>
                  <a:lnTo>
                    <a:pt x="603849" y="216496"/>
                  </a:lnTo>
                  <a:lnTo>
                    <a:pt x="607617" y="215269"/>
                  </a:lnTo>
                  <a:lnTo>
                    <a:pt x="610011" y="214942"/>
                  </a:lnTo>
                  <a:lnTo>
                    <a:pt x="611608" y="215716"/>
                  </a:lnTo>
                  <a:lnTo>
                    <a:pt x="612672" y="217224"/>
                  </a:lnTo>
                  <a:lnTo>
                    <a:pt x="614846" y="221546"/>
                  </a:lnTo>
                  <a:lnTo>
                    <a:pt x="619120" y="226774"/>
                  </a:lnTo>
                  <a:lnTo>
                    <a:pt x="621681" y="235051"/>
                  </a:lnTo>
                  <a:lnTo>
                    <a:pt x="623610" y="273989"/>
                  </a:lnTo>
                  <a:lnTo>
                    <a:pt x="623723" y="315501"/>
                  </a:lnTo>
                  <a:lnTo>
                    <a:pt x="623730" y="350687"/>
                  </a:lnTo>
                  <a:lnTo>
                    <a:pt x="626375" y="356930"/>
                  </a:lnTo>
                  <a:lnTo>
                    <a:pt x="629866" y="363013"/>
                  </a:lnTo>
                  <a:lnTo>
                    <a:pt x="632659" y="3750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2" name="SMARTInkShape-375"/>
            <p:cNvSpPr/>
            <p:nvPr>
              <p:custDataLst>
                <p:tags r:id="rId53"/>
              </p:custDataLst>
            </p:nvPr>
          </p:nvSpPr>
          <p:spPr bwMode="auto">
            <a:xfrm>
              <a:off x="7518807" y="3500438"/>
              <a:ext cx="26780" cy="79004"/>
            </a:xfrm>
            <a:custGeom>
              <a:avLst/>
              <a:gdLst/>
              <a:ahLst/>
              <a:cxnLst/>
              <a:rect l="0" t="0" r="0" b="0"/>
              <a:pathLst>
                <a:path w="26780" h="79004">
                  <a:moveTo>
                    <a:pt x="8920" y="0"/>
                  </a:moveTo>
                  <a:lnTo>
                    <a:pt x="8920" y="0"/>
                  </a:lnTo>
                  <a:lnTo>
                    <a:pt x="8920" y="16509"/>
                  </a:lnTo>
                  <a:lnTo>
                    <a:pt x="2783" y="24721"/>
                  </a:lnTo>
                  <a:lnTo>
                    <a:pt x="817" y="33011"/>
                  </a:lnTo>
                  <a:lnTo>
                    <a:pt x="0" y="60746"/>
                  </a:lnTo>
                  <a:lnTo>
                    <a:pt x="16499" y="79003"/>
                  </a:lnTo>
                  <a:lnTo>
                    <a:pt x="17941" y="78465"/>
                  </a:lnTo>
                  <a:lnTo>
                    <a:pt x="26779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3" name="SMARTInkShape-376"/>
            <p:cNvSpPr/>
            <p:nvPr>
              <p:custDataLst>
                <p:tags r:id="rId54"/>
              </p:custDataLst>
            </p:nvPr>
          </p:nvSpPr>
          <p:spPr bwMode="auto">
            <a:xfrm>
              <a:off x="7429500" y="3562945"/>
              <a:ext cx="98228" cy="35720"/>
            </a:xfrm>
            <a:custGeom>
              <a:avLst/>
              <a:gdLst/>
              <a:ahLst/>
              <a:cxnLst/>
              <a:rect l="0" t="0" r="0" b="0"/>
              <a:pathLst>
                <a:path w="98228" h="35720">
                  <a:moveTo>
                    <a:pt x="0" y="0"/>
                  </a:moveTo>
                  <a:lnTo>
                    <a:pt x="0" y="0"/>
                  </a:lnTo>
                  <a:lnTo>
                    <a:pt x="15231" y="14239"/>
                  </a:lnTo>
                  <a:lnTo>
                    <a:pt x="26857" y="19790"/>
                  </a:lnTo>
                  <a:lnTo>
                    <a:pt x="29811" y="22123"/>
                  </a:lnTo>
                  <a:lnTo>
                    <a:pt x="38385" y="24715"/>
                  </a:lnTo>
                  <a:lnTo>
                    <a:pt x="64843" y="27508"/>
                  </a:lnTo>
                  <a:lnTo>
                    <a:pt x="82299" y="33803"/>
                  </a:lnTo>
                  <a:lnTo>
                    <a:pt x="98227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1" name="SMARTInkShape-Group156"/>
          <p:cNvGrpSpPr/>
          <p:nvPr/>
        </p:nvGrpSpPr>
        <p:grpSpPr>
          <a:xfrm>
            <a:off x="4920258" y="3866555"/>
            <a:ext cx="2409810" cy="848225"/>
            <a:chOff x="4920258" y="3866555"/>
            <a:chExt cx="2409810" cy="848225"/>
          </a:xfrm>
        </p:grpSpPr>
        <p:sp>
          <p:nvSpPr>
            <p:cNvPr id="576" name="SMARTInkShape-377"/>
            <p:cNvSpPr/>
            <p:nvPr>
              <p:custDataLst>
                <p:tags r:id="rId24"/>
              </p:custDataLst>
            </p:nvPr>
          </p:nvSpPr>
          <p:spPr bwMode="auto">
            <a:xfrm>
              <a:off x="6706564" y="4019726"/>
              <a:ext cx="177667" cy="391371"/>
            </a:xfrm>
            <a:custGeom>
              <a:avLst/>
              <a:gdLst/>
              <a:ahLst/>
              <a:cxnLst/>
              <a:rect l="0" t="0" r="0" b="0"/>
              <a:pathLst>
                <a:path w="177667" h="391371">
                  <a:moveTo>
                    <a:pt x="44280" y="61141"/>
                  </a:moveTo>
                  <a:lnTo>
                    <a:pt x="44280" y="61141"/>
                  </a:lnTo>
                  <a:lnTo>
                    <a:pt x="44280" y="55997"/>
                  </a:lnTo>
                  <a:lnTo>
                    <a:pt x="44280" y="60268"/>
                  </a:lnTo>
                  <a:lnTo>
                    <a:pt x="49021" y="65623"/>
                  </a:lnTo>
                  <a:lnTo>
                    <a:pt x="51348" y="73385"/>
                  </a:lnTo>
                  <a:lnTo>
                    <a:pt x="51968" y="78234"/>
                  </a:lnTo>
                  <a:lnTo>
                    <a:pt x="47366" y="91558"/>
                  </a:lnTo>
                  <a:lnTo>
                    <a:pt x="38910" y="113148"/>
                  </a:lnTo>
                  <a:lnTo>
                    <a:pt x="35818" y="152399"/>
                  </a:lnTo>
                  <a:lnTo>
                    <a:pt x="32797" y="193416"/>
                  </a:lnTo>
                  <a:lnTo>
                    <a:pt x="27680" y="230475"/>
                  </a:lnTo>
                  <a:lnTo>
                    <a:pt x="20532" y="272596"/>
                  </a:lnTo>
                  <a:lnTo>
                    <a:pt x="15446" y="310608"/>
                  </a:lnTo>
                  <a:lnTo>
                    <a:pt x="9166" y="354987"/>
                  </a:lnTo>
                  <a:lnTo>
                    <a:pt x="8563" y="391370"/>
                  </a:lnTo>
                  <a:lnTo>
                    <a:pt x="8561" y="349298"/>
                  </a:lnTo>
                  <a:lnTo>
                    <a:pt x="5915" y="310314"/>
                  </a:lnTo>
                  <a:lnTo>
                    <a:pt x="872" y="275284"/>
                  </a:lnTo>
                  <a:lnTo>
                    <a:pt x="0" y="239133"/>
                  </a:lnTo>
                  <a:lnTo>
                    <a:pt x="4481" y="201743"/>
                  </a:lnTo>
                  <a:lnTo>
                    <a:pt x="7755" y="160682"/>
                  </a:lnTo>
                  <a:lnTo>
                    <a:pt x="8455" y="119633"/>
                  </a:lnTo>
                  <a:lnTo>
                    <a:pt x="13270" y="100410"/>
                  </a:lnTo>
                  <a:lnTo>
                    <a:pt x="40577" y="59190"/>
                  </a:lnTo>
                  <a:lnTo>
                    <a:pt x="65087" y="23843"/>
                  </a:lnTo>
                  <a:lnTo>
                    <a:pt x="73702" y="19760"/>
                  </a:lnTo>
                  <a:lnTo>
                    <a:pt x="83153" y="16952"/>
                  </a:lnTo>
                  <a:lnTo>
                    <a:pt x="95044" y="10786"/>
                  </a:lnTo>
                  <a:lnTo>
                    <a:pt x="134912" y="0"/>
                  </a:lnTo>
                  <a:lnTo>
                    <a:pt x="149737" y="3779"/>
                  </a:lnTo>
                  <a:lnTo>
                    <a:pt x="165395" y="13945"/>
                  </a:lnTo>
                  <a:lnTo>
                    <a:pt x="171861" y="19660"/>
                  </a:lnTo>
                  <a:lnTo>
                    <a:pt x="175397" y="28153"/>
                  </a:lnTo>
                  <a:lnTo>
                    <a:pt x="177666" y="45034"/>
                  </a:lnTo>
                  <a:lnTo>
                    <a:pt x="165748" y="88868"/>
                  </a:lnTo>
                  <a:lnTo>
                    <a:pt x="152479" y="110256"/>
                  </a:lnTo>
                  <a:lnTo>
                    <a:pt x="118524" y="152071"/>
                  </a:lnTo>
                  <a:lnTo>
                    <a:pt x="80776" y="194134"/>
                  </a:lnTo>
                  <a:lnTo>
                    <a:pt x="53209" y="2218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7" name="SMARTInkShape-378"/>
            <p:cNvSpPr/>
            <p:nvPr>
              <p:custDataLst>
                <p:tags r:id="rId25"/>
              </p:custDataLst>
            </p:nvPr>
          </p:nvSpPr>
          <p:spPr bwMode="auto">
            <a:xfrm>
              <a:off x="6877524" y="3875517"/>
              <a:ext cx="123352" cy="436832"/>
            </a:xfrm>
            <a:custGeom>
              <a:avLst/>
              <a:gdLst/>
              <a:ahLst/>
              <a:cxnLst/>
              <a:rect l="0" t="0" r="0" b="0"/>
              <a:pathLst>
                <a:path w="123352" h="436832">
                  <a:moveTo>
                    <a:pt x="123351" y="8897"/>
                  </a:moveTo>
                  <a:lnTo>
                    <a:pt x="123351" y="8897"/>
                  </a:lnTo>
                  <a:lnTo>
                    <a:pt x="123351" y="4156"/>
                  </a:lnTo>
                  <a:lnTo>
                    <a:pt x="122359" y="2760"/>
                  </a:lnTo>
                  <a:lnTo>
                    <a:pt x="120705" y="1829"/>
                  </a:lnTo>
                  <a:lnTo>
                    <a:pt x="110922" y="335"/>
                  </a:lnTo>
                  <a:lnTo>
                    <a:pt x="98280" y="0"/>
                  </a:lnTo>
                  <a:lnTo>
                    <a:pt x="92331" y="4717"/>
                  </a:lnTo>
                  <a:lnTo>
                    <a:pt x="69724" y="44917"/>
                  </a:lnTo>
                  <a:lnTo>
                    <a:pt x="54884" y="82542"/>
                  </a:lnTo>
                  <a:lnTo>
                    <a:pt x="40337" y="126007"/>
                  </a:lnTo>
                  <a:lnTo>
                    <a:pt x="26986" y="161005"/>
                  </a:lnTo>
                  <a:lnTo>
                    <a:pt x="19392" y="196510"/>
                  </a:lnTo>
                  <a:lnTo>
                    <a:pt x="14496" y="234812"/>
                  </a:lnTo>
                  <a:lnTo>
                    <a:pt x="6761" y="274934"/>
                  </a:lnTo>
                  <a:lnTo>
                    <a:pt x="0" y="319306"/>
                  </a:lnTo>
                  <a:lnTo>
                    <a:pt x="4801" y="356734"/>
                  </a:lnTo>
                  <a:lnTo>
                    <a:pt x="6941" y="397007"/>
                  </a:lnTo>
                  <a:lnTo>
                    <a:pt x="11910" y="416147"/>
                  </a:lnTo>
                  <a:lnTo>
                    <a:pt x="19582" y="425707"/>
                  </a:lnTo>
                  <a:lnTo>
                    <a:pt x="28614" y="432270"/>
                  </a:lnTo>
                  <a:lnTo>
                    <a:pt x="35936" y="435188"/>
                  </a:lnTo>
                  <a:lnTo>
                    <a:pt x="50376" y="436831"/>
                  </a:lnTo>
                  <a:lnTo>
                    <a:pt x="58837" y="434569"/>
                  </a:lnTo>
                  <a:lnTo>
                    <a:pt x="69773" y="4285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8" name="SMARTInkShape-379"/>
            <p:cNvSpPr/>
            <p:nvPr>
              <p:custDataLst>
                <p:tags r:id="rId26"/>
              </p:custDataLst>
            </p:nvPr>
          </p:nvSpPr>
          <p:spPr bwMode="auto">
            <a:xfrm>
              <a:off x="7000890" y="4066793"/>
              <a:ext cx="232158" cy="174808"/>
            </a:xfrm>
            <a:custGeom>
              <a:avLst/>
              <a:gdLst/>
              <a:ahLst/>
              <a:cxnLst/>
              <a:rect l="0" t="0" r="0" b="0"/>
              <a:pathLst>
                <a:path w="232158" h="174808">
                  <a:moveTo>
                    <a:pt x="26774" y="5145"/>
                  </a:moveTo>
                  <a:lnTo>
                    <a:pt x="26774" y="5145"/>
                  </a:lnTo>
                  <a:lnTo>
                    <a:pt x="26774" y="404"/>
                  </a:lnTo>
                  <a:lnTo>
                    <a:pt x="27766" y="0"/>
                  </a:lnTo>
                  <a:lnTo>
                    <a:pt x="35868" y="4562"/>
                  </a:lnTo>
                  <a:lnTo>
                    <a:pt x="68471" y="6132"/>
                  </a:lnTo>
                  <a:lnTo>
                    <a:pt x="80357" y="12211"/>
                  </a:lnTo>
                  <a:lnTo>
                    <a:pt x="83332" y="12832"/>
                  </a:lnTo>
                  <a:lnTo>
                    <a:pt x="92260" y="18447"/>
                  </a:lnTo>
                  <a:lnTo>
                    <a:pt x="101188" y="26394"/>
                  </a:lnTo>
                  <a:lnTo>
                    <a:pt x="104496" y="32118"/>
                  </a:lnTo>
                  <a:lnTo>
                    <a:pt x="106958" y="37968"/>
                  </a:lnTo>
                  <a:lnTo>
                    <a:pt x="111359" y="43876"/>
                  </a:lnTo>
                  <a:lnTo>
                    <a:pt x="111938" y="46840"/>
                  </a:lnTo>
                  <a:lnTo>
                    <a:pt x="111331" y="49809"/>
                  </a:lnTo>
                  <a:lnTo>
                    <a:pt x="109003" y="56745"/>
                  </a:lnTo>
                  <a:lnTo>
                    <a:pt x="106701" y="70815"/>
                  </a:lnTo>
                  <a:lnTo>
                    <a:pt x="89082" y="101346"/>
                  </a:lnTo>
                  <a:lnTo>
                    <a:pt x="67244" y="124124"/>
                  </a:lnTo>
                  <a:lnTo>
                    <a:pt x="23931" y="159038"/>
                  </a:lnTo>
                  <a:lnTo>
                    <a:pt x="0" y="174797"/>
                  </a:lnTo>
                  <a:lnTo>
                    <a:pt x="12415" y="174807"/>
                  </a:lnTo>
                  <a:lnTo>
                    <a:pt x="53816" y="163784"/>
                  </a:lnTo>
                  <a:lnTo>
                    <a:pt x="71498" y="158974"/>
                  </a:lnTo>
                  <a:lnTo>
                    <a:pt x="89304" y="154903"/>
                  </a:lnTo>
                  <a:lnTo>
                    <a:pt x="132071" y="138910"/>
                  </a:lnTo>
                  <a:lnTo>
                    <a:pt x="173381" y="116262"/>
                  </a:lnTo>
                  <a:lnTo>
                    <a:pt x="184868" y="114061"/>
                  </a:lnTo>
                  <a:lnTo>
                    <a:pt x="189716" y="111490"/>
                  </a:lnTo>
                  <a:lnTo>
                    <a:pt x="232157" y="76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9" name="SMARTInkShape-380"/>
            <p:cNvSpPr/>
            <p:nvPr>
              <p:custDataLst>
                <p:tags r:id="rId27"/>
              </p:custDataLst>
            </p:nvPr>
          </p:nvSpPr>
          <p:spPr bwMode="auto">
            <a:xfrm>
              <a:off x="7179577" y="3893344"/>
              <a:ext cx="150491" cy="571501"/>
            </a:xfrm>
            <a:custGeom>
              <a:avLst/>
              <a:gdLst/>
              <a:ahLst/>
              <a:cxnLst/>
              <a:rect l="0" t="0" r="0" b="0"/>
              <a:pathLst>
                <a:path w="150491" h="571501">
                  <a:moveTo>
                    <a:pt x="8821" y="0"/>
                  </a:moveTo>
                  <a:lnTo>
                    <a:pt x="8821" y="0"/>
                  </a:lnTo>
                  <a:lnTo>
                    <a:pt x="260" y="8562"/>
                  </a:lnTo>
                  <a:lnTo>
                    <a:pt x="0" y="13561"/>
                  </a:lnTo>
                  <a:lnTo>
                    <a:pt x="2586" y="18595"/>
                  </a:lnTo>
                  <a:lnTo>
                    <a:pt x="6050" y="24139"/>
                  </a:lnTo>
                  <a:lnTo>
                    <a:pt x="8992" y="32839"/>
                  </a:lnTo>
                  <a:lnTo>
                    <a:pt x="38853" y="74765"/>
                  </a:lnTo>
                  <a:lnTo>
                    <a:pt x="66314" y="117292"/>
                  </a:lnTo>
                  <a:lnTo>
                    <a:pt x="95266" y="160893"/>
                  </a:lnTo>
                  <a:lnTo>
                    <a:pt x="117986" y="203613"/>
                  </a:lnTo>
                  <a:lnTo>
                    <a:pt x="129692" y="238482"/>
                  </a:lnTo>
                  <a:lnTo>
                    <a:pt x="139444" y="273949"/>
                  </a:lnTo>
                  <a:lnTo>
                    <a:pt x="147625" y="309594"/>
                  </a:lnTo>
                  <a:lnTo>
                    <a:pt x="150490" y="345290"/>
                  </a:lnTo>
                  <a:lnTo>
                    <a:pt x="150346" y="380010"/>
                  </a:lnTo>
                  <a:lnTo>
                    <a:pt x="139266" y="421557"/>
                  </a:lnTo>
                  <a:lnTo>
                    <a:pt x="118263" y="462947"/>
                  </a:lnTo>
                  <a:lnTo>
                    <a:pt x="86883" y="505923"/>
                  </a:lnTo>
                  <a:lnTo>
                    <a:pt x="43497" y="544105"/>
                  </a:lnTo>
                  <a:lnTo>
                    <a:pt x="8821" y="5715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0" name="SMARTInkShape-381"/>
            <p:cNvSpPr/>
            <p:nvPr>
              <p:custDataLst>
                <p:tags r:id="rId28"/>
              </p:custDataLst>
            </p:nvPr>
          </p:nvSpPr>
          <p:spPr bwMode="auto">
            <a:xfrm>
              <a:off x="6474023" y="3866555"/>
              <a:ext cx="115156" cy="482204"/>
            </a:xfrm>
            <a:custGeom>
              <a:avLst/>
              <a:gdLst/>
              <a:ahLst/>
              <a:cxnLst/>
              <a:rect l="0" t="0" r="0" b="0"/>
              <a:pathLst>
                <a:path w="115156" h="482204">
                  <a:moveTo>
                    <a:pt x="8930" y="0"/>
                  </a:moveTo>
                  <a:lnTo>
                    <a:pt x="8930" y="0"/>
                  </a:lnTo>
                  <a:lnTo>
                    <a:pt x="16619" y="7688"/>
                  </a:lnTo>
                  <a:lnTo>
                    <a:pt x="24744" y="9677"/>
                  </a:lnTo>
                  <a:lnTo>
                    <a:pt x="30180" y="13561"/>
                  </a:lnTo>
                  <a:lnTo>
                    <a:pt x="53594" y="53874"/>
                  </a:lnTo>
                  <a:lnTo>
                    <a:pt x="68464" y="90512"/>
                  </a:lnTo>
                  <a:lnTo>
                    <a:pt x="83344" y="134105"/>
                  </a:lnTo>
                  <a:lnTo>
                    <a:pt x="95250" y="170688"/>
                  </a:lnTo>
                  <a:lnTo>
                    <a:pt x="104511" y="215102"/>
                  </a:lnTo>
                  <a:lnTo>
                    <a:pt x="111374" y="257353"/>
                  </a:lnTo>
                  <a:lnTo>
                    <a:pt x="115155" y="294362"/>
                  </a:lnTo>
                  <a:lnTo>
                    <a:pt x="113256" y="330336"/>
                  </a:lnTo>
                  <a:lnTo>
                    <a:pt x="108362" y="366104"/>
                  </a:lnTo>
                  <a:lnTo>
                    <a:pt x="102773" y="392902"/>
                  </a:lnTo>
                  <a:lnTo>
                    <a:pt x="90093" y="414953"/>
                  </a:lnTo>
                  <a:lnTo>
                    <a:pt x="51631" y="457207"/>
                  </a:lnTo>
                  <a:lnTo>
                    <a:pt x="40806" y="466132"/>
                  </a:lnTo>
                  <a:lnTo>
                    <a:pt x="0" y="4822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1" name="SMARTInkShape-382"/>
            <p:cNvSpPr/>
            <p:nvPr>
              <p:custDataLst>
                <p:tags r:id="rId29"/>
              </p:custDataLst>
            </p:nvPr>
          </p:nvSpPr>
          <p:spPr bwMode="auto">
            <a:xfrm>
              <a:off x="4920258" y="4429125"/>
              <a:ext cx="89298" cy="26790"/>
            </a:xfrm>
            <a:custGeom>
              <a:avLst/>
              <a:gdLst/>
              <a:ahLst/>
              <a:cxnLst/>
              <a:rect l="0" t="0" r="0" b="0"/>
              <a:pathLst>
                <a:path w="89298" h="26790">
                  <a:moveTo>
                    <a:pt x="0" y="26789"/>
                  </a:moveTo>
                  <a:lnTo>
                    <a:pt x="0" y="26789"/>
                  </a:lnTo>
                  <a:lnTo>
                    <a:pt x="28679" y="26789"/>
                  </a:lnTo>
                  <a:lnTo>
                    <a:pt x="59958" y="14360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2" name="SMARTInkShape-383"/>
            <p:cNvSpPr/>
            <p:nvPr>
              <p:custDataLst>
                <p:tags r:id="rId30"/>
              </p:custDataLst>
            </p:nvPr>
          </p:nvSpPr>
          <p:spPr bwMode="auto">
            <a:xfrm>
              <a:off x="5759648" y="4143484"/>
              <a:ext cx="98070" cy="258326"/>
            </a:xfrm>
            <a:custGeom>
              <a:avLst/>
              <a:gdLst/>
              <a:ahLst/>
              <a:cxnLst/>
              <a:rect l="0" t="0" r="0" b="0"/>
              <a:pathLst>
                <a:path w="98070" h="258326">
                  <a:moveTo>
                    <a:pt x="0" y="8821"/>
                  </a:moveTo>
                  <a:lnTo>
                    <a:pt x="0" y="8821"/>
                  </a:lnTo>
                  <a:lnTo>
                    <a:pt x="0" y="4080"/>
                  </a:lnTo>
                  <a:lnTo>
                    <a:pt x="993" y="2684"/>
                  </a:lnTo>
                  <a:lnTo>
                    <a:pt x="2646" y="1753"/>
                  </a:lnTo>
                  <a:lnTo>
                    <a:pt x="8562" y="0"/>
                  </a:lnTo>
                  <a:lnTo>
                    <a:pt x="15987" y="6050"/>
                  </a:lnTo>
                  <a:lnTo>
                    <a:pt x="38976" y="15706"/>
                  </a:lnTo>
                  <a:lnTo>
                    <a:pt x="73068" y="46311"/>
                  </a:lnTo>
                  <a:lnTo>
                    <a:pt x="92156" y="77699"/>
                  </a:lnTo>
                  <a:lnTo>
                    <a:pt x="96428" y="95265"/>
                  </a:lnTo>
                  <a:lnTo>
                    <a:pt x="98069" y="138559"/>
                  </a:lnTo>
                  <a:lnTo>
                    <a:pt x="89124" y="181389"/>
                  </a:lnTo>
                  <a:lnTo>
                    <a:pt x="74138" y="216182"/>
                  </a:lnTo>
                  <a:lnTo>
                    <a:pt x="41669" y="252853"/>
                  </a:lnTo>
                  <a:lnTo>
                    <a:pt x="35718" y="256186"/>
                  </a:lnTo>
                  <a:lnTo>
                    <a:pt x="23812" y="258325"/>
                  </a:lnTo>
                  <a:lnTo>
                    <a:pt x="21828" y="257509"/>
                  </a:lnTo>
                  <a:lnTo>
                    <a:pt x="20505" y="255971"/>
                  </a:lnTo>
                  <a:lnTo>
                    <a:pt x="19036" y="251619"/>
                  </a:lnTo>
                  <a:lnTo>
                    <a:pt x="17860" y="2409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3" name="SMARTInkShape-384"/>
            <p:cNvSpPr/>
            <p:nvPr>
              <p:custDataLst>
                <p:tags r:id="rId31"/>
              </p:custDataLst>
            </p:nvPr>
          </p:nvSpPr>
          <p:spPr bwMode="auto">
            <a:xfrm>
              <a:off x="5876257" y="4089905"/>
              <a:ext cx="142353" cy="276579"/>
            </a:xfrm>
            <a:custGeom>
              <a:avLst/>
              <a:gdLst/>
              <a:ahLst/>
              <a:cxnLst/>
              <a:rect l="0" t="0" r="0" b="0"/>
              <a:pathLst>
                <a:path w="142353" h="276579">
                  <a:moveTo>
                    <a:pt x="70915" y="8822"/>
                  </a:moveTo>
                  <a:lnTo>
                    <a:pt x="70915" y="8822"/>
                  </a:lnTo>
                  <a:lnTo>
                    <a:pt x="70915" y="4081"/>
                  </a:lnTo>
                  <a:lnTo>
                    <a:pt x="69923" y="2685"/>
                  </a:lnTo>
                  <a:lnTo>
                    <a:pt x="68269" y="1754"/>
                  </a:lnTo>
                  <a:lnTo>
                    <a:pt x="61821" y="137"/>
                  </a:lnTo>
                  <a:lnTo>
                    <a:pt x="57612" y="0"/>
                  </a:lnTo>
                  <a:lnTo>
                    <a:pt x="52435" y="2586"/>
                  </a:lnTo>
                  <a:lnTo>
                    <a:pt x="41027" y="12330"/>
                  </a:lnTo>
                  <a:lnTo>
                    <a:pt x="14357" y="51903"/>
                  </a:lnTo>
                  <a:lnTo>
                    <a:pt x="3445" y="80721"/>
                  </a:lnTo>
                  <a:lnTo>
                    <a:pt x="0" y="112670"/>
                  </a:lnTo>
                  <a:lnTo>
                    <a:pt x="7212" y="156379"/>
                  </a:lnTo>
                  <a:lnTo>
                    <a:pt x="10895" y="194316"/>
                  </a:lnTo>
                  <a:lnTo>
                    <a:pt x="23839" y="236308"/>
                  </a:lnTo>
                  <a:lnTo>
                    <a:pt x="24649" y="240846"/>
                  </a:lnTo>
                  <a:lnTo>
                    <a:pt x="35267" y="256715"/>
                  </a:lnTo>
                  <a:lnTo>
                    <a:pt x="42834" y="262863"/>
                  </a:lnTo>
                  <a:lnTo>
                    <a:pt x="52673" y="268971"/>
                  </a:lnTo>
                  <a:lnTo>
                    <a:pt x="58838" y="273271"/>
                  </a:lnTo>
                  <a:lnTo>
                    <a:pt x="67888" y="275692"/>
                  </a:lnTo>
                  <a:lnTo>
                    <a:pt x="82815" y="276578"/>
                  </a:lnTo>
                  <a:lnTo>
                    <a:pt x="85794" y="274638"/>
                  </a:lnTo>
                  <a:lnTo>
                    <a:pt x="122631" y="231373"/>
                  </a:lnTo>
                  <a:lnTo>
                    <a:pt x="142352" y="1874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4" name="SMARTInkShape-385"/>
            <p:cNvSpPr/>
            <p:nvPr>
              <p:custDataLst>
                <p:tags r:id="rId32"/>
              </p:custDataLst>
            </p:nvPr>
          </p:nvSpPr>
          <p:spPr bwMode="auto">
            <a:xfrm>
              <a:off x="5750719" y="3946922"/>
              <a:ext cx="214274" cy="98227"/>
            </a:xfrm>
            <a:custGeom>
              <a:avLst/>
              <a:gdLst/>
              <a:ahLst/>
              <a:cxnLst/>
              <a:rect l="0" t="0" r="0" b="0"/>
              <a:pathLst>
                <a:path w="214274" h="98227">
                  <a:moveTo>
                    <a:pt x="0" y="62508"/>
                  </a:moveTo>
                  <a:lnTo>
                    <a:pt x="0" y="62508"/>
                  </a:lnTo>
                  <a:lnTo>
                    <a:pt x="30178" y="62508"/>
                  </a:lnTo>
                  <a:lnTo>
                    <a:pt x="68223" y="71192"/>
                  </a:lnTo>
                  <a:lnTo>
                    <a:pt x="109246" y="71433"/>
                  </a:lnTo>
                  <a:lnTo>
                    <a:pt x="136522" y="71437"/>
                  </a:lnTo>
                  <a:lnTo>
                    <a:pt x="142697" y="68791"/>
                  </a:lnTo>
                  <a:lnTo>
                    <a:pt x="148749" y="65300"/>
                  </a:lnTo>
                  <a:lnTo>
                    <a:pt x="160543" y="62753"/>
                  </a:lnTo>
                  <a:lnTo>
                    <a:pt x="164949" y="62617"/>
                  </a:lnTo>
                  <a:lnTo>
                    <a:pt x="166521" y="61588"/>
                  </a:lnTo>
                  <a:lnTo>
                    <a:pt x="167568" y="59910"/>
                  </a:lnTo>
                  <a:lnTo>
                    <a:pt x="169388" y="53419"/>
                  </a:lnTo>
                  <a:lnTo>
                    <a:pt x="169627" y="41259"/>
                  </a:lnTo>
                  <a:lnTo>
                    <a:pt x="167002" y="35535"/>
                  </a:lnTo>
                  <a:lnTo>
                    <a:pt x="163519" y="29684"/>
                  </a:lnTo>
                  <a:lnTo>
                    <a:pt x="161972" y="23776"/>
                  </a:lnTo>
                  <a:lnTo>
                    <a:pt x="160567" y="21804"/>
                  </a:lnTo>
                  <a:lnTo>
                    <a:pt x="158638" y="20489"/>
                  </a:lnTo>
                  <a:lnTo>
                    <a:pt x="156361" y="19612"/>
                  </a:lnTo>
                  <a:lnTo>
                    <a:pt x="154841" y="18036"/>
                  </a:lnTo>
                  <a:lnTo>
                    <a:pt x="153154" y="13638"/>
                  </a:lnTo>
                  <a:lnTo>
                    <a:pt x="151712" y="12069"/>
                  </a:lnTo>
                  <a:lnTo>
                    <a:pt x="143278" y="9052"/>
                  </a:lnTo>
                  <a:lnTo>
                    <a:pt x="135222" y="8940"/>
                  </a:lnTo>
                  <a:lnTo>
                    <a:pt x="134796" y="7944"/>
                  </a:lnTo>
                  <a:lnTo>
                    <a:pt x="133945" y="0"/>
                  </a:lnTo>
                  <a:lnTo>
                    <a:pt x="133945" y="4740"/>
                  </a:lnTo>
                  <a:lnTo>
                    <a:pt x="134937" y="6137"/>
                  </a:lnTo>
                  <a:lnTo>
                    <a:pt x="136591" y="7068"/>
                  </a:lnTo>
                  <a:lnTo>
                    <a:pt x="141634" y="8562"/>
                  </a:lnTo>
                  <a:lnTo>
                    <a:pt x="149759" y="14994"/>
                  </a:lnTo>
                  <a:lnTo>
                    <a:pt x="158033" y="17010"/>
                  </a:lnTo>
                  <a:lnTo>
                    <a:pt x="163833" y="17482"/>
                  </a:lnTo>
                  <a:lnTo>
                    <a:pt x="169718" y="20337"/>
                  </a:lnTo>
                  <a:lnTo>
                    <a:pt x="175641" y="23921"/>
                  </a:lnTo>
                  <a:lnTo>
                    <a:pt x="202378" y="34366"/>
                  </a:lnTo>
                  <a:lnTo>
                    <a:pt x="212807" y="43288"/>
                  </a:lnTo>
                  <a:lnTo>
                    <a:pt x="213643" y="46689"/>
                  </a:lnTo>
                  <a:lnTo>
                    <a:pt x="214273" y="65604"/>
                  </a:lnTo>
                  <a:lnTo>
                    <a:pt x="211649" y="71490"/>
                  </a:lnTo>
                  <a:lnTo>
                    <a:pt x="208168" y="77414"/>
                  </a:lnTo>
                  <a:lnTo>
                    <a:pt x="205216" y="86327"/>
                  </a:lnTo>
                  <a:lnTo>
                    <a:pt x="196453" y="98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5" name="SMARTInkShape-386"/>
            <p:cNvSpPr/>
            <p:nvPr>
              <p:custDataLst>
                <p:tags r:id="rId33"/>
              </p:custDataLst>
            </p:nvPr>
          </p:nvSpPr>
          <p:spPr bwMode="auto">
            <a:xfrm>
              <a:off x="6134695" y="3884414"/>
              <a:ext cx="40865" cy="473275"/>
            </a:xfrm>
            <a:custGeom>
              <a:avLst/>
              <a:gdLst/>
              <a:ahLst/>
              <a:cxnLst/>
              <a:rect l="0" t="0" r="0" b="0"/>
              <a:pathLst>
                <a:path w="40865" h="473275">
                  <a:moveTo>
                    <a:pt x="35719" y="0"/>
                  </a:moveTo>
                  <a:lnTo>
                    <a:pt x="35719" y="0"/>
                  </a:lnTo>
                  <a:lnTo>
                    <a:pt x="40459" y="4740"/>
                  </a:lnTo>
                  <a:lnTo>
                    <a:pt x="40864" y="7129"/>
                  </a:lnTo>
                  <a:lnTo>
                    <a:pt x="40141" y="9713"/>
                  </a:lnTo>
                  <a:lnTo>
                    <a:pt x="37684" y="15231"/>
                  </a:lnTo>
                  <a:lnTo>
                    <a:pt x="35796" y="55878"/>
                  </a:lnTo>
                  <a:lnTo>
                    <a:pt x="35729" y="94107"/>
                  </a:lnTo>
                  <a:lnTo>
                    <a:pt x="35721" y="133131"/>
                  </a:lnTo>
                  <a:lnTo>
                    <a:pt x="34727" y="175640"/>
                  </a:lnTo>
                  <a:lnTo>
                    <a:pt x="28651" y="219021"/>
                  </a:lnTo>
                  <a:lnTo>
                    <a:pt x="27341" y="255064"/>
                  </a:lnTo>
                  <a:lnTo>
                    <a:pt x="22158" y="298650"/>
                  </a:lnTo>
                  <a:lnTo>
                    <a:pt x="17717" y="339341"/>
                  </a:lnTo>
                  <a:lnTo>
                    <a:pt x="10959" y="381921"/>
                  </a:lnTo>
                  <a:lnTo>
                    <a:pt x="8205" y="421225"/>
                  </a:lnTo>
                  <a:lnTo>
                    <a:pt x="378" y="465500"/>
                  </a:lnTo>
                  <a:lnTo>
                    <a:pt x="0" y="4732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6" name="SMARTInkShape-387"/>
            <p:cNvSpPr/>
            <p:nvPr>
              <p:custDataLst>
                <p:tags r:id="rId34"/>
              </p:custDataLst>
            </p:nvPr>
          </p:nvSpPr>
          <p:spPr bwMode="auto">
            <a:xfrm>
              <a:off x="6250940" y="4063008"/>
              <a:ext cx="223084" cy="214303"/>
            </a:xfrm>
            <a:custGeom>
              <a:avLst/>
              <a:gdLst/>
              <a:ahLst/>
              <a:cxnLst/>
              <a:rect l="0" t="0" r="0" b="0"/>
              <a:pathLst>
                <a:path w="223084" h="214303">
                  <a:moveTo>
                    <a:pt x="44490" y="0"/>
                  </a:moveTo>
                  <a:lnTo>
                    <a:pt x="44490" y="0"/>
                  </a:lnTo>
                  <a:lnTo>
                    <a:pt x="39749" y="0"/>
                  </a:lnTo>
                  <a:lnTo>
                    <a:pt x="38353" y="992"/>
                  </a:lnTo>
                  <a:lnTo>
                    <a:pt x="37422" y="2645"/>
                  </a:lnTo>
                  <a:lnTo>
                    <a:pt x="35570" y="8897"/>
                  </a:lnTo>
                  <a:lnTo>
                    <a:pt x="40303" y="8919"/>
                  </a:lnTo>
                  <a:lnTo>
                    <a:pt x="45275" y="11570"/>
                  </a:lnTo>
                  <a:lnTo>
                    <a:pt x="59476" y="23168"/>
                  </a:lnTo>
                  <a:lnTo>
                    <a:pt x="65371" y="25179"/>
                  </a:lnTo>
                  <a:lnTo>
                    <a:pt x="89928" y="29223"/>
                  </a:lnTo>
                  <a:lnTo>
                    <a:pt x="115213" y="37794"/>
                  </a:lnTo>
                  <a:lnTo>
                    <a:pt x="140940" y="60779"/>
                  </a:lnTo>
                  <a:lnTo>
                    <a:pt x="141927" y="64385"/>
                  </a:lnTo>
                  <a:lnTo>
                    <a:pt x="142670" y="83453"/>
                  </a:lnTo>
                  <a:lnTo>
                    <a:pt x="140701" y="86393"/>
                  </a:lnTo>
                  <a:lnTo>
                    <a:pt x="125928" y="100886"/>
                  </a:lnTo>
                  <a:lnTo>
                    <a:pt x="108422" y="122564"/>
                  </a:lnTo>
                  <a:lnTo>
                    <a:pt x="68211" y="154647"/>
                  </a:lnTo>
                  <a:lnTo>
                    <a:pt x="25414" y="189137"/>
                  </a:lnTo>
                  <a:lnTo>
                    <a:pt x="12095" y="201145"/>
                  </a:lnTo>
                  <a:lnTo>
                    <a:pt x="1651" y="204825"/>
                  </a:lnTo>
                  <a:lnTo>
                    <a:pt x="1047" y="206003"/>
                  </a:lnTo>
                  <a:lnTo>
                    <a:pt x="0" y="213022"/>
                  </a:lnTo>
                  <a:lnTo>
                    <a:pt x="940" y="213452"/>
                  </a:lnTo>
                  <a:lnTo>
                    <a:pt x="42083" y="214302"/>
                  </a:lnTo>
                  <a:lnTo>
                    <a:pt x="65438" y="207181"/>
                  </a:lnTo>
                  <a:lnTo>
                    <a:pt x="107191" y="190396"/>
                  </a:lnTo>
                  <a:lnTo>
                    <a:pt x="133237" y="181219"/>
                  </a:lnTo>
                  <a:lnTo>
                    <a:pt x="151483" y="176725"/>
                  </a:lnTo>
                  <a:lnTo>
                    <a:pt x="184704" y="160570"/>
                  </a:lnTo>
                  <a:lnTo>
                    <a:pt x="192135" y="155700"/>
                  </a:lnTo>
                  <a:lnTo>
                    <a:pt x="204990" y="149928"/>
                  </a:lnTo>
                  <a:lnTo>
                    <a:pt x="223083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7" name="SMARTInkShape-388"/>
            <p:cNvSpPr/>
            <p:nvPr>
              <p:custDataLst>
                <p:tags r:id="rId35"/>
              </p:custDataLst>
            </p:nvPr>
          </p:nvSpPr>
          <p:spPr bwMode="auto">
            <a:xfrm>
              <a:off x="5286375" y="4259461"/>
              <a:ext cx="17860" cy="455319"/>
            </a:xfrm>
            <a:custGeom>
              <a:avLst/>
              <a:gdLst/>
              <a:ahLst/>
              <a:cxnLst/>
              <a:rect l="0" t="0" r="0" b="0"/>
              <a:pathLst>
                <a:path w="17860" h="455319">
                  <a:moveTo>
                    <a:pt x="8930" y="0"/>
                  </a:moveTo>
                  <a:lnTo>
                    <a:pt x="8930" y="0"/>
                  </a:lnTo>
                  <a:lnTo>
                    <a:pt x="2793" y="14258"/>
                  </a:lnTo>
                  <a:lnTo>
                    <a:pt x="245" y="54960"/>
                  </a:lnTo>
                  <a:lnTo>
                    <a:pt x="33" y="98409"/>
                  </a:lnTo>
                  <a:lnTo>
                    <a:pt x="6" y="141110"/>
                  </a:lnTo>
                  <a:lnTo>
                    <a:pt x="2" y="176968"/>
                  </a:lnTo>
                  <a:lnTo>
                    <a:pt x="1" y="217579"/>
                  </a:lnTo>
                  <a:lnTo>
                    <a:pt x="0" y="255188"/>
                  </a:lnTo>
                  <a:lnTo>
                    <a:pt x="0" y="291467"/>
                  </a:lnTo>
                  <a:lnTo>
                    <a:pt x="0" y="326360"/>
                  </a:lnTo>
                  <a:lnTo>
                    <a:pt x="2646" y="365319"/>
                  </a:lnTo>
                  <a:lnTo>
                    <a:pt x="5145" y="383622"/>
                  </a:lnTo>
                  <a:lnTo>
                    <a:pt x="873" y="423838"/>
                  </a:lnTo>
                  <a:lnTo>
                    <a:pt x="2" y="455318"/>
                  </a:lnTo>
                  <a:lnTo>
                    <a:pt x="992" y="441137"/>
                  </a:lnTo>
                  <a:lnTo>
                    <a:pt x="12429" y="403949"/>
                  </a:lnTo>
                  <a:lnTo>
                    <a:pt x="16787" y="365542"/>
                  </a:lnTo>
                  <a:lnTo>
                    <a:pt x="17859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8" name="SMARTInkShape-389"/>
            <p:cNvSpPr/>
            <p:nvPr>
              <p:custDataLst>
                <p:tags r:id="rId36"/>
              </p:custDataLst>
            </p:nvPr>
          </p:nvSpPr>
          <p:spPr bwMode="auto">
            <a:xfrm>
              <a:off x="4955977" y="4205883"/>
              <a:ext cx="116087" cy="17860"/>
            </a:xfrm>
            <a:custGeom>
              <a:avLst/>
              <a:gdLst/>
              <a:ahLst/>
              <a:cxnLst/>
              <a:rect l="0" t="0" r="0" b="0"/>
              <a:pathLst>
                <a:path w="116087" h="17860">
                  <a:moveTo>
                    <a:pt x="0" y="0"/>
                  </a:moveTo>
                  <a:lnTo>
                    <a:pt x="0" y="0"/>
                  </a:lnTo>
                  <a:lnTo>
                    <a:pt x="42673" y="0"/>
                  </a:lnTo>
                  <a:lnTo>
                    <a:pt x="56741" y="992"/>
                  </a:lnTo>
                  <a:lnTo>
                    <a:pt x="80203" y="11024"/>
                  </a:lnTo>
                  <a:lnTo>
                    <a:pt x="86247" y="14821"/>
                  </a:lnTo>
                  <a:lnTo>
                    <a:pt x="95228" y="16959"/>
                  </a:lnTo>
                  <a:lnTo>
                    <a:pt x="116086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89" name="SMARTInkShape-390"/>
            <p:cNvSpPr/>
            <p:nvPr>
              <p:custDataLst>
                <p:tags r:id="rId37"/>
              </p:custDataLst>
            </p:nvPr>
          </p:nvSpPr>
          <p:spPr bwMode="auto">
            <a:xfrm>
              <a:off x="5529572" y="3911203"/>
              <a:ext cx="131851" cy="569942"/>
            </a:xfrm>
            <a:custGeom>
              <a:avLst/>
              <a:gdLst/>
              <a:ahLst/>
              <a:cxnLst/>
              <a:rect l="0" t="0" r="0" b="0"/>
              <a:pathLst>
                <a:path w="131851" h="569942">
                  <a:moveTo>
                    <a:pt x="131850" y="0"/>
                  </a:moveTo>
                  <a:lnTo>
                    <a:pt x="131850" y="0"/>
                  </a:lnTo>
                  <a:lnTo>
                    <a:pt x="123029" y="0"/>
                  </a:lnTo>
                  <a:lnTo>
                    <a:pt x="101671" y="21249"/>
                  </a:lnTo>
                  <a:lnTo>
                    <a:pt x="98594" y="26973"/>
                  </a:lnTo>
                  <a:lnTo>
                    <a:pt x="80996" y="66832"/>
                  </a:lnTo>
                  <a:lnTo>
                    <a:pt x="66332" y="107725"/>
                  </a:lnTo>
                  <a:lnTo>
                    <a:pt x="54452" y="150117"/>
                  </a:lnTo>
                  <a:lnTo>
                    <a:pt x="45528" y="184929"/>
                  </a:lnTo>
                  <a:lnTo>
                    <a:pt x="36599" y="220379"/>
                  </a:lnTo>
                  <a:lnTo>
                    <a:pt x="27670" y="257010"/>
                  </a:lnTo>
                  <a:lnTo>
                    <a:pt x="19733" y="298842"/>
                  </a:lnTo>
                  <a:lnTo>
                    <a:pt x="15948" y="342656"/>
                  </a:lnTo>
                  <a:lnTo>
                    <a:pt x="8984" y="387057"/>
                  </a:lnTo>
                  <a:lnTo>
                    <a:pt x="1628" y="429648"/>
                  </a:lnTo>
                  <a:lnTo>
                    <a:pt x="0" y="462994"/>
                  </a:lnTo>
                  <a:lnTo>
                    <a:pt x="5190" y="504022"/>
                  </a:lnTo>
                  <a:lnTo>
                    <a:pt x="8993" y="525379"/>
                  </a:lnTo>
                  <a:lnTo>
                    <a:pt x="19167" y="550373"/>
                  </a:lnTo>
                  <a:lnTo>
                    <a:pt x="22994" y="554439"/>
                  </a:lnTo>
                  <a:lnTo>
                    <a:pt x="50948" y="569162"/>
                  </a:lnTo>
                  <a:lnTo>
                    <a:pt x="54103" y="569941"/>
                  </a:lnTo>
                  <a:lnTo>
                    <a:pt x="62899" y="568162"/>
                  </a:lnTo>
                  <a:lnTo>
                    <a:pt x="84716" y="558934"/>
                  </a:lnTo>
                  <a:lnTo>
                    <a:pt x="93703" y="550702"/>
                  </a:lnTo>
                  <a:lnTo>
                    <a:pt x="122920" y="5179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0" name="SMARTInkShape-391"/>
            <p:cNvSpPr/>
            <p:nvPr>
              <p:custDataLst>
                <p:tags r:id="rId38"/>
              </p:custDataLst>
            </p:nvPr>
          </p:nvSpPr>
          <p:spPr bwMode="auto">
            <a:xfrm>
              <a:off x="5268516" y="4134938"/>
              <a:ext cx="178472" cy="245406"/>
            </a:xfrm>
            <a:custGeom>
              <a:avLst/>
              <a:gdLst/>
              <a:ahLst/>
              <a:cxnLst/>
              <a:rect l="0" t="0" r="0" b="0"/>
              <a:pathLst>
                <a:path w="178472" h="245406">
                  <a:moveTo>
                    <a:pt x="17859" y="88804"/>
                  </a:moveTo>
                  <a:lnTo>
                    <a:pt x="17859" y="88804"/>
                  </a:lnTo>
                  <a:lnTo>
                    <a:pt x="17859" y="81116"/>
                  </a:lnTo>
                  <a:lnTo>
                    <a:pt x="23996" y="72990"/>
                  </a:lnTo>
                  <a:lnTo>
                    <a:pt x="26953" y="64716"/>
                  </a:lnTo>
                  <a:lnTo>
                    <a:pt x="56591" y="24558"/>
                  </a:lnTo>
                  <a:lnTo>
                    <a:pt x="62523" y="20563"/>
                  </a:lnTo>
                  <a:lnTo>
                    <a:pt x="68468" y="17795"/>
                  </a:lnTo>
                  <a:lnTo>
                    <a:pt x="87313" y="3252"/>
                  </a:lnTo>
                  <a:lnTo>
                    <a:pt x="108891" y="0"/>
                  </a:lnTo>
                  <a:lnTo>
                    <a:pt x="115534" y="2372"/>
                  </a:lnTo>
                  <a:lnTo>
                    <a:pt x="144578" y="20511"/>
                  </a:lnTo>
                  <a:lnTo>
                    <a:pt x="163599" y="45906"/>
                  </a:lnTo>
                  <a:lnTo>
                    <a:pt x="166968" y="55186"/>
                  </a:lnTo>
                  <a:lnTo>
                    <a:pt x="177194" y="94880"/>
                  </a:lnTo>
                  <a:lnTo>
                    <a:pt x="178471" y="130487"/>
                  </a:lnTo>
                  <a:lnTo>
                    <a:pt x="175893" y="139741"/>
                  </a:lnTo>
                  <a:lnTo>
                    <a:pt x="172432" y="147161"/>
                  </a:lnTo>
                  <a:lnTo>
                    <a:pt x="165288" y="167804"/>
                  </a:lnTo>
                  <a:lnTo>
                    <a:pt x="157343" y="179790"/>
                  </a:lnTo>
                  <a:lnTo>
                    <a:pt x="117655" y="207833"/>
                  </a:lnTo>
                  <a:lnTo>
                    <a:pt x="78479" y="225723"/>
                  </a:lnTo>
                  <a:lnTo>
                    <a:pt x="45184" y="237963"/>
                  </a:lnTo>
                  <a:lnTo>
                    <a:pt x="33972" y="240425"/>
                  </a:lnTo>
                  <a:lnTo>
                    <a:pt x="25682" y="244826"/>
                  </a:lnTo>
                  <a:lnTo>
                    <a:pt x="21090" y="245405"/>
                  </a:lnTo>
                  <a:lnTo>
                    <a:pt x="0" y="240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97" name="SMARTInkShape-Group157"/>
          <p:cNvGrpSpPr/>
          <p:nvPr/>
        </p:nvGrpSpPr>
        <p:grpSpPr>
          <a:xfrm>
            <a:off x="6652617" y="4330898"/>
            <a:ext cx="1026915" cy="866001"/>
            <a:chOff x="6652617" y="4330898"/>
            <a:chExt cx="1026915" cy="866001"/>
          </a:xfrm>
        </p:grpSpPr>
        <p:sp>
          <p:nvSpPr>
            <p:cNvPr id="592" name="SMARTInkShape-392"/>
            <p:cNvSpPr/>
            <p:nvPr>
              <p:custDataLst>
                <p:tags r:id="rId19"/>
              </p:custDataLst>
            </p:nvPr>
          </p:nvSpPr>
          <p:spPr bwMode="auto">
            <a:xfrm>
              <a:off x="6652617" y="4330898"/>
              <a:ext cx="767954" cy="255071"/>
            </a:xfrm>
            <a:custGeom>
              <a:avLst/>
              <a:gdLst/>
              <a:ahLst/>
              <a:cxnLst/>
              <a:rect l="0" t="0" r="0" b="0"/>
              <a:pathLst>
                <a:path w="767954" h="255071">
                  <a:moveTo>
                    <a:pt x="767953" y="0"/>
                  </a:moveTo>
                  <a:lnTo>
                    <a:pt x="767953" y="0"/>
                  </a:lnTo>
                  <a:lnTo>
                    <a:pt x="767953" y="7689"/>
                  </a:lnTo>
                  <a:lnTo>
                    <a:pt x="766961" y="8103"/>
                  </a:lnTo>
                  <a:lnTo>
                    <a:pt x="760265" y="8821"/>
                  </a:lnTo>
                  <a:lnTo>
                    <a:pt x="759576" y="11527"/>
                  </a:lnTo>
                  <a:lnTo>
                    <a:pt x="759392" y="13638"/>
                  </a:lnTo>
                  <a:lnTo>
                    <a:pt x="758276" y="15045"/>
                  </a:lnTo>
                  <a:lnTo>
                    <a:pt x="754392" y="16609"/>
                  </a:lnTo>
                  <a:lnTo>
                    <a:pt x="752960" y="18018"/>
                  </a:lnTo>
                  <a:lnTo>
                    <a:pt x="751367" y="22230"/>
                  </a:lnTo>
                  <a:lnTo>
                    <a:pt x="750471" y="30179"/>
                  </a:lnTo>
                  <a:lnTo>
                    <a:pt x="749353" y="32026"/>
                  </a:lnTo>
                  <a:lnTo>
                    <a:pt x="747616" y="33257"/>
                  </a:lnTo>
                  <a:lnTo>
                    <a:pt x="745465" y="34077"/>
                  </a:lnTo>
                  <a:lnTo>
                    <a:pt x="744032" y="36609"/>
                  </a:lnTo>
                  <a:lnTo>
                    <a:pt x="741542" y="55692"/>
                  </a:lnTo>
                  <a:lnTo>
                    <a:pt x="738533" y="94003"/>
                  </a:lnTo>
                  <a:lnTo>
                    <a:pt x="730142" y="133575"/>
                  </a:lnTo>
                  <a:lnTo>
                    <a:pt x="725330" y="151695"/>
                  </a:lnTo>
                  <a:lnTo>
                    <a:pt x="723423" y="193470"/>
                  </a:lnTo>
                  <a:lnTo>
                    <a:pt x="722336" y="216296"/>
                  </a:lnTo>
                  <a:lnTo>
                    <a:pt x="715619" y="234626"/>
                  </a:lnTo>
                  <a:lnTo>
                    <a:pt x="716197" y="237777"/>
                  </a:lnTo>
                  <a:lnTo>
                    <a:pt x="722969" y="249495"/>
                  </a:lnTo>
                  <a:lnTo>
                    <a:pt x="723238" y="255070"/>
                  </a:lnTo>
                  <a:lnTo>
                    <a:pt x="723304" y="250107"/>
                  </a:lnTo>
                  <a:lnTo>
                    <a:pt x="715616" y="250038"/>
                  </a:lnTo>
                  <a:lnTo>
                    <a:pt x="715202" y="249044"/>
                  </a:lnTo>
                  <a:lnTo>
                    <a:pt x="714484" y="242344"/>
                  </a:lnTo>
                  <a:lnTo>
                    <a:pt x="706697" y="233523"/>
                  </a:lnTo>
                  <a:lnTo>
                    <a:pt x="701075" y="232572"/>
                  </a:lnTo>
                  <a:lnTo>
                    <a:pt x="675644" y="232182"/>
                  </a:lnTo>
                  <a:lnTo>
                    <a:pt x="635588" y="240734"/>
                  </a:lnTo>
                  <a:lnTo>
                    <a:pt x="596403" y="241069"/>
                  </a:lnTo>
                  <a:lnTo>
                    <a:pt x="552234" y="241099"/>
                  </a:lnTo>
                  <a:lnTo>
                    <a:pt x="507628" y="241101"/>
                  </a:lnTo>
                  <a:lnTo>
                    <a:pt x="473996" y="240110"/>
                  </a:lnTo>
                  <a:lnTo>
                    <a:pt x="436278" y="233413"/>
                  </a:lnTo>
                  <a:lnTo>
                    <a:pt x="396440" y="231425"/>
                  </a:lnTo>
                  <a:lnTo>
                    <a:pt x="362111" y="225153"/>
                  </a:lnTo>
                  <a:lnTo>
                    <a:pt x="322442" y="223620"/>
                  </a:lnTo>
                  <a:lnTo>
                    <a:pt x="284950" y="223317"/>
                  </a:lnTo>
                  <a:lnTo>
                    <a:pt x="243001" y="223257"/>
                  </a:lnTo>
                  <a:lnTo>
                    <a:pt x="202841" y="223244"/>
                  </a:lnTo>
                  <a:lnTo>
                    <a:pt x="178833" y="224235"/>
                  </a:lnTo>
                  <a:lnTo>
                    <a:pt x="140181" y="231345"/>
                  </a:lnTo>
                  <a:lnTo>
                    <a:pt x="122123" y="232919"/>
                  </a:lnTo>
                  <a:lnTo>
                    <a:pt x="92464" y="240253"/>
                  </a:lnTo>
                  <a:lnTo>
                    <a:pt x="65423" y="242020"/>
                  </a:lnTo>
                  <a:lnTo>
                    <a:pt x="39605" y="249198"/>
                  </a:lnTo>
                  <a:lnTo>
                    <a:pt x="0" y="250032"/>
                  </a:lnTo>
                  <a:lnTo>
                    <a:pt x="0" y="207457"/>
                  </a:lnTo>
                  <a:lnTo>
                    <a:pt x="0" y="164464"/>
                  </a:lnTo>
                  <a:lnTo>
                    <a:pt x="0" y="121710"/>
                  </a:lnTo>
                  <a:lnTo>
                    <a:pt x="992" y="105075"/>
                  </a:lnTo>
                  <a:lnTo>
                    <a:pt x="7689" y="86830"/>
                  </a:lnTo>
                  <a:lnTo>
                    <a:pt x="8897" y="67233"/>
                  </a:lnTo>
                  <a:lnTo>
                    <a:pt x="7916" y="65658"/>
                  </a:lnTo>
                  <a:lnTo>
                    <a:pt x="6270" y="64609"/>
                  </a:lnTo>
                  <a:lnTo>
                    <a:pt x="367" y="62631"/>
                  </a:lnTo>
                  <a:lnTo>
                    <a:pt x="0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3" name="SMARTInkShape-393"/>
            <p:cNvSpPr/>
            <p:nvPr>
              <p:custDataLst>
                <p:tags r:id="rId20"/>
              </p:custDataLst>
            </p:nvPr>
          </p:nvSpPr>
          <p:spPr bwMode="auto">
            <a:xfrm>
              <a:off x="7420693" y="4778112"/>
              <a:ext cx="258839" cy="240373"/>
            </a:xfrm>
            <a:custGeom>
              <a:avLst/>
              <a:gdLst/>
              <a:ahLst/>
              <a:cxnLst/>
              <a:rect l="0" t="0" r="0" b="0"/>
              <a:pathLst>
                <a:path w="258839" h="240373">
                  <a:moveTo>
                    <a:pt x="71315" y="97497"/>
                  </a:moveTo>
                  <a:lnTo>
                    <a:pt x="71315" y="97497"/>
                  </a:lnTo>
                  <a:lnTo>
                    <a:pt x="71315" y="92757"/>
                  </a:lnTo>
                  <a:lnTo>
                    <a:pt x="70323" y="91361"/>
                  </a:lnTo>
                  <a:lnTo>
                    <a:pt x="68669" y="90430"/>
                  </a:lnTo>
                  <a:lnTo>
                    <a:pt x="66574" y="89809"/>
                  </a:lnTo>
                  <a:lnTo>
                    <a:pt x="65178" y="88403"/>
                  </a:lnTo>
                  <a:lnTo>
                    <a:pt x="63626" y="84195"/>
                  </a:lnTo>
                  <a:lnTo>
                    <a:pt x="62417" y="58766"/>
                  </a:lnTo>
                  <a:lnTo>
                    <a:pt x="61415" y="56793"/>
                  </a:lnTo>
                  <a:lnTo>
                    <a:pt x="59754" y="55478"/>
                  </a:lnTo>
                  <a:lnTo>
                    <a:pt x="57654" y="54602"/>
                  </a:lnTo>
                  <a:lnTo>
                    <a:pt x="56254" y="53025"/>
                  </a:lnTo>
                  <a:lnTo>
                    <a:pt x="53466" y="43955"/>
                  </a:lnTo>
                  <a:lnTo>
                    <a:pt x="53459" y="48671"/>
                  </a:lnTo>
                  <a:lnTo>
                    <a:pt x="50811" y="53638"/>
                  </a:lnTo>
                  <a:lnTo>
                    <a:pt x="26598" y="95104"/>
                  </a:lnTo>
                  <a:lnTo>
                    <a:pt x="14747" y="113672"/>
                  </a:lnTo>
                  <a:lnTo>
                    <a:pt x="3018" y="154128"/>
                  </a:lnTo>
                  <a:lnTo>
                    <a:pt x="0" y="196939"/>
                  </a:lnTo>
                  <a:lnTo>
                    <a:pt x="2578" y="203871"/>
                  </a:lnTo>
                  <a:lnTo>
                    <a:pt x="7576" y="211665"/>
                  </a:lnTo>
                  <a:lnTo>
                    <a:pt x="10906" y="212731"/>
                  </a:lnTo>
                  <a:lnTo>
                    <a:pt x="29765" y="213533"/>
                  </a:lnTo>
                  <a:lnTo>
                    <a:pt x="35650" y="210915"/>
                  </a:lnTo>
                  <a:lnTo>
                    <a:pt x="47513" y="201150"/>
                  </a:lnTo>
                  <a:lnTo>
                    <a:pt x="74291" y="161572"/>
                  </a:lnTo>
                  <a:lnTo>
                    <a:pt x="85205" y="137898"/>
                  </a:lnTo>
                  <a:lnTo>
                    <a:pt x="88826" y="93339"/>
                  </a:lnTo>
                  <a:lnTo>
                    <a:pt x="86460" y="54086"/>
                  </a:lnTo>
                  <a:lnTo>
                    <a:pt x="78144" y="11739"/>
                  </a:lnTo>
                  <a:lnTo>
                    <a:pt x="75868" y="7583"/>
                  </a:lnTo>
                  <a:lnTo>
                    <a:pt x="73358" y="4812"/>
                  </a:lnTo>
                  <a:lnTo>
                    <a:pt x="67924" y="1733"/>
                  </a:lnTo>
                  <a:lnTo>
                    <a:pt x="59286" y="0"/>
                  </a:lnTo>
                  <a:lnTo>
                    <a:pt x="53401" y="2241"/>
                  </a:lnTo>
                  <a:lnTo>
                    <a:pt x="32616" y="20280"/>
                  </a:lnTo>
                  <a:lnTo>
                    <a:pt x="29310" y="28783"/>
                  </a:lnTo>
                  <a:lnTo>
                    <a:pt x="21870" y="55192"/>
                  </a:lnTo>
                  <a:lnTo>
                    <a:pt x="27107" y="82481"/>
                  </a:lnTo>
                  <a:lnTo>
                    <a:pt x="31161" y="90162"/>
                  </a:lnTo>
                  <a:lnTo>
                    <a:pt x="43763" y="100064"/>
                  </a:lnTo>
                  <a:lnTo>
                    <a:pt x="83351" y="112191"/>
                  </a:lnTo>
                  <a:lnTo>
                    <a:pt x="108263" y="114940"/>
                  </a:lnTo>
                  <a:lnTo>
                    <a:pt x="138846" y="106238"/>
                  </a:lnTo>
                  <a:lnTo>
                    <a:pt x="151498" y="99518"/>
                  </a:lnTo>
                  <a:lnTo>
                    <a:pt x="154536" y="98845"/>
                  </a:lnTo>
                  <a:lnTo>
                    <a:pt x="156562" y="97403"/>
                  </a:lnTo>
                  <a:lnTo>
                    <a:pt x="157911" y="95450"/>
                  </a:lnTo>
                  <a:lnTo>
                    <a:pt x="159411" y="89642"/>
                  </a:lnTo>
                  <a:lnTo>
                    <a:pt x="160598" y="49971"/>
                  </a:lnTo>
                  <a:lnTo>
                    <a:pt x="157959" y="43963"/>
                  </a:lnTo>
                  <a:lnTo>
                    <a:pt x="142759" y="26067"/>
                  </a:lnTo>
                  <a:lnTo>
                    <a:pt x="142754" y="26061"/>
                  </a:lnTo>
                  <a:lnTo>
                    <a:pt x="150441" y="33749"/>
                  </a:lnTo>
                  <a:lnTo>
                    <a:pt x="151573" y="42569"/>
                  </a:lnTo>
                  <a:lnTo>
                    <a:pt x="151649" y="48260"/>
                  </a:lnTo>
                  <a:lnTo>
                    <a:pt x="154314" y="53455"/>
                  </a:lnTo>
                  <a:lnTo>
                    <a:pt x="159368" y="60134"/>
                  </a:lnTo>
                  <a:lnTo>
                    <a:pt x="161582" y="94350"/>
                  </a:lnTo>
                  <a:lnTo>
                    <a:pt x="170321" y="106393"/>
                  </a:lnTo>
                  <a:lnTo>
                    <a:pt x="192392" y="138340"/>
                  </a:lnTo>
                  <a:lnTo>
                    <a:pt x="205814" y="167025"/>
                  </a:lnTo>
                  <a:lnTo>
                    <a:pt x="226128" y="202088"/>
                  </a:lnTo>
                  <a:lnTo>
                    <a:pt x="233916" y="221784"/>
                  </a:lnTo>
                  <a:lnTo>
                    <a:pt x="248254" y="238566"/>
                  </a:lnTo>
                  <a:lnTo>
                    <a:pt x="251819" y="239569"/>
                  </a:lnTo>
                  <a:lnTo>
                    <a:pt x="258838" y="2403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4" name="SMARTInkShape-394"/>
            <p:cNvSpPr/>
            <p:nvPr>
              <p:custDataLst>
                <p:tags r:id="rId21"/>
              </p:custDataLst>
            </p:nvPr>
          </p:nvSpPr>
          <p:spPr bwMode="auto">
            <a:xfrm>
              <a:off x="7358063" y="4732734"/>
              <a:ext cx="8930" cy="8931"/>
            </a:xfrm>
            <a:custGeom>
              <a:avLst/>
              <a:gdLst/>
              <a:ahLst/>
              <a:cxnLst/>
              <a:rect l="0" t="0" r="0" b="0"/>
              <a:pathLst>
                <a:path w="8930" h="8931">
                  <a:moveTo>
                    <a:pt x="0" y="0"/>
                  </a:moveTo>
                  <a:lnTo>
                    <a:pt x="0" y="0"/>
                  </a:lnTo>
                  <a:lnTo>
                    <a:pt x="0" y="8927"/>
                  </a:lnTo>
                  <a:lnTo>
                    <a:pt x="8929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5" name="SMARTInkShape-395"/>
            <p:cNvSpPr/>
            <p:nvPr>
              <p:custDataLst>
                <p:tags r:id="rId22"/>
              </p:custDataLst>
            </p:nvPr>
          </p:nvSpPr>
          <p:spPr bwMode="auto">
            <a:xfrm>
              <a:off x="7099112" y="4822190"/>
              <a:ext cx="285741" cy="195737"/>
            </a:xfrm>
            <a:custGeom>
              <a:avLst/>
              <a:gdLst/>
              <a:ahLst/>
              <a:cxnLst/>
              <a:rect l="0" t="0" r="0" b="0"/>
              <a:pathLst>
                <a:path w="285741" h="195737">
                  <a:moveTo>
                    <a:pt x="17849" y="160576"/>
                  </a:moveTo>
                  <a:lnTo>
                    <a:pt x="17849" y="160576"/>
                  </a:lnTo>
                  <a:lnTo>
                    <a:pt x="13108" y="160576"/>
                  </a:lnTo>
                  <a:lnTo>
                    <a:pt x="11712" y="161567"/>
                  </a:lnTo>
                  <a:lnTo>
                    <a:pt x="10781" y="163221"/>
                  </a:lnTo>
                  <a:lnTo>
                    <a:pt x="10160" y="165316"/>
                  </a:lnTo>
                  <a:lnTo>
                    <a:pt x="8755" y="166712"/>
                  </a:lnTo>
                  <a:lnTo>
                    <a:pt x="390" y="169397"/>
                  </a:lnTo>
                  <a:lnTo>
                    <a:pt x="0" y="148512"/>
                  </a:lnTo>
                  <a:lnTo>
                    <a:pt x="2640" y="142646"/>
                  </a:lnTo>
                  <a:lnTo>
                    <a:pt x="23906" y="103670"/>
                  </a:lnTo>
                  <a:lnTo>
                    <a:pt x="44644" y="62329"/>
                  </a:lnTo>
                  <a:lnTo>
                    <a:pt x="59853" y="29274"/>
                  </a:lnTo>
                  <a:lnTo>
                    <a:pt x="62484" y="377"/>
                  </a:lnTo>
                  <a:lnTo>
                    <a:pt x="57753" y="0"/>
                  </a:lnTo>
                  <a:lnTo>
                    <a:pt x="52782" y="2558"/>
                  </a:lnTo>
                  <a:lnTo>
                    <a:pt x="41506" y="12284"/>
                  </a:lnTo>
                  <a:lnTo>
                    <a:pt x="38285" y="17939"/>
                  </a:lnTo>
                  <a:lnTo>
                    <a:pt x="35861" y="23760"/>
                  </a:lnTo>
                  <a:lnTo>
                    <a:pt x="29911" y="32615"/>
                  </a:lnTo>
                  <a:lnTo>
                    <a:pt x="27191" y="42730"/>
                  </a:lnTo>
                  <a:lnTo>
                    <a:pt x="26901" y="48709"/>
                  </a:lnTo>
                  <a:lnTo>
                    <a:pt x="27852" y="50279"/>
                  </a:lnTo>
                  <a:lnTo>
                    <a:pt x="29478" y="51326"/>
                  </a:lnTo>
                  <a:lnTo>
                    <a:pt x="31555" y="52023"/>
                  </a:lnTo>
                  <a:lnTo>
                    <a:pt x="32939" y="53481"/>
                  </a:lnTo>
                  <a:lnTo>
                    <a:pt x="34477" y="57746"/>
                  </a:lnTo>
                  <a:lnTo>
                    <a:pt x="35880" y="59281"/>
                  </a:lnTo>
                  <a:lnTo>
                    <a:pt x="40084" y="60985"/>
                  </a:lnTo>
                  <a:lnTo>
                    <a:pt x="50867" y="63071"/>
                  </a:lnTo>
                  <a:lnTo>
                    <a:pt x="60770" y="70002"/>
                  </a:lnTo>
                  <a:lnTo>
                    <a:pt x="71015" y="71245"/>
                  </a:lnTo>
                  <a:lnTo>
                    <a:pt x="71426" y="105270"/>
                  </a:lnTo>
                  <a:lnTo>
                    <a:pt x="84730" y="120255"/>
                  </a:lnTo>
                  <a:lnTo>
                    <a:pt x="89907" y="122811"/>
                  </a:lnTo>
                  <a:lnTo>
                    <a:pt x="92677" y="123493"/>
                  </a:lnTo>
                  <a:lnTo>
                    <a:pt x="95516" y="122955"/>
                  </a:lnTo>
                  <a:lnTo>
                    <a:pt x="105243" y="118450"/>
                  </a:lnTo>
                  <a:lnTo>
                    <a:pt x="119260" y="115682"/>
                  </a:lnTo>
                  <a:lnTo>
                    <a:pt x="130138" y="109019"/>
                  </a:lnTo>
                  <a:lnTo>
                    <a:pt x="136547" y="103597"/>
                  </a:lnTo>
                  <a:lnTo>
                    <a:pt x="145348" y="100525"/>
                  </a:lnTo>
                  <a:lnTo>
                    <a:pt x="154882" y="98168"/>
                  </a:lnTo>
                  <a:lnTo>
                    <a:pt x="162428" y="93812"/>
                  </a:lnTo>
                  <a:lnTo>
                    <a:pt x="166442" y="88570"/>
                  </a:lnTo>
                  <a:lnTo>
                    <a:pt x="169218" y="82932"/>
                  </a:lnTo>
                  <a:lnTo>
                    <a:pt x="175367" y="74180"/>
                  </a:lnTo>
                  <a:lnTo>
                    <a:pt x="177631" y="65304"/>
                  </a:lnTo>
                  <a:lnTo>
                    <a:pt x="178582" y="35974"/>
                  </a:lnTo>
                  <a:lnTo>
                    <a:pt x="170022" y="35570"/>
                  </a:lnTo>
                  <a:lnTo>
                    <a:pt x="169657" y="65371"/>
                  </a:lnTo>
                  <a:lnTo>
                    <a:pt x="172301" y="71299"/>
                  </a:lnTo>
                  <a:lnTo>
                    <a:pt x="174394" y="74268"/>
                  </a:lnTo>
                  <a:lnTo>
                    <a:pt x="177342" y="87930"/>
                  </a:lnTo>
                  <a:lnTo>
                    <a:pt x="179331" y="104187"/>
                  </a:lnTo>
                  <a:lnTo>
                    <a:pt x="186239" y="126484"/>
                  </a:lnTo>
                  <a:lnTo>
                    <a:pt x="188431" y="157684"/>
                  </a:lnTo>
                  <a:lnTo>
                    <a:pt x="198532" y="186760"/>
                  </a:lnTo>
                  <a:lnTo>
                    <a:pt x="204021" y="194411"/>
                  </a:lnTo>
                  <a:lnTo>
                    <a:pt x="207417" y="195457"/>
                  </a:lnTo>
                  <a:lnTo>
                    <a:pt x="209712" y="195736"/>
                  </a:lnTo>
                  <a:lnTo>
                    <a:pt x="214908" y="193400"/>
                  </a:lnTo>
                  <a:lnTo>
                    <a:pt x="220524" y="190047"/>
                  </a:lnTo>
                  <a:lnTo>
                    <a:pt x="229265" y="187167"/>
                  </a:lnTo>
                  <a:lnTo>
                    <a:pt x="235174" y="182978"/>
                  </a:lnTo>
                  <a:lnTo>
                    <a:pt x="261929" y="144260"/>
                  </a:lnTo>
                  <a:lnTo>
                    <a:pt x="274661" y="103937"/>
                  </a:lnTo>
                  <a:lnTo>
                    <a:pt x="285740" y="802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96" name="SMARTInkShape-396"/>
            <p:cNvSpPr/>
            <p:nvPr>
              <p:custDataLst>
                <p:tags r:id="rId23"/>
              </p:custDataLst>
            </p:nvPr>
          </p:nvSpPr>
          <p:spPr bwMode="auto">
            <a:xfrm>
              <a:off x="6911578" y="4805423"/>
              <a:ext cx="151683" cy="391476"/>
            </a:xfrm>
            <a:custGeom>
              <a:avLst/>
              <a:gdLst/>
              <a:ahLst/>
              <a:cxnLst/>
              <a:rect l="0" t="0" r="0" b="0"/>
              <a:pathLst>
                <a:path w="151683" h="391476">
                  <a:moveTo>
                    <a:pt x="53578" y="70186"/>
                  </a:moveTo>
                  <a:lnTo>
                    <a:pt x="53578" y="70186"/>
                  </a:lnTo>
                  <a:lnTo>
                    <a:pt x="53578" y="78748"/>
                  </a:lnTo>
                  <a:lnTo>
                    <a:pt x="47441" y="86173"/>
                  </a:lnTo>
                  <a:lnTo>
                    <a:pt x="45476" y="94326"/>
                  </a:lnTo>
                  <a:lnTo>
                    <a:pt x="44670" y="136028"/>
                  </a:lnTo>
                  <a:lnTo>
                    <a:pt x="42008" y="162199"/>
                  </a:lnTo>
                  <a:lnTo>
                    <a:pt x="32221" y="200479"/>
                  </a:lnTo>
                  <a:lnTo>
                    <a:pt x="26870" y="239129"/>
                  </a:lnTo>
                  <a:lnTo>
                    <a:pt x="19933" y="275427"/>
                  </a:lnTo>
                  <a:lnTo>
                    <a:pt x="11996" y="319207"/>
                  </a:lnTo>
                  <a:lnTo>
                    <a:pt x="3062" y="363707"/>
                  </a:lnTo>
                  <a:lnTo>
                    <a:pt x="11" y="391475"/>
                  </a:lnTo>
                  <a:lnTo>
                    <a:pt x="0" y="351513"/>
                  </a:lnTo>
                  <a:lnTo>
                    <a:pt x="2646" y="319343"/>
                  </a:lnTo>
                  <a:lnTo>
                    <a:pt x="7689" y="279586"/>
                  </a:lnTo>
                  <a:lnTo>
                    <a:pt x="13303" y="245230"/>
                  </a:lnTo>
                  <a:lnTo>
                    <a:pt x="16509" y="209914"/>
                  </a:lnTo>
                  <a:lnTo>
                    <a:pt x="22200" y="174316"/>
                  </a:lnTo>
                  <a:lnTo>
                    <a:pt x="30170" y="133892"/>
                  </a:lnTo>
                  <a:lnTo>
                    <a:pt x="44702" y="90163"/>
                  </a:lnTo>
                  <a:lnTo>
                    <a:pt x="59867" y="48091"/>
                  </a:lnTo>
                  <a:lnTo>
                    <a:pt x="62326" y="39530"/>
                  </a:lnTo>
                  <a:lnTo>
                    <a:pt x="79877" y="17155"/>
                  </a:lnTo>
                  <a:lnTo>
                    <a:pt x="88916" y="8061"/>
                  </a:lnTo>
                  <a:lnTo>
                    <a:pt x="93925" y="7792"/>
                  </a:lnTo>
                  <a:lnTo>
                    <a:pt x="98960" y="5083"/>
                  </a:lnTo>
                  <a:lnTo>
                    <a:pt x="105537" y="0"/>
                  </a:lnTo>
                  <a:lnTo>
                    <a:pt x="107070" y="575"/>
                  </a:lnTo>
                  <a:lnTo>
                    <a:pt x="122941" y="13591"/>
                  </a:lnTo>
                  <a:lnTo>
                    <a:pt x="131236" y="16707"/>
                  </a:lnTo>
                  <a:lnTo>
                    <a:pt x="137041" y="20951"/>
                  </a:lnTo>
                  <a:lnTo>
                    <a:pt x="140282" y="26146"/>
                  </a:lnTo>
                  <a:lnTo>
                    <a:pt x="142715" y="31761"/>
                  </a:lnTo>
                  <a:lnTo>
                    <a:pt x="148671" y="40501"/>
                  </a:lnTo>
                  <a:lnTo>
                    <a:pt x="150876" y="50366"/>
                  </a:lnTo>
                  <a:lnTo>
                    <a:pt x="151682" y="71925"/>
                  </a:lnTo>
                  <a:lnTo>
                    <a:pt x="147028" y="86466"/>
                  </a:lnTo>
                  <a:lnTo>
                    <a:pt x="130811" y="113222"/>
                  </a:lnTo>
                  <a:lnTo>
                    <a:pt x="122300" y="121724"/>
                  </a:lnTo>
                  <a:lnTo>
                    <a:pt x="78740" y="161183"/>
                  </a:lnTo>
                  <a:lnTo>
                    <a:pt x="71438" y="1684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98" name="SMARTInkShape-397"/>
          <p:cNvSpPr/>
          <p:nvPr>
            <p:custDataLst>
              <p:tags r:id="rId6"/>
            </p:custDataLst>
          </p:nvPr>
        </p:nvSpPr>
        <p:spPr bwMode="auto">
          <a:xfrm>
            <a:off x="5116712" y="4536293"/>
            <a:ext cx="1401961" cy="428488"/>
          </a:xfrm>
          <a:custGeom>
            <a:avLst/>
            <a:gdLst/>
            <a:ahLst/>
            <a:cxnLst/>
            <a:rect l="0" t="0" r="0" b="0"/>
            <a:pathLst>
              <a:path w="1401961" h="428488">
                <a:moveTo>
                  <a:pt x="26788" y="214301"/>
                </a:moveTo>
                <a:lnTo>
                  <a:pt x="26788" y="214301"/>
                </a:lnTo>
                <a:lnTo>
                  <a:pt x="22048" y="219041"/>
                </a:lnTo>
                <a:lnTo>
                  <a:pt x="19720" y="224014"/>
                </a:lnTo>
                <a:lnTo>
                  <a:pt x="17906" y="268131"/>
                </a:lnTo>
                <a:lnTo>
                  <a:pt x="17861" y="309565"/>
                </a:lnTo>
                <a:lnTo>
                  <a:pt x="10170" y="350011"/>
                </a:lnTo>
                <a:lnTo>
                  <a:pt x="8181" y="376192"/>
                </a:lnTo>
                <a:lnTo>
                  <a:pt x="1909" y="394593"/>
                </a:lnTo>
                <a:lnTo>
                  <a:pt x="0" y="428487"/>
                </a:lnTo>
                <a:lnTo>
                  <a:pt x="29617" y="401640"/>
                </a:lnTo>
                <a:lnTo>
                  <a:pt x="42840" y="395486"/>
                </a:lnTo>
                <a:lnTo>
                  <a:pt x="77807" y="393046"/>
                </a:lnTo>
                <a:lnTo>
                  <a:pt x="120078" y="392903"/>
                </a:lnTo>
                <a:lnTo>
                  <a:pt x="161259" y="392896"/>
                </a:lnTo>
                <a:lnTo>
                  <a:pt x="202693" y="391902"/>
                </a:lnTo>
                <a:lnTo>
                  <a:pt x="245861" y="385826"/>
                </a:lnTo>
                <a:lnTo>
                  <a:pt x="284513" y="384517"/>
                </a:lnTo>
                <a:lnTo>
                  <a:pt x="323748" y="384128"/>
                </a:lnTo>
                <a:lnTo>
                  <a:pt x="364146" y="381367"/>
                </a:lnTo>
                <a:lnTo>
                  <a:pt x="403897" y="376911"/>
                </a:lnTo>
                <a:lnTo>
                  <a:pt x="447094" y="372945"/>
                </a:lnTo>
                <a:lnTo>
                  <a:pt x="491313" y="365486"/>
                </a:lnTo>
                <a:lnTo>
                  <a:pt x="521970" y="359877"/>
                </a:lnTo>
                <a:lnTo>
                  <a:pt x="555439" y="354077"/>
                </a:lnTo>
                <a:lnTo>
                  <a:pt x="587513" y="348191"/>
                </a:lnTo>
                <a:lnTo>
                  <a:pt x="618304" y="342269"/>
                </a:lnTo>
                <a:lnTo>
                  <a:pt x="648525" y="336329"/>
                </a:lnTo>
                <a:lnTo>
                  <a:pt x="678493" y="330382"/>
                </a:lnTo>
                <a:lnTo>
                  <a:pt x="708349" y="324431"/>
                </a:lnTo>
                <a:lnTo>
                  <a:pt x="738155" y="318479"/>
                </a:lnTo>
                <a:lnTo>
                  <a:pt x="770584" y="315172"/>
                </a:lnTo>
                <a:lnTo>
                  <a:pt x="802856" y="312711"/>
                </a:lnTo>
                <a:lnTo>
                  <a:pt x="844330" y="306739"/>
                </a:lnTo>
                <a:lnTo>
                  <a:pt x="887597" y="303536"/>
                </a:lnTo>
                <a:lnTo>
                  <a:pt x="930843" y="297736"/>
                </a:lnTo>
                <a:lnTo>
                  <a:pt x="969234" y="295577"/>
                </a:lnTo>
                <a:lnTo>
                  <a:pt x="1006736" y="294937"/>
                </a:lnTo>
                <a:lnTo>
                  <a:pt x="1047834" y="294748"/>
                </a:lnTo>
                <a:lnTo>
                  <a:pt x="1085587" y="294692"/>
                </a:lnTo>
                <a:lnTo>
                  <a:pt x="1121909" y="293683"/>
                </a:lnTo>
                <a:lnTo>
                  <a:pt x="1157807" y="288533"/>
                </a:lnTo>
                <a:lnTo>
                  <a:pt x="1192586" y="286566"/>
                </a:lnTo>
                <a:lnTo>
                  <a:pt x="1234153" y="285902"/>
                </a:lnTo>
                <a:lnTo>
                  <a:pt x="1275547" y="285770"/>
                </a:lnTo>
                <a:lnTo>
                  <a:pt x="1318763" y="283097"/>
                </a:lnTo>
                <a:lnTo>
                  <a:pt x="1363099" y="272436"/>
                </a:lnTo>
                <a:lnTo>
                  <a:pt x="1381799" y="268279"/>
                </a:lnTo>
                <a:lnTo>
                  <a:pt x="1392602" y="259327"/>
                </a:lnTo>
                <a:lnTo>
                  <a:pt x="1393029" y="220217"/>
                </a:lnTo>
                <a:lnTo>
                  <a:pt x="1390384" y="214285"/>
                </a:lnTo>
                <a:lnTo>
                  <a:pt x="1388289" y="211313"/>
                </a:lnTo>
                <a:lnTo>
                  <a:pt x="1385342" y="197651"/>
                </a:lnTo>
                <a:lnTo>
                  <a:pt x="1384132" y="154356"/>
                </a:lnTo>
                <a:lnTo>
                  <a:pt x="1384104" y="115235"/>
                </a:lnTo>
                <a:lnTo>
                  <a:pt x="1385095" y="98834"/>
                </a:lnTo>
                <a:lnTo>
                  <a:pt x="1396529" y="61206"/>
                </a:lnTo>
                <a:lnTo>
                  <a:pt x="1401483" y="18286"/>
                </a:lnTo>
                <a:lnTo>
                  <a:pt x="1401960" y="0"/>
                </a:lnTo>
                <a:lnTo>
                  <a:pt x="1401960" y="4732"/>
                </a:lnTo>
                <a:lnTo>
                  <a:pt x="1399314" y="9703"/>
                </a:lnTo>
                <a:lnTo>
                  <a:pt x="1395823" y="15220"/>
                </a:lnTo>
                <a:lnTo>
                  <a:pt x="1393030" y="2677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08" name="SMARTInkShape-Group159"/>
          <p:cNvGrpSpPr/>
          <p:nvPr/>
        </p:nvGrpSpPr>
        <p:grpSpPr>
          <a:xfrm>
            <a:off x="5228001" y="4920365"/>
            <a:ext cx="1362109" cy="508316"/>
            <a:chOff x="5228001" y="4920365"/>
            <a:chExt cx="1362109" cy="508316"/>
          </a:xfrm>
        </p:grpSpPr>
        <p:sp>
          <p:nvSpPr>
            <p:cNvPr id="599" name="SMARTInkShape-398"/>
            <p:cNvSpPr/>
            <p:nvPr>
              <p:custDataLst>
                <p:tags r:id="rId10"/>
              </p:custDataLst>
            </p:nvPr>
          </p:nvSpPr>
          <p:spPr bwMode="auto">
            <a:xfrm>
              <a:off x="5228001" y="5170325"/>
              <a:ext cx="85164" cy="258356"/>
            </a:xfrm>
            <a:custGeom>
              <a:avLst/>
              <a:gdLst/>
              <a:ahLst/>
              <a:cxnLst/>
              <a:rect l="0" t="0" r="0" b="0"/>
              <a:pathLst>
                <a:path w="85164" h="258356">
                  <a:moveTo>
                    <a:pt x="85163" y="44613"/>
                  </a:moveTo>
                  <a:lnTo>
                    <a:pt x="85163" y="44613"/>
                  </a:lnTo>
                  <a:lnTo>
                    <a:pt x="85163" y="14466"/>
                  </a:lnTo>
                  <a:lnTo>
                    <a:pt x="84171" y="12608"/>
                  </a:lnTo>
                  <a:lnTo>
                    <a:pt x="82517" y="11370"/>
                  </a:lnTo>
                  <a:lnTo>
                    <a:pt x="80423" y="10544"/>
                  </a:lnTo>
                  <a:lnTo>
                    <a:pt x="79026" y="9002"/>
                  </a:lnTo>
                  <a:lnTo>
                    <a:pt x="76602" y="1350"/>
                  </a:lnTo>
                  <a:lnTo>
                    <a:pt x="73751" y="580"/>
                  </a:lnTo>
                  <a:lnTo>
                    <a:pt x="62940" y="0"/>
                  </a:lnTo>
                  <a:lnTo>
                    <a:pt x="57758" y="2626"/>
                  </a:lnTo>
                  <a:lnTo>
                    <a:pt x="54987" y="4716"/>
                  </a:lnTo>
                  <a:lnTo>
                    <a:pt x="46346" y="17136"/>
                  </a:lnTo>
                  <a:lnTo>
                    <a:pt x="31569" y="54627"/>
                  </a:lnTo>
                  <a:lnTo>
                    <a:pt x="16700" y="98334"/>
                  </a:lnTo>
                  <a:lnTo>
                    <a:pt x="7441" y="133937"/>
                  </a:lnTo>
                  <a:lnTo>
                    <a:pt x="0" y="177569"/>
                  </a:lnTo>
                  <a:lnTo>
                    <a:pt x="5237" y="216905"/>
                  </a:lnTo>
                  <a:lnTo>
                    <a:pt x="11761" y="234017"/>
                  </a:lnTo>
                  <a:lnTo>
                    <a:pt x="25765" y="252435"/>
                  </a:lnTo>
                  <a:lnTo>
                    <a:pt x="34290" y="256041"/>
                  </a:lnTo>
                  <a:lnTo>
                    <a:pt x="55932" y="258355"/>
                  </a:lnTo>
                  <a:lnTo>
                    <a:pt x="64895" y="256026"/>
                  </a:lnTo>
                  <a:lnTo>
                    <a:pt x="76233" y="2499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0" name="SMARTInkShape-399"/>
            <p:cNvSpPr/>
            <p:nvPr>
              <p:custDataLst>
                <p:tags r:id="rId11"/>
              </p:custDataLst>
            </p:nvPr>
          </p:nvSpPr>
          <p:spPr bwMode="auto">
            <a:xfrm>
              <a:off x="5340331" y="5250714"/>
              <a:ext cx="222865" cy="151582"/>
            </a:xfrm>
            <a:custGeom>
              <a:avLst/>
              <a:gdLst/>
              <a:ahLst/>
              <a:cxnLst/>
              <a:rect l="0" t="0" r="0" b="0"/>
              <a:pathLst>
                <a:path w="222865" h="151582">
                  <a:moveTo>
                    <a:pt x="35341" y="53520"/>
                  </a:moveTo>
                  <a:lnTo>
                    <a:pt x="35341" y="53520"/>
                  </a:lnTo>
                  <a:lnTo>
                    <a:pt x="35341" y="48780"/>
                  </a:lnTo>
                  <a:lnTo>
                    <a:pt x="34349" y="47384"/>
                  </a:lnTo>
                  <a:lnTo>
                    <a:pt x="32695" y="46452"/>
                  </a:lnTo>
                  <a:lnTo>
                    <a:pt x="26444" y="44600"/>
                  </a:lnTo>
                  <a:lnTo>
                    <a:pt x="21680" y="44594"/>
                  </a:lnTo>
                  <a:lnTo>
                    <a:pt x="20281" y="45585"/>
                  </a:lnTo>
                  <a:lnTo>
                    <a:pt x="19348" y="47238"/>
                  </a:lnTo>
                  <a:lnTo>
                    <a:pt x="16735" y="59822"/>
                  </a:lnTo>
                  <a:lnTo>
                    <a:pt x="11418" y="69498"/>
                  </a:lnTo>
                  <a:lnTo>
                    <a:pt x="6074" y="104691"/>
                  </a:lnTo>
                  <a:lnTo>
                    <a:pt x="2489" y="112974"/>
                  </a:lnTo>
                  <a:lnTo>
                    <a:pt x="0" y="135482"/>
                  </a:lnTo>
                  <a:lnTo>
                    <a:pt x="2436" y="142203"/>
                  </a:lnTo>
                  <a:lnTo>
                    <a:pt x="4475" y="145384"/>
                  </a:lnTo>
                  <a:lnTo>
                    <a:pt x="6826" y="147505"/>
                  </a:lnTo>
                  <a:lnTo>
                    <a:pt x="12084" y="149862"/>
                  </a:lnTo>
                  <a:lnTo>
                    <a:pt x="29437" y="151581"/>
                  </a:lnTo>
                  <a:lnTo>
                    <a:pt x="35363" y="149027"/>
                  </a:lnTo>
                  <a:lnTo>
                    <a:pt x="63866" y="130752"/>
                  </a:lnTo>
                  <a:lnTo>
                    <a:pt x="82857" y="105349"/>
                  </a:lnTo>
                  <a:lnTo>
                    <a:pt x="86225" y="96068"/>
                  </a:lnTo>
                  <a:lnTo>
                    <a:pt x="88714" y="86321"/>
                  </a:lnTo>
                  <a:lnTo>
                    <a:pt x="94701" y="74263"/>
                  </a:lnTo>
                  <a:lnTo>
                    <a:pt x="96450" y="64062"/>
                  </a:lnTo>
                  <a:lnTo>
                    <a:pt x="94581" y="55560"/>
                  </a:lnTo>
                  <a:lnTo>
                    <a:pt x="91435" y="47481"/>
                  </a:lnTo>
                  <a:lnTo>
                    <a:pt x="84510" y="20375"/>
                  </a:lnTo>
                  <a:lnTo>
                    <a:pt x="76588" y="7539"/>
                  </a:lnTo>
                  <a:lnTo>
                    <a:pt x="70871" y="3319"/>
                  </a:lnTo>
                  <a:lnTo>
                    <a:pt x="62074" y="943"/>
                  </a:lnTo>
                  <a:lnTo>
                    <a:pt x="41291" y="0"/>
                  </a:lnTo>
                  <a:lnTo>
                    <a:pt x="35339" y="2614"/>
                  </a:lnTo>
                  <a:lnTo>
                    <a:pt x="23434" y="12376"/>
                  </a:lnTo>
                  <a:lnTo>
                    <a:pt x="20127" y="18036"/>
                  </a:lnTo>
                  <a:lnTo>
                    <a:pt x="17830" y="26579"/>
                  </a:lnTo>
                  <a:lnTo>
                    <a:pt x="17527" y="39009"/>
                  </a:lnTo>
                  <a:lnTo>
                    <a:pt x="18504" y="40869"/>
                  </a:lnTo>
                  <a:lnTo>
                    <a:pt x="20148" y="42110"/>
                  </a:lnTo>
                  <a:lnTo>
                    <a:pt x="24619" y="44480"/>
                  </a:lnTo>
                  <a:lnTo>
                    <a:pt x="32715" y="50401"/>
                  </a:lnTo>
                  <a:lnTo>
                    <a:pt x="41398" y="52596"/>
                  </a:lnTo>
                  <a:lnTo>
                    <a:pt x="56190" y="53398"/>
                  </a:lnTo>
                  <a:lnTo>
                    <a:pt x="62136" y="50821"/>
                  </a:lnTo>
                  <a:lnTo>
                    <a:pt x="68085" y="47359"/>
                  </a:lnTo>
                  <a:lnTo>
                    <a:pt x="77014" y="44419"/>
                  </a:lnTo>
                  <a:lnTo>
                    <a:pt x="87155" y="37011"/>
                  </a:lnTo>
                  <a:lnTo>
                    <a:pt x="95699" y="34935"/>
                  </a:lnTo>
                  <a:lnTo>
                    <a:pt x="106288" y="27109"/>
                  </a:lnTo>
                  <a:lnTo>
                    <a:pt x="120067" y="40043"/>
                  </a:lnTo>
                  <a:lnTo>
                    <a:pt x="122607" y="45215"/>
                  </a:lnTo>
                  <a:lnTo>
                    <a:pt x="124459" y="65151"/>
                  </a:lnTo>
                  <a:lnTo>
                    <a:pt x="124627" y="91851"/>
                  </a:lnTo>
                  <a:lnTo>
                    <a:pt x="121988" y="98007"/>
                  </a:lnTo>
                  <a:lnTo>
                    <a:pt x="118499" y="104050"/>
                  </a:lnTo>
                  <a:lnTo>
                    <a:pt x="115718" y="115982"/>
                  </a:lnTo>
                  <a:lnTo>
                    <a:pt x="120451" y="116014"/>
                  </a:lnTo>
                  <a:lnTo>
                    <a:pt x="121846" y="115027"/>
                  </a:lnTo>
                  <a:lnTo>
                    <a:pt x="122777" y="113376"/>
                  </a:lnTo>
                  <a:lnTo>
                    <a:pt x="137908" y="72914"/>
                  </a:lnTo>
                  <a:lnTo>
                    <a:pt x="154523" y="43251"/>
                  </a:lnTo>
                  <a:lnTo>
                    <a:pt x="165341" y="30031"/>
                  </a:lnTo>
                  <a:lnTo>
                    <a:pt x="171153" y="17866"/>
                  </a:lnTo>
                  <a:lnTo>
                    <a:pt x="177803" y="9398"/>
                  </a:lnTo>
                  <a:lnTo>
                    <a:pt x="185868" y="16606"/>
                  </a:lnTo>
                  <a:lnTo>
                    <a:pt x="187033" y="25385"/>
                  </a:lnTo>
                  <a:lnTo>
                    <a:pt x="193260" y="33594"/>
                  </a:lnTo>
                  <a:lnTo>
                    <a:pt x="195704" y="42947"/>
                  </a:lnTo>
                  <a:lnTo>
                    <a:pt x="195965" y="48844"/>
                  </a:lnTo>
                  <a:lnTo>
                    <a:pt x="198672" y="54088"/>
                  </a:lnTo>
                  <a:lnTo>
                    <a:pt x="202190" y="59725"/>
                  </a:lnTo>
                  <a:lnTo>
                    <a:pt x="204448" y="71430"/>
                  </a:lnTo>
                  <a:lnTo>
                    <a:pt x="204895" y="83296"/>
                  </a:lnTo>
                  <a:lnTo>
                    <a:pt x="207602" y="89243"/>
                  </a:lnTo>
                  <a:lnTo>
                    <a:pt x="211120" y="95194"/>
                  </a:lnTo>
                  <a:lnTo>
                    <a:pt x="213378" y="107099"/>
                  </a:lnTo>
                  <a:lnTo>
                    <a:pt x="213564" y="110075"/>
                  </a:lnTo>
                  <a:lnTo>
                    <a:pt x="216415" y="116028"/>
                  </a:lnTo>
                  <a:lnTo>
                    <a:pt x="219998" y="121981"/>
                  </a:lnTo>
                  <a:lnTo>
                    <a:pt x="222864" y="1338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1" name="SMARTInkShape-400"/>
            <p:cNvSpPr/>
            <p:nvPr>
              <p:custDataLst>
                <p:tags r:id="rId12"/>
              </p:custDataLst>
            </p:nvPr>
          </p:nvSpPr>
          <p:spPr bwMode="auto">
            <a:xfrm>
              <a:off x="5634751" y="5036378"/>
              <a:ext cx="267773" cy="316995"/>
            </a:xfrm>
            <a:custGeom>
              <a:avLst/>
              <a:gdLst/>
              <a:ahLst/>
              <a:cxnLst/>
              <a:rect l="0" t="0" r="0" b="0"/>
              <a:pathLst>
                <a:path w="267773" h="316995">
                  <a:moveTo>
                    <a:pt x="89179" y="196419"/>
                  </a:moveTo>
                  <a:lnTo>
                    <a:pt x="89179" y="196419"/>
                  </a:lnTo>
                  <a:lnTo>
                    <a:pt x="68188" y="196419"/>
                  </a:lnTo>
                  <a:lnTo>
                    <a:pt x="66255" y="195427"/>
                  </a:lnTo>
                  <a:lnTo>
                    <a:pt x="64966" y="193773"/>
                  </a:lnTo>
                  <a:lnTo>
                    <a:pt x="64107" y="191678"/>
                  </a:lnTo>
                  <a:lnTo>
                    <a:pt x="62542" y="190282"/>
                  </a:lnTo>
                  <a:lnTo>
                    <a:pt x="52903" y="185395"/>
                  </a:lnTo>
                  <a:lnTo>
                    <a:pt x="27084" y="161111"/>
                  </a:lnTo>
                  <a:lnTo>
                    <a:pt x="18119" y="160711"/>
                  </a:lnTo>
                  <a:lnTo>
                    <a:pt x="13113" y="165443"/>
                  </a:lnTo>
                  <a:lnTo>
                    <a:pt x="10723" y="170415"/>
                  </a:lnTo>
                  <a:lnTo>
                    <a:pt x="10086" y="173130"/>
                  </a:lnTo>
                  <a:lnTo>
                    <a:pt x="2927" y="185608"/>
                  </a:lnTo>
                  <a:lnTo>
                    <a:pt x="0" y="226372"/>
                  </a:lnTo>
                  <a:lnTo>
                    <a:pt x="881" y="264533"/>
                  </a:lnTo>
                  <a:lnTo>
                    <a:pt x="7013" y="279549"/>
                  </a:lnTo>
                  <a:lnTo>
                    <a:pt x="20873" y="297202"/>
                  </a:lnTo>
                  <a:lnTo>
                    <a:pt x="26739" y="300742"/>
                  </a:lnTo>
                  <a:lnTo>
                    <a:pt x="38590" y="303016"/>
                  </a:lnTo>
                  <a:lnTo>
                    <a:pt x="59386" y="295837"/>
                  </a:lnTo>
                  <a:lnTo>
                    <a:pt x="83302" y="260383"/>
                  </a:lnTo>
                  <a:lnTo>
                    <a:pt x="88018" y="231653"/>
                  </a:lnTo>
                  <a:lnTo>
                    <a:pt x="89026" y="194983"/>
                  </a:lnTo>
                  <a:lnTo>
                    <a:pt x="89148" y="159424"/>
                  </a:lnTo>
                  <a:lnTo>
                    <a:pt x="86527" y="115211"/>
                  </a:lnTo>
                  <a:lnTo>
                    <a:pt x="81489" y="73002"/>
                  </a:lnTo>
                  <a:lnTo>
                    <a:pt x="79502" y="30855"/>
                  </a:lnTo>
                  <a:lnTo>
                    <a:pt x="71329" y="0"/>
                  </a:lnTo>
                  <a:lnTo>
                    <a:pt x="71320" y="38796"/>
                  </a:lnTo>
                  <a:lnTo>
                    <a:pt x="71319" y="80743"/>
                  </a:lnTo>
                  <a:lnTo>
                    <a:pt x="73965" y="118778"/>
                  </a:lnTo>
                  <a:lnTo>
                    <a:pt x="79008" y="159475"/>
                  </a:lnTo>
                  <a:lnTo>
                    <a:pt x="87133" y="196176"/>
                  </a:lnTo>
                  <a:lnTo>
                    <a:pt x="95647" y="232090"/>
                  </a:lnTo>
                  <a:lnTo>
                    <a:pt x="102363" y="267847"/>
                  </a:lnTo>
                  <a:lnTo>
                    <a:pt x="110393" y="285162"/>
                  </a:lnTo>
                  <a:lnTo>
                    <a:pt x="128133" y="305046"/>
                  </a:lnTo>
                  <a:lnTo>
                    <a:pt x="145375" y="316263"/>
                  </a:lnTo>
                  <a:lnTo>
                    <a:pt x="148472" y="316994"/>
                  </a:lnTo>
                  <a:lnTo>
                    <a:pt x="151528" y="316490"/>
                  </a:lnTo>
                  <a:lnTo>
                    <a:pt x="157569" y="313284"/>
                  </a:lnTo>
                  <a:lnTo>
                    <a:pt x="172513" y="300309"/>
                  </a:lnTo>
                  <a:lnTo>
                    <a:pt x="193358" y="269659"/>
                  </a:lnTo>
                  <a:lnTo>
                    <a:pt x="201296" y="248877"/>
                  </a:lnTo>
                  <a:lnTo>
                    <a:pt x="204742" y="217499"/>
                  </a:lnTo>
                  <a:lnTo>
                    <a:pt x="196866" y="176707"/>
                  </a:lnTo>
                  <a:lnTo>
                    <a:pt x="196335" y="151810"/>
                  </a:lnTo>
                  <a:lnTo>
                    <a:pt x="196335" y="190918"/>
                  </a:lnTo>
                  <a:lnTo>
                    <a:pt x="197327" y="226224"/>
                  </a:lnTo>
                  <a:lnTo>
                    <a:pt x="207359" y="265212"/>
                  </a:lnTo>
                  <a:lnTo>
                    <a:pt x="211156" y="272634"/>
                  </a:lnTo>
                  <a:lnTo>
                    <a:pt x="214286" y="282391"/>
                  </a:lnTo>
                  <a:lnTo>
                    <a:pt x="218535" y="288538"/>
                  </a:lnTo>
                  <a:lnTo>
                    <a:pt x="223730" y="291931"/>
                  </a:lnTo>
                  <a:lnTo>
                    <a:pt x="230410" y="294109"/>
                  </a:lnTo>
                  <a:lnTo>
                    <a:pt x="233969" y="291761"/>
                  </a:lnTo>
                  <a:lnTo>
                    <a:pt x="238858" y="286418"/>
                  </a:lnTo>
                  <a:lnTo>
                    <a:pt x="253002" y="261211"/>
                  </a:lnTo>
                  <a:lnTo>
                    <a:pt x="263070" y="221383"/>
                  </a:lnTo>
                  <a:lnTo>
                    <a:pt x="267772" y="2053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2" name="SMARTInkShape-401"/>
            <p:cNvSpPr/>
            <p:nvPr>
              <p:custDataLst>
                <p:tags r:id="rId13"/>
              </p:custDataLst>
            </p:nvPr>
          </p:nvSpPr>
          <p:spPr bwMode="auto">
            <a:xfrm>
              <a:off x="5805538" y="5063133"/>
              <a:ext cx="25549" cy="22910"/>
            </a:xfrm>
            <a:custGeom>
              <a:avLst/>
              <a:gdLst/>
              <a:ahLst/>
              <a:cxnLst/>
              <a:rect l="0" t="0" r="0" b="0"/>
              <a:pathLst>
                <a:path w="25549" h="22910">
                  <a:moveTo>
                    <a:pt x="7689" y="0"/>
                  </a:moveTo>
                  <a:lnTo>
                    <a:pt x="7689" y="0"/>
                  </a:lnTo>
                  <a:lnTo>
                    <a:pt x="7689" y="4740"/>
                  </a:lnTo>
                  <a:lnTo>
                    <a:pt x="5043" y="9713"/>
                  </a:lnTo>
                  <a:lnTo>
                    <a:pt x="0" y="16250"/>
                  </a:lnTo>
                  <a:lnTo>
                    <a:pt x="579" y="16786"/>
                  </a:lnTo>
                  <a:lnTo>
                    <a:pt x="3867" y="17382"/>
                  </a:lnTo>
                  <a:lnTo>
                    <a:pt x="5141" y="18534"/>
                  </a:lnTo>
                  <a:lnTo>
                    <a:pt x="6556" y="22458"/>
                  </a:lnTo>
                  <a:lnTo>
                    <a:pt x="7926" y="22909"/>
                  </a:lnTo>
                  <a:lnTo>
                    <a:pt x="25548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3" name="SMARTInkShape-402"/>
            <p:cNvSpPr/>
            <p:nvPr>
              <p:custDataLst>
                <p:tags r:id="rId14"/>
              </p:custDataLst>
            </p:nvPr>
          </p:nvSpPr>
          <p:spPr bwMode="auto">
            <a:xfrm>
              <a:off x="5947172" y="5018484"/>
              <a:ext cx="89298" cy="308391"/>
            </a:xfrm>
            <a:custGeom>
              <a:avLst/>
              <a:gdLst/>
              <a:ahLst/>
              <a:cxnLst/>
              <a:rect l="0" t="0" r="0" b="0"/>
              <a:pathLst>
                <a:path w="89298" h="308391">
                  <a:moveTo>
                    <a:pt x="8930" y="0"/>
                  </a:moveTo>
                  <a:lnTo>
                    <a:pt x="8930" y="0"/>
                  </a:lnTo>
                  <a:lnTo>
                    <a:pt x="368" y="0"/>
                  </a:lnTo>
                  <a:lnTo>
                    <a:pt x="0" y="42688"/>
                  </a:lnTo>
                  <a:lnTo>
                    <a:pt x="0" y="83247"/>
                  </a:lnTo>
                  <a:lnTo>
                    <a:pt x="0" y="127131"/>
                  </a:lnTo>
                  <a:lnTo>
                    <a:pt x="0" y="169943"/>
                  </a:lnTo>
                  <a:lnTo>
                    <a:pt x="0" y="214349"/>
                  </a:lnTo>
                  <a:lnTo>
                    <a:pt x="7068" y="251898"/>
                  </a:lnTo>
                  <a:lnTo>
                    <a:pt x="9094" y="266736"/>
                  </a:lnTo>
                  <a:lnTo>
                    <a:pt x="15814" y="280668"/>
                  </a:lnTo>
                  <a:lnTo>
                    <a:pt x="29888" y="297379"/>
                  </a:lnTo>
                  <a:lnTo>
                    <a:pt x="35773" y="300840"/>
                  </a:lnTo>
                  <a:lnTo>
                    <a:pt x="41696" y="303371"/>
                  </a:lnTo>
                  <a:lnTo>
                    <a:pt x="47635" y="307803"/>
                  </a:lnTo>
                  <a:lnTo>
                    <a:pt x="49616" y="308390"/>
                  </a:lnTo>
                  <a:lnTo>
                    <a:pt x="50937" y="307789"/>
                  </a:lnTo>
                  <a:lnTo>
                    <a:pt x="51817" y="306396"/>
                  </a:lnTo>
                  <a:lnTo>
                    <a:pt x="53396" y="305467"/>
                  </a:lnTo>
                  <a:lnTo>
                    <a:pt x="60359" y="303168"/>
                  </a:lnTo>
                  <a:lnTo>
                    <a:pt x="74523" y="291253"/>
                  </a:lnTo>
                  <a:lnTo>
                    <a:pt x="77770" y="282905"/>
                  </a:lnTo>
                  <a:lnTo>
                    <a:pt x="89297" y="250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4" name="SMARTInkShape-403"/>
            <p:cNvSpPr/>
            <p:nvPr>
              <p:custDataLst>
                <p:tags r:id="rId15"/>
              </p:custDataLst>
            </p:nvPr>
          </p:nvSpPr>
          <p:spPr bwMode="auto">
            <a:xfrm>
              <a:off x="5911453" y="5116711"/>
              <a:ext cx="71439" cy="26790"/>
            </a:xfrm>
            <a:custGeom>
              <a:avLst/>
              <a:gdLst/>
              <a:ahLst/>
              <a:cxnLst/>
              <a:rect l="0" t="0" r="0" b="0"/>
              <a:pathLst>
                <a:path w="71439" h="26790">
                  <a:moveTo>
                    <a:pt x="0" y="26789"/>
                  </a:moveTo>
                  <a:lnTo>
                    <a:pt x="0" y="26789"/>
                  </a:lnTo>
                  <a:lnTo>
                    <a:pt x="4741" y="26789"/>
                  </a:lnTo>
                  <a:lnTo>
                    <a:pt x="9713" y="24143"/>
                  </a:lnTo>
                  <a:lnTo>
                    <a:pt x="15231" y="20652"/>
                  </a:lnTo>
                  <a:lnTo>
                    <a:pt x="55920" y="3693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5" name="SMARTInkShape-404"/>
            <p:cNvSpPr/>
            <p:nvPr>
              <p:custDataLst>
                <p:tags r:id="rId16"/>
              </p:custDataLst>
            </p:nvPr>
          </p:nvSpPr>
          <p:spPr bwMode="auto">
            <a:xfrm>
              <a:off x="6018609" y="5143500"/>
              <a:ext cx="71439" cy="98073"/>
            </a:xfrm>
            <a:custGeom>
              <a:avLst/>
              <a:gdLst/>
              <a:ahLst/>
              <a:cxnLst/>
              <a:rect l="0" t="0" r="0" b="0"/>
              <a:pathLst>
                <a:path w="71439" h="98073">
                  <a:moveTo>
                    <a:pt x="0" y="0"/>
                  </a:moveTo>
                  <a:lnTo>
                    <a:pt x="0" y="0"/>
                  </a:lnTo>
                  <a:lnTo>
                    <a:pt x="0" y="29888"/>
                  </a:lnTo>
                  <a:lnTo>
                    <a:pt x="2646" y="35773"/>
                  </a:lnTo>
                  <a:lnTo>
                    <a:pt x="6137" y="41696"/>
                  </a:lnTo>
                  <a:lnTo>
                    <a:pt x="8378" y="53583"/>
                  </a:lnTo>
                  <a:lnTo>
                    <a:pt x="8562" y="56558"/>
                  </a:lnTo>
                  <a:lnTo>
                    <a:pt x="11412" y="62509"/>
                  </a:lnTo>
                  <a:lnTo>
                    <a:pt x="23147" y="77391"/>
                  </a:lnTo>
                  <a:lnTo>
                    <a:pt x="28716" y="89297"/>
                  </a:lnTo>
                  <a:lnTo>
                    <a:pt x="34335" y="96463"/>
                  </a:lnTo>
                  <a:lnTo>
                    <a:pt x="37750" y="97442"/>
                  </a:lnTo>
                  <a:lnTo>
                    <a:pt x="48027" y="98072"/>
                  </a:lnTo>
                  <a:lnTo>
                    <a:pt x="53757" y="95512"/>
                  </a:lnTo>
                  <a:lnTo>
                    <a:pt x="71438" y="803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6" name="SMARTInkShape-405"/>
            <p:cNvSpPr/>
            <p:nvPr>
              <p:custDataLst>
                <p:tags r:id="rId17"/>
              </p:custDataLst>
            </p:nvPr>
          </p:nvSpPr>
          <p:spPr bwMode="auto">
            <a:xfrm>
              <a:off x="6036469" y="5116711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0" y="0"/>
                  </a:moveTo>
                  <a:lnTo>
                    <a:pt x="0" y="0"/>
                  </a:lnTo>
                  <a:lnTo>
                    <a:pt x="1785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7" name="SMARTInkShape-406"/>
            <p:cNvSpPr/>
            <p:nvPr>
              <p:custDataLst>
                <p:tags r:id="rId18"/>
              </p:custDataLst>
            </p:nvPr>
          </p:nvSpPr>
          <p:spPr bwMode="auto">
            <a:xfrm>
              <a:off x="6145024" y="4920365"/>
              <a:ext cx="445086" cy="348152"/>
            </a:xfrm>
            <a:custGeom>
              <a:avLst/>
              <a:gdLst/>
              <a:ahLst/>
              <a:cxnLst/>
              <a:rect l="0" t="0" r="0" b="0"/>
              <a:pathLst>
                <a:path w="445086" h="348152">
                  <a:moveTo>
                    <a:pt x="78968" y="214205"/>
                  </a:moveTo>
                  <a:lnTo>
                    <a:pt x="78968" y="214205"/>
                  </a:lnTo>
                  <a:lnTo>
                    <a:pt x="66539" y="214205"/>
                  </a:lnTo>
                  <a:lnTo>
                    <a:pt x="64729" y="215197"/>
                  </a:lnTo>
                  <a:lnTo>
                    <a:pt x="63523" y="216851"/>
                  </a:lnTo>
                  <a:lnTo>
                    <a:pt x="62718" y="218946"/>
                  </a:lnTo>
                  <a:lnTo>
                    <a:pt x="61189" y="219350"/>
                  </a:lnTo>
                  <a:lnTo>
                    <a:pt x="48821" y="215079"/>
                  </a:lnTo>
                  <a:lnTo>
                    <a:pt x="31309" y="214281"/>
                  </a:lnTo>
                  <a:lnTo>
                    <a:pt x="29336" y="213264"/>
                  </a:lnTo>
                  <a:lnTo>
                    <a:pt x="28021" y="211593"/>
                  </a:lnTo>
                  <a:lnTo>
                    <a:pt x="25910" y="206523"/>
                  </a:lnTo>
                  <a:lnTo>
                    <a:pt x="22975" y="208476"/>
                  </a:lnTo>
                  <a:lnTo>
                    <a:pt x="17747" y="213074"/>
                  </a:lnTo>
                  <a:lnTo>
                    <a:pt x="15722" y="221111"/>
                  </a:lnTo>
                  <a:lnTo>
                    <a:pt x="10399" y="229370"/>
                  </a:lnTo>
                  <a:lnTo>
                    <a:pt x="8381" y="238101"/>
                  </a:lnTo>
                  <a:lnTo>
                    <a:pt x="7564" y="269522"/>
                  </a:lnTo>
                  <a:lnTo>
                    <a:pt x="12281" y="284063"/>
                  </a:lnTo>
                  <a:lnTo>
                    <a:pt x="19962" y="296199"/>
                  </a:lnTo>
                  <a:lnTo>
                    <a:pt x="25624" y="300256"/>
                  </a:lnTo>
                  <a:lnTo>
                    <a:pt x="31447" y="303052"/>
                  </a:lnTo>
                  <a:lnTo>
                    <a:pt x="37342" y="307601"/>
                  </a:lnTo>
                  <a:lnTo>
                    <a:pt x="40304" y="308219"/>
                  </a:lnTo>
                  <a:lnTo>
                    <a:pt x="43270" y="307639"/>
                  </a:lnTo>
                  <a:lnTo>
                    <a:pt x="50204" y="305340"/>
                  </a:lnTo>
                  <a:lnTo>
                    <a:pt x="75165" y="302671"/>
                  </a:lnTo>
                  <a:lnTo>
                    <a:pt x="81577" y="298833"/>
                  </a:lnTo>
                  <a:lnTo>
                    <a:pt x="85089" y="293820"/>
                  </a:lnTo>
                  <a:lnTo>
                    <a:pt x="87641" y="288285"/>
                  </a:lnTo>
                  <a:lnTo>
                    <a:pt x="93665" y="279590"/>
                  </a:lnTo>
                  <a:lnTo>
                    <a:pt x="95890" y="270731"/>
                  </a:lnTo>
                  <a:lnTo>
                    <a:pt x="96704" y="255873"/>
                  </a:lnTo>
                  <a:lnTo>
                    <a:pt x="94127" y="249922"/>
                  </a:lnTo>
                  <a:lnTo>
                    <a:pt x="84388" y="238017"/>
                  </a:lnTo>
                  <a:lnTo>
                    <a:pt x="44816" y="211229"/>
                  </a:lnTo>
                  <a:lnTo>
                    <a:pt x="32689" y="207039"/>
                  </a:lnTo>
                  <a:lnTo>
                    <a:pt x="22812" y="205798"/>
                  </a:lnTo>
                  <a:lnTo>
                    <a:pt x="16638" y="208154"/>
                  </a:lnTo>
                  <a:lnTo>
                    <a:pt x="13602" y="210171"/>
                  </a:lnTo>
                  <a:lnTo>
                    <a:pt x="11578" y="212508"/>
                  </a:lnTo>
                  <a:lnTo>
                    <a:pt x="9329" y="217750"/>
                  </a:lnTo>
                  <a:lnTo>
                    <a:pt x="7738" y="219545"/>
                  </a:lnTo>
                  <a:lnTo>
                    <a:pt x="3323" y="221539"/>
                  </a:lnTo>
                  <a:lnTo>
                    <a:pt x="1749" y="223064"/>
                  </a:lnTo>
                  <a:lnTo>
                    <a:pt x="0" y="227403"/>
                  </a:lnTo>
                  <a:lnTo>
                    <a:pt x="526" y="228957"/>
                  </a:lnTo>
                  <a:lnTo>
                    <a:pt x="1869" y="229993"/>
                  </a:lnTo>
                  <a:lnTo>
                    <a:pt x="30798" y="240142"/>
                  </a:lnTo>
                  <a:lnTo>
                    <a:pt x="37054" y="240616"/>
                  </a:lnTo>
                  <a:lnTo>
                    <a:pt x="43142" y="238180"/>
                  </a:lnTo>
                  <a:lnTo>
                    <a:pt x="46155" y="236142"/>
                  </a:lnTo>
                  <a:lnTo>
                    <a:pt x="67027" y="232422"/>
                  </a:lnTo>
                  <a:lnTo>
                    <a:pt x="95466" y="232065"/>
                  </a:lnTo>
                  <a:lnTo>
                    <a:pt x="95919" y="233057"/>
                  </a:lnTo>
                  <a:lnTo>
                    <a:pt x="96424" y="236805"/>
                  </a:lnTo>
                  <a:lnTo>
                    <a:pt x="99294" y="241778"/>
                  </a:lnTo>
                  <a:lnTo>
                    <a:pt x="111642" y="256735"/>
                  </a:lnTo>
                  <a:lnTo>
                    <a:pt x="113785" y="265061"/>
                  </a:lnTo>
                  <a:lnTo>
                    <a:pt x="114286" y="270873"/>
                  </a:lnTo>
                  <a:lnTo>
                    <a:pt x="117155" y="276763"/>
                  </a:lnTo>
                  <a:lnTo>
                    <a:pt x="120745" y="282688"/>
                  </a:lnTo>
                  <a:lnTo>
                    <a:pt x="123049" y="294576"/>
                  </a:lnTo>
                  <a:lnTo>
                    <a:pt x="123504" y="301739"/>
                  </a:lnTo>
                  <a:lnTo>
                    <a:pt x="114719" y="312395"/>
                  </a:lnTo>
                  <a:lnTo>
                    <a:pt x="114690" y="304740"/>
                  </a:lnTo>
                  <a:lnTo>
                    <a:pt x="119428" y="299128"/>
                  </a:lnTo>
                  <a:lnTo>
                    <a:pt x="121755" y="291306"/>
                  </a:lnTo>
                  <a:lnTo>
                    <a:pt x="125711" y="275745"/>
                  </a:lnTo>
                  <a:lnTo>
                    <a:pt x="134592" y="250623"/>
                  </a:lnTo>
                  <a:lnTo>
                    <a:pt x="144856" y="238156"/>
                  </a:lnTo>
                  <a:lnTo>
                    <a:pt x="150586" y="234771"/>
                  </a:lnTo>
                  <a:lnTo>
                    <a:pt x="159176" y="232421"/>
                  </a:lnTo>
                  <a:lnTo>
                    <a:pt x="166872" y="232111"/>
                  </a:lnTo>
                  <a:lnTo>
                    <a:pt x="167336" y="233088"/>
                  </a:lnTo>
                  <a:lnTo>
                    <a:pt x="176638" y="276182"/>
                  </a:lnTo>
                  <a:lnTo>
                    <a:pt x="177185" y="315031"/>
                  </a:lnTo>
                  <a:lnTo>
                    <a:pt x="179836" y="321193"/>
                  </a:lnTo>
                  <a:lnTo>
                    <a:pt x="189623" y="333234"/>
                  </a:lnTo>
                  <a:lnTo>
                    <a:pt x="197932" y="336560"/>
                  </a:lnTo>
                  <a:lnTo>
                    <a:pt x="207247" y="339030"/>
                  </a:lnTo>
                  <a:lnTo>
                    <a:pt x="214695" y="343436"/>
                  </a:lnTo>
                  <a:lnTo>
                    <a:pt x="219062" y="344015"/>
                  </a:lnTo>
                  <a:lnTo>
                    <a:pt x="245750" y="338780"/>
                  </a:lnTo>
                  <a:lnTo>
                    <a:pt x="277675" y="324038"/>
                  </a:lnTo>
                  <a:lnTo>
                    <a:pt x="301993" y="306131"/>
                  </a:lnTo>
                  <a:lnTo>
                    <a:pt x="308067" y="303678"/>
                  </a:lnTo>
                  <a:lnTo>
                    <a:pt x="314074" y="299281"/>
                  </a:lnTo>
                  <a:lnTo>
                    <a:pt x="317406" y="294019"/>
                  </a:lnTo>
                  <a:lnTo>
                    <a:pt x="319543" y="282557"/>
                  </a:lnTo>
                  <a:lnTo>
                    <a:pt x="318727" y="280609"/>
                  </a:lnTo>
                  <a:lnTo>
                    <a:pt x="317190" y="279310"/>
                  </a:lnTo>
                  <a:lnTo>
                    <a:pt x="315174" y="278444"/>
                  </a:lnTo>
                  <a:lnTo>
                    <a:pt x="313829" y="276875"/>
                  </a:lnTo>
                  <a:lnTo>
                    <a:pt x="309025" y="267227"/>
                  </a:lnTo>
                  <a:lnTo>
                    <a:pt x="303556" y="260508"/>
                  </a:lnTo>
                  <a:lnTo>
                    <a:pt x="300163" y="259589"/>
                  </a:lnTo>
                  <a:lnTo>
                    <a:pt x="297869" y="259344"/>
                  </a:lnTo>
                  <a:lnTo>
                    <a:pt x="292675" y="256425"/>
                  </a:lnTo>
                  <a:lnTo>
                    <a:pt x="285995" y="251208"/>
                  </a:lnTo>
                  <a:lnTo>
                    <a:pt x="280098" y="250304"/>
                  </a:lnTo>
                  <a:lnTo>
                    <a:pt x="278539" y="249185"/>
                  </a:lnTo>
                  <a:lnTo>
                    <a:pt x="277499" y="247447"/>
                  </a:lnTo>
                  <a:lnTo>
                    <a:pt x="275832" y="242269"/>
                  </a:lnTo>
                  <a:lnTo>
                    <a:pt x="272958" y="241561"/>
                  </a:lnTo>
                  <a:lnTo>
                    <a:pt x="266525" y="240997"/>
                  </a:lnTo>
                  <a:lnTo>
                    <a:pt x="258806" y="248683"/>
                  </a:lnTo>
                  <a:lnTo>
                    <a:pt x="257671" y="257504"/>
                  </a:lnTo>
                  <a:lnTo>
                    <a:pt x="257563" y="280966"/>
                  </a:lnTo>
                  <a:lnTo>
                    <a:pt x="260208" y="286210"/>
                  </a:lnTo>
                  <a:lnTo>
                    <a:pt x="262302" y="288997"/>
                  </a:lnTo>
                  <a:lnTo>
                    <a:pt x="267275" y="292095"/>
                  </a:lnTo>
                  <a:lnTo>
                    <a:pt x="275341" y="294246"/>
                  </a:lnTo>
                  <a:lnTo>
                    <a:pt x="291918" y="294569"/>
                  </a:lnTo>
                  <a:lnTo>
                    <a:pt x="292372" y="293578"/>
                  </a:lnTo>
                  <a:lnTo>
                    <a:pt x="293277" y="272373"/>
                  </a:lnTo>
                  <a:lnTo>
                    <a:pt x="292287" y="270843"/>
                  </a:lnTo>
                  <a:lnTo>
                    <a:pt x="290634" y="269823"/>
                  </a:lnTo>
                  <a:lnTo>
                    <a:pt x="288539" y="269143"/>
                  </a:lnTo>
                  <a:lnTo>
                    <a:pt x="287143" y="267697"/>
                  </a:lnTo>
                  <a:lnTo>
                    <a:pt x="283604" y="258768"/>
                  </a:lnTo>
                  <a:lnTo>
                    <a:pt x="276694" y="251284"/>
                  </a:lnTo>
                  <a:lnTo>
                    <a:pt x="275799" y="245586"/>
                  </a:lnTo>
                  <a:lnTo>
                    <a:pt x="276665" y="244056"/>
                  </a:lnTo>
                  <a:lnTo>
                    <a:pt x="278234" y="243035"/>
                  </a:lnTo>
                  <a:lnTo>
                    <a:pt x="283993" y="241114"/>
                  </a:lnTo>
                  <a:lnTo>
                    <a:pt x="297644" y="254299"/>
                  </a:lnTo>
                  <a:lnTo>
                    <a:pt x="300181" y="259476"/>
                  </a:lnTo>
                  <a:lnTo>
                    <a:pt x="306832" y="292155"/>
                  </a:lnTo>
                  <a:lnTo>
                    <a:pt x="318450" y="310194"/>
                  </a:lnTo>
                  <a:lnTo>
                    <a:pt x="327616" y="319924"/>
                  </a:lnTo>
                  <a:lnTo>
                    <a:pt x="329069" y="319411"/>
                  </a:lnTo>
                  <a:lnTo>
                    <a:pt x="336566" y="313547"/>
                  </a:lnTo>
                  <a:lnTo>
                    <a:pt x="337323" y="310282"/>
                  </a:lnTo>
                  <a:lnTo>
                    <a:pt x="338842" y="296274"/>
                  </a:lnTo>
                  <a:lnTo>
                    <a:pt x="344981" y="275873"/>
                  </a:lnTo>
                  <a:lnTo>
                    <a:pt x="345619" y="239708"/>
                  </a:lnTo>
                  <a:lnTo>
                    <a:pt x="339138" y="196177"/>
                  </a:lnTo>
                  <a:lnTo>
                    <a:pt x="344305" y="159602"/>
                  </a:lnTo>
                  <a:lnTo>
                    <a:pt x="346102" y="125707"/>
                  </a:lnTo>
                  <a:lnTo>
                    <a:pt x="346634" y="86670"/>
                  </a:lnTo>
                  <a:lnTo>
                    <a:pt x="346815" y="45807"/>
                  </a:lnTo>
                  <a:lnTo>
                    <a:pt x="349491" y="20773"/>
                  </a:lnTo>
                  <a:lnTo>
                    <a:pt x="355679" y="255"/>
                  </a:lnTo>
                  <a:lnTo>
                    <a:pt x="351016" y="0"/>
                  </a:lnTo>
                  <a:lnTo>
                    <a:pt x="349630" y="956"/>
                  </a:lnTo>
                  <a:lnTo>
                    <a:pt x="348706" y="2586"/>
                  </a:lnTo>
                  <a:lnTo>
                    <a:pt x="334538" y="41003"/>
                  </a:lnTo>
                  <a:lnTo>
                    <a:pt x="329101" y="80517"/>
                  </a:lnTo>
                  <a:lnTo>
                    <a:pt x="323187" y="119803"/>
                  </a:lnTo>
                  <a:lnTo>
                    <a:pt x="320993" y="157020"/>
                  </a:lnTo>
                  <a:lnTo>
                    <a:pt x="321336" y="193182"/>
                  </a:lnTo>
                  <a:lnTo>
                    <a:pt x="327280" y="228041"/>
                  </a:lnTo>
                  <a:lnTo>
                    <a:pt x="340823" y="266988"/>
                  </a:lnTo>
                  <a:lnTo>
                    <a:pt x="368075" y="305198"/>
                  </a:lnTo>
                  <a:lnTo>
                    <a:pt x="386659" y="322966"/>
                  </a:lnTo>
                  <a:lnTo>
                    <a:pt x="427763" y="341625"/>
                  </a:lnTo>
                  <a:lnTo>
                    <a:pt x="445085" y="3481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09" name="SMARTInkShape-407"/>
          <p:cNvSpPr/>
          <p:nvPr>
            <p:custDataLst>
              <p:tags r:id="rId7"/>
            </p:custDataLst>
          </p:nvPr>
        </p:nvSpPr>
        <p:spPr bwMode="auto">
          <a:xfrm>
            <a:off x="5393899" y="4482703"/>
            <a:ext cx="963899" cy="142779"/>
          </a:xfrm>
          <a:custGeom>
            <a:avLst/>
            <a:gdLst/>
            <a:ahLst/>
            <a:cxnLst/>
            <a:rect l="0" t="0" r="0" b="0"/>
            <a:pathLst>
              <a:path w="963899" h="142779">
                <a:moveTo>
                  <a:pt x="8562" y="89297"/>
                </a:moveTo>
                <a:lnTo>
                  <a:pt x="8562" y="89297"/>
                </a:lnTo>
                <a:lnTo>
                  <a:pt x="8562" y="98118"/>
                </a:lnTo>
                <a:lnTo>
                  <a:pt x="3822" y="98194"/>
                </a:lnTo>
                <a:lnTo>
                  <a:pt x="2425" y="99197"/>
                </a:lnTo>
                <a:lnTo>
                  <a:pt x="0" y="105912"/>
                </a:lnTo>
                <a:lnTo>
                  <a:pt x="5842" y="114040"/>
                </a:lnTo>
                <a:lnTo>
                  <a:pt x="7353" y="119476"/>
                </a:lnTo>
                <a:lnTo>
                  <a:pt x="8748" y="121322"/>
                </a:lnTo>
                <a:lnTo>
                  <a:pt x="33449" y="139158"/>
                </a:lnTo>
                <a:lnTo>
                  <a:pt x="56656" y="142141"/>
                </a:lnTo>
                <a:lnTo>
                  <a:pt x="100297" y="142778"/>
                </a:lnTo>
                <a:lnTo>
                  <a:pt x="139041" y="141854"/>
                </a:lnTo>
                <a:lnTo>
                  <a:pt x="167425" y="138122"/>
                </a:lnTo>
                <a:lnTo>
                  <a:pt x="188885" y="133753"/>
                </a:lnTo>
                <a:lnTo>
                  <a:pt x="215097" y="127864"/>
                </a:lnTo>
                <a:lnTo>
                  <a:pt x="244479" y="120961"/>
                </a:lnTo>
                <a:lnTo>
                  <a:pt x="271012" y="115368"/>
                </a:lnTo>
                <a:lnTo>
                  <a:pt x="295646" y="110646"/>
                </a:lnTo>
                <a:lnTo>
                  <a:pt x="319014" y="106506"/>
                </a:lnTo>
                <a:lnTo>
                  <a:pt x="363498" y="99260"/>
                </a:lnTo>
                <a:lnTo>
                  <a:pt x="406421" y="92733"/>
                </a:lnTo>
                <a:lnTo>
                  <a:pt x="448648" y="86524"/>
                </a:lnTo>
                <a:lnTo>
                  <a:pt x="493213" y="80458"/>
                </a:lnTo>
                <a:lnTo>
                  <a:pt x="516209" y="77451"/>
                </a:lnTo>
                <a:lnTo>
                  <a:pt x="560283" y="74110"/>
                </a:lnTo>
                <a:lnTo>
                  <a:pt x="603021" y="71633"/>
                </a:lnTo>
                <a:lnTo>
                  <a:pt x="645166" y="67225"/>
                </a:lnTo>
                <a:lnTo>
                  <a:pt x="687050" y="61958"/>
                </a:lnTo>
                <a:lnTo>
                  <a:pt x="726831" y="57303"/>
                </a:lnTo>
                <a:lnTo>
                  <a:pt x="761047" y="55233"/>
                </a:lnTo>
                <a:lnTo>
                  <a:pt x="792792" y="51668"/>
                </a:lnTo>
                <a:lnTo>
                  <a:pt x="823437" y="47768"/>
                </a:lnTo>
                <a:lnTo>
                  <a:pt x="866596" y="45573"/>
                </a:lnTo>
                <a:lnTo>
                  <a:pt x="908851" y="42185"/>
                </a:lnTo>
                <a:lnTo>
                  <a:pt x="953338" y="35971"/>
                </a:lnTo>
                <a:lnTo>
                  <a:pt x="963563" y="35729"/>
                </a:lnTo>
                <a:lnTo>
                  <a:pt x="963898" y="30981"/>
                </a:lnTo>
                <a:lnTo>
                  <a:pt x="962953" y="29584"/>
                </a:lnTo>
                <a:lnTo>
                  <a:pt x="961330" y="28653"/>
                </a:lnTo>
                <a:lnTo>
                  <a:pt x="959256" y="28031"/>
                </a:lnTo>
                <a:lnTo>
                  <a:pt x="957874" y="26625"/>
                </a:lnTo>
                <a:lnTo>
                  <a:pt x="953009" y="17239"/>
                </a:lnTo>
                <a:lnTo>
                  <a:pt x="938525" y="1284"/>
                </a:lnTo>
                <a:lnTo>
                  <a:pt x="92832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0" name="SMARTInkShape-408"/>
          <p:cNvSpPr/>
          <p:nvPr>
            <p:custDataLst>
              <p:tags r:id="rId8"/>
            </p:custDataLst>
          </p:nvPr>
        </p:nvSpPr>
        <p:spPr bwMode="auto">
          <a:xfrm>
            <a:off x="5527477" y="2268141"/>
            <a:ext cx="687587" cy="44530"/>
          </a:xfrm>
          <a:custGeom>
            <a:avLst/>
            <a:gdLst/>
            <a:ahLst/>
            <a:cxnLst/>
            <a:rect l="0" t="0" r="0" b="0"/>
            <a:pathLst>
              <a:path w="687587" h="44530">
                <a:moveTo>
                  <a:pt x="0" y="17859"/>
                </a:moveTo>
                <a:lnTo>
                  <a:pt x="0" y="17859"/>
                </a:lnTo>
                <a:lnTo>
                  <a:pt x="4740" y="17859"/>
                </a:lnTo>
                <a:lnTo>
                  <a:pt x="6136" y="18851"/>
                </a:lnTo>
                <a:lnTo>
                  <a:pt x="7067" y="20505"/>
                </a:lnTo>
                <a:lnTo>
                  <a:pt x="8561" y="25547"/>
                </a:lnTo>
                <a:lnTo>
                  <a:pt x="11412" y="26237"/>
                </a:lnTo>
                <a:lnTo>
                  <a:pt x="13561" y="26421"/>
                </a:lnTo>
                <a:lnTo>
                  <a:pt x="56781" y="40081"/>
                </a:lnTo>
                <a:lnTo>
                  <a:pt x="94226" y="44047"/>
                </a:lnTo>
                <a:lnTo>
                  <a:pt x="137895" y="44529"/>
                </a:lnTo>
                <a:lnTo>
                  <a:pt x="177669" y="39872"/>
                </a:lnTo>
                <a:lnTo>
                  <a:pt x="220873" y="36949"/>
                </a:lnTo>
                <a:lnTo>
                  <a:pt x="252947" y="33620"/>
                </a:lnTo>
                <a:lnTo>
                  <a:pt x="287046" y="28832"/>
                </a:lnTo>
                <a:lnTo>
                  <a:pt x="322044" y="23397"/>
                </a:lnTo>
                <a:lnTo>
                  <a:pt x="357443" y="17675"/>
                </a:lnTo>
                <a:lnTo>
                  <a:pt x="393019" y="12816"/>
                </a:lnTo>
                <a:lnTo>
                  <a:pt x="428675" y="10657"/>
                </a:lnTo>
                <a:lnTo>
                  <a:pt x="461719" y="7051"/>
                </a:lnTo>
                <a:lnTo>
                  <a:pt x="493935" y="3134"/>
                </a:lnTo>
                <a:lnTo>
                  <a:pt x="528097" y="1392"/>
                </a:lnTo>
                <a:lnTo>
                  <a:pt x="571317" y="412"/>
                </a:lnTo>
                <a:lnTo>
                  <a:pt x="609259" y="122"/>
                </a:lnTo>
                <a:lnTo>
                  <a:pt x="649514" y="24"/>
                </a:lnTo>
                <a:lnTo>
                  <a:pt x="68758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11" name="SMARTInkShape-409"/>
          <p:cNvSpPr/>
          <p:nvPr>
            <p:custDataLst>
              <p:tags r:id="rId9"/>
            </p:custDataLst>
          </p:nvPr>
        </p:nvSpPr>
        <p:spPr bwMode="auto">
          <a:xfrm>
            <a:off x="6581180" y="3446859"/>
            <a:ext cx="258959" cy="26790"/>
          </a:xfrm>
          <a:custGeom>
            <a:avLst/>
            <a:gdLst/>
            <a:ahLst/>
            <a:cxnLst/>
            <a:rect l="0" t="0" r="0" b="0"/>
            <a:pathLst>
              <a:path w="258959" h="26790">
                <a:moveTo>
                  <a:pt x="0" y="8930"/>
                </a:moveTo>
                <a:lnTo>
                  <a:pt x="0" y="8930"/>
                </a:lnTo>
                <a:lnTo>
                  <a:pt x="0" y="1"/>
                </a:lnTo>
                <a:lnTo>
                  <a:pt x="41867" y="0"/>
                </a:lnTo>
                <a:lnTo>
                  <a:pt x="57495" y="993"/>
                </a:lnTo>
                <a:lnTo>
                  <a:pt x="92355" y="8103"/>
                </a:lnTo>
                <a:lnTo>
                  <a:pt x="133950" y="8882"/>
                </a:lnTo>
                <a:lnTo>
                  <a:pt x="163711" y="9916"/>
                </a:lnTo>
                <a:lnTo>
                  <a:pt x="193476" y="16617"/>
                </a:lnTo>
                <a:lnTo>
                  <a:pt x="202737" y="14661"/>
                </a:lnTo>
                <a:lnTo>
                  <a:pt x="211152" y="11477"/>
                </a:lnTo>
                <a:lnTo>
                  <a:pt x="255795" y="8936"/>
                </a:lnTo>
                <a:lnTo>
                  <a:pt x="258958" y="8930"/>
                </a:lnTo>
                <a:lnTo>
                  <a:pt x="216120" y="8930"/>
                </a:lnTo>
                <a:lnTo>
                  <a:pt x="172124" y="8930"/>
                </a:lnTo>
                <a:lnTo>
                  <a:pt x="130716" y="8930"/>
                </a:lnTo>
                <a:lnTo>
                  <a:pt x="86281" y="8930"/>
                </a:lnTo>
                <a:lnTo>
                  <a:pt x="42270" y="8930"/>
                </a:lnTo>
                <a:lnTo>
                  <a:pt x="35723" y="8930"/>
                </a:lnTo>
                <a:lnTo>
                  <a:pt x="40460" y="13670"/>
                </a:lnTo>
                <a:lnTo>
                  <a:pt x="42848" y="14075"/>
                </a:lnTo>
                <a:lnTo>
                  <a:pt x="45433" y="13352"/>
                </a:lnTo>
                <a:lnTo>
                  <a:pt x="48147" y="11878"/>
                </a:lnTo>
                <a:lnTo>
                  <a:pt x="72290" y="9318"/>
                </a:lnTo>
                <a:lnTo>
                  <a:pt x="113159" y="8953"/>
                </a:lnTo>
                <a:lnTo>
                  <a:pt x="143068" y="9927"/>
                </a:lnTo>
                <a:lnTo>
                  <a:pt x="184714" y="17308"/>
                </a:lnTo>
                <a:lnTo>
                  <a:pt x="215883" y="17828"/>
                </a:lnTo>
                <a:lnTo>
                  <a:pt x="218336" y="18830"/>
                </a:lnTo>
                <a:lnTo>
                  <a:pt x="219971" y="20491"/>
                </a:lnTo>
                <a:lnTo>
                  <a:pt x="223185" y="26680"/>
                </a:lnTo>
                <a:lnTo>
                  <a:pt x="179124" y="26789"/>
                </a:lnTo>
                <a:lnTo>
                  <a:pt x="169664" y="267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55100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Shape 1449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0" name="Shape 1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Shape 1451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453" name="Shape 1453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54" name="Shape 1454"/>
          <p:cNvPicPr preferRelativeResize="0"/>
          <p:nvPr/>
        </p:nvPicPr>
        <p:blipFill rotWithShape="1">
          <a:blip r:embed="rId4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Shape 1455"/>
          <p:cNvSpPr txBox="1"/>
          <p:nvPr/>
        </p:nvSpPr>
        <p:spPr>
          <a:xfrm>
            <a:off x="209100" y="37234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Let’s look at computing the bound (forward pass) for a given minibatch of input data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800" kern="0"/>
              <a:t>Variational Auto Encoders</a:t>
            </a:r>
            <a:endParaRPr lang="en-US" sz="3800" kern="0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5C5C02D-58E8-B941-B4F9-3FE22710CE4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77937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Shape 1461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Shape 1462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Shape 1463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4" name="Shape 1464"/>
          <p:cNvCxnSpPr>
            <a:stCxn id="1462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65" name="Shape 1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Shape 1466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467" name="Shape 1467"/>
          <p:cNvCxnSpPr>
            <a:stCxn id="1462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68" name="Shape 14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Shape 14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Shape 14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Shape 1471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473" name="Shape 1473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74" name="Shape 1474"/>
          <p:cNvPicPr preferRelativeResize="0"/>
          <p:nvPr/>
        </p:nvPicPr>
        <p:blipFill rotWithShape="1">
          <a:blip r:embed="rId7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5AAA46B-B89D-F046-AB1E-F9AFEE5CB878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55750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Shape 1481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Shape 1482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3" name="Shape 1483"/>
          <p:cNvCxnSpPr>
            <a:stCxn id="1481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84" name="Shape 14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Shape 1485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486" name="Shape 1486"/>
          <p:cNvCxnSpPr>
            <a:stCxn id="1481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87" name="Shape 14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Shape 14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Shape 14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0" name="Shape 1490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492" name="Shape 1492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93" name="Shape 1493"/>
          <p:cNvPicPr preferRelativeResize="0"/>
          <p:nvPr/>
        </p:nvPicPr>
        <p:blipFill rotWithShape="1">
          <a:blip r:embed="rId7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4" name="Shape 1494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95" name="Shape 1495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34F6C349-88AE-D148-BEA1-DA8FD110DE5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0220766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Shape 1502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3" name="Shape 15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Shape 1504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Shape 1505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6" name="Shape 1506"/>
          <p:cNvCxnSpPr>
            <a:stCxn id="1504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07" name="Shape 15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Shape 1508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09" name="Shape 1509"/>
          <p:cNvCxnSpPr>
            <a:stCxn id="1504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0" name="Shape 1510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1" name="Shape 1511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12" name="Shape 15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13" name="Shape 1513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pic>
        <p:nvPicPr>
          <p:cNvPr id="1514" name="Shape 15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Shape 15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Shape 15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Shape 1517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519" name="Shape 1519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20" name="Shape 1520"/>
          <p:cNvPicPr preferRelativeResize="0"/>
          <p:nvPr/>
        </p:nvPicPr>
        <p:blipFill rotWithShape="1">
          <a:blip r:embed="rId9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1" name="Shape 1521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2" name="Shape 1522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150BBDE9-01DA-EA45-ADC6-DF61094AE6A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304487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Shape 1528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Shape 1529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0" name="Shape 15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1" name="Shape 1531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Shape 1532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3" name="Shape 1533"/>
          <p:cNvCxnSpPr>
            <a:stCxn id="1531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34" name="Shape 15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Shape 1535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36" name="Shape 1536"/>
          <p:cNvCxnSpPr>
            <a:stCxn id="1531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37" name="Shape 1537"/>
          <p:cNvSpPr/>
          <p:nvPr/>
        </p:nvSpPr>
        <p:spPr>
          <a:xfrm>
            <a:off x="7123075" y="24805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Shape 1538"/>
          <p:cNvSpPr/>
          <p:nvPr/>
        </p:nvSpPr>
        <p:spPr>
          <a:xfrm>
            <a:off x="5077150" y="24805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9" name="Shape 1539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40" name="Shape 1540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41" name="Shape 15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Shape 1542"/>
          <p:cNvSpPr txBox="1"/>
          <p:nvPr/>
        </p:nvSpPr>
        <p:spPr>
          <a:xfrm>
            <a:off x="4223400" y="27665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543" name="Shape 1543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pic>
        <p:nvPicPr>
          <p:cNvPr id="1544" name="Shape 15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5" name="Shape 15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44396" y="31179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6" name="Shape 15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Shape 15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Shape 15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80663" y="25223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Shape 15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22413" y="25171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Shape 1550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cxnSp>
        <p:nvCxnSpPr>
          <p:cNvPr id="1551" name="Shape 1551"/>
          <p:cNvCxnSpPr>
            <a:stCxn id="1528" idx="0"/>
          </p:cNvCxnSpPr>
          <p:nvPr/>
        </p:nvCxnSpPr>
        <p:spPr>
          <a:xfrm rot="10800000">
            <a:off x="6246575" y="28011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52" name="Shape 1552"/>
          <p:cNvCxnSpPr>
            <a:stCxn id="1528" idx="0"/>
          </p:cNvCxnSpPr>
          <p:nvPr/>
        </p:nvCxnSpPr>
        <p:spPr>
          <a:xfrm rot="10800000" flipH="1">
            <a:off x="7080275" y="27873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54" name="Shape 1554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55" name="Shape 1555"/>
          <p:cNvPicPr preferRelativeResize="0"/>
          <p:nvPr/>
        </p:nvPicPr>
        <p:blipFill rotWithShape="1">
          <a:blip r:embed="rId12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6" name="Shape 1556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57" name="Shape 1557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74FAA0EE-E7DD-0F4B-884E-1161C9637E3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9616815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Shape 1563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Shape 1564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5" name="Shape 15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6" name="Shape 1566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Shape 1567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8" name="Shape 1568"/>
          <p:cNvCxnSpPr>
            <a:stCxn id="1566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69" name="Shape 15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Shape 1570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71" name="Shape 1571"/>
          <p:cNvCxnSpPr>
            <a:stCxn id="1566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72" name="Shape 1572"/>
          <p:cNvSpPr/>
          <p:nvPr/>
        </p:nvSpPr>
        <p:spPr>
          <a:xfrm>
            <a:off x="7123075" y="24805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Shape 1573"/>
          <p:cNvSpPr/>
          <p:nvPr/>
        </p:nvSpPr>
        <p:spPr>
          <a:xfrm>
            <a:off x="5077150" y="24805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4" name="Shape 1574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5" name="Shape 1575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6" name="Shape 1576"/>
          <p:cNvCxnSpPr/>
          <p:nvPr/>
        </p:nvCxnSpPr>
        <p:spPr>
          <a:xfrm rot="10800000" flipH="1">
            <a:off x="6240225" y="21364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7" name="Shape 1577"/>
          <p:cNvCxnSpPr/>
          <p:nvPr/>
        </p:nvCxnSpPr>
        <p:spPr>
          <a:xfrm rot="10800000">
            <a:off x="7180425" y="21424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78" name="Shape 15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79" name="Shape 1579"/>
          <p:cNvSpPr txBox="1"/>
          <p:nvPr/>
        </p:nvSpPr>
        <p:spPr>
          <a:xfrm>
            <a:off x="4223400" y="27665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580" name="Shape 1580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581" name="Shape 1581"/>
          <p:cNvSpPr txBox="1"/>
          <p:nvPr/>
        </p:nvSpPr>
        <p:spPr>
          <a:xfrm>
            <a:off x="5183525" y="17684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582" name="Shape 15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5250" y="18338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Shape 15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Shape 15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4396" y="31179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Shape 158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Shape 158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Shape 158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80663" y="25223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8" name="Shape 158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22413" y="25171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89" name="Shape 1589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590" name="Shape 1590"/>
          <p:cNvSpPr/>
          <p:nvPr/>
        </p:nvSpPr>
        <p:spPr>
          <a:xfrm>
            <a:off x="6026025" y="14296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1" name="Shape 159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57298" y="14676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2" name="Shape 1592"/>
          <p:cNvCxnSpPr>
            <a:stCxn id="1563" idx="0"/>
          </p:cNvCxnSpPr>
          <p:nvPr/>
        </p:nvCxnSpPr>
        <p:spPr>
          <a:xfrm rot="10800000">
            <a:off x="6246575" y="28011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93" name="Shape 1593"/>
          <p:cNvCxnSpPr>
            <a:stCxn id="1563" idx="0"/>
          </p:cNvCxnSpPr>
          <p:nvPr/>
        </p:nvCxnSpPr>
        <p:spPr>
          <a:xfrm rot="10800000" flipH="1">
            <a:off x="7080275" y="27873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95" name="Shape 1595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96" name="Shape 1596"/>
          <p:cNvPicPr preferRelativeResize="0"/>
          <p:nvPr/>
        </p:nvPicPr>
        <p:blipFill rotWithShape="1">
          <a:blip r:embed="rId14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597" name="Shape 1597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cxnSp>
        <p:nvCxnSpPr>
          <p:cNvPr id="1598" name="Shape 1598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99" name="Shape 1599"/>
          <p:cNvSpPr txBox="1"/>
          <p:nvPr/>
        </p:nvSpPr>
        <p:spPr>
          <a:xfrm>
            <a:off x="3842500" y="1567700"/>
            <a:ext cx="1662600" cy="11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Maximize likelihood of original input being reconstructed</a:t>
            </a:r>
          </a:p>
        </p:txBody>
      </p:sp>
      <p:cxnSp>
        <p:nvCxnSpPr>
          <p:cNvPr id="1600" name="Shape 1600"/>
          <p:cNvCxnSpPr/>
          <p:nvPr/>
        </p:nvCxnSpPr>
        <p:spPr>
          <a:xfrm flipH="1">
            <a:off x="1019849" y="1568975"/>
            <a:ext cx="4901400" cy="858600"/>
          </a:xfrm>
          <a:prstGeom prst="curvedConnector3">
            <a:avLst>
              <a:gd name="adj1" fmla="val 92813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40" name="Slide Number Placeholder 4">
            <a:extLst>
              <a:ext uri="{FF2B5EF4-FFF2-40B4-BE49-F238E27FC236}">
                <a16:creationId xmlns:a16="http://schemas.microsoft.com/office/drawing/2014/main" id="{15797BDD-CC4B-7342-B3B9-6A59195FC75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351759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Shape 1606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Shape 1607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8" name="Shape 16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9" name="Shape 1609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Shape 1610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1" name="Shape 1611"/>
          <p:cNvCxnSpPr>
            <a:stCxn id="1609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12" name="Shape 16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613" name="Shape 1613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614" name="Shape 1614"/>
          <p:cNvCxnSpPr>
            <a:stCxn id="1609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15" name="Shape 1615"/>
          <p:cNvSpPr/>
          <p:nvPr/>
        </p:nvSpPr>
        <p:spPr>
          <a:xfrm>
            <a:off x="7123075" y="24805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Shape 1616"/>
          <p:cNvSpPr/>
          <p:nvPr/>
        </p:nvSpPr>
        <p:spPr>
          <a:xfrm>
            <a:off x="5077150" y="24805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7" name="Shape 1617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18" name="Shape 1618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19" name="Shape 1619"/>
          <p:cNvCxnSpPr/>
          <p:nvPr/>
        </p:nvCxnSpPr>
        <p:spPr>
          <a:xfrm rot="10800000" flipH="1">
            <a:off x="6240225" y="21364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0" name="Shape 1620"/>
          <p:cNvCxnSpPr/>
          <p:nvPr/>
        </p:nvCxnSpPr>
        <p:spPr>
          <a:xfrm rot="10800000">
            <a:off x="7180425" y="21424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21" name="Shape 16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Shape 1622"/>
          <p:cNvSpPr txBox="1"/>
          <p:nvPr/>
        </p:nvSpPr>
        <p:spPr>
          <a:xfrm>
            <a:off x="4223400" y="27665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623" name="Shape 1623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624" name="Shape 1624"/>
          <p:cNvSpPr txBox="1"/>
          <p:nvPr/>
        </p:nvSpPr>
        <p:spPr>
          <a:xfrm>
            <a:off x="5183525" y="17684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625" name="Shape 16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5250" y="18338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6" name="Shape 16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7" name="Shape 16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4396" y="31179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8" name="Shape 16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Shape 16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0" name="Shape 16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80663" y="25223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Shape 16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22413" y="25171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32" name="Shape 1632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633" name="Shape 1633"/>
          <p:cNvSpPr/>
          <p:nvPr/>
        </p:nvSpPr>
        <p:spPr>
          <a:xfrm>
            <a:off x="6026025" y="14296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4" name="Shape 16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57298" y="14676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5" name="Shape 1635"/>
          <p:cNvCxnSpPr>
            <a:stCxn id="1606" idx="0"/>
          </p:cNvCxnSpPr>
          <p:nvPr/>
        </p:nvCxnSpPr>
        <p:spPr>
          <a:xfrm rot="10800000">
            <a:off x="6246575" y="28011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6" name="Shape 1636"/>
          <p:cNvCxnSpPr>
            <a:stCxn id="1606" idx="0"/>
          </p:cNvCxnSpPr>
          <p:nvPr/>
        </p:nvCxnSpPr>
        <p:spPr>
          <a:xfrm rot="10800000" flipH="1">
            <a:off x="7080275" y="27873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38" name="Shape 1638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639" name="Shape 1639"/>
          <p:cNvPicPr preferRelativeResize="0"/>
          <p:nvPr/>
        </p:nvPicPr>
        <p:blipFill rotWithShape="1">
          <a:blip r:embed="rId14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Shape 1640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cxnSp>
        <p:nvCxnSpPr>
          <p:cNvPr id="1641" name="Shape 1641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2" name="Shape 1642"/>
          <p:cNvSpPr txBox="1"/>
          <p:nvPr/>
        </p:nvSpPr>
        <p:spPr>
          <a:xfrm>
            <a:off x="3842500" y="1567700"/>
            <a:ext cx="1662600" cy="11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Maximize likelihood of original input being reconstructed</a:t>
            </a:r>
          </a:p>
        </p:txBody>
      </p:sp>
      <p:cxnSp>
        <p:nvCxnSpPr>
          <p:cNvPr id="1643" name="Shape 1643"/>
          <p:cNvCxnSpPr/>
          <p:nvPr/>
        </p:nvCxnSpPr>
        <p:spPr>
          <a:xfrm flipH="1">
            <a:off x="1019850" y="1568975"/>
            <a:ext cx="4901400" cy="858600"/>
          </a:xfrm>
          <a:prstGeom prst="curvedConnector3">
            <a:avLst>
              <a:gd name="adj1" fmla="val 92813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4" name="Shape 1644"/>
          <p:cNvSpPr txBox="1"/>
          <p:nvPr/>
        </p:nvSpPr>
        <p:spPr>
          <a:xfrm>
            <a:off x="187924" y="4523000"/>
            <a:ext cx="30525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 every minibatch of input data: compute this forward pass, and then backprop!</a:t>
            </a: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D429F8CC-93AE-2A4D-9B64-DAD658277DBF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5986897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Shape 1650"/>
          <p:cNvSpPr/>
          <p:nvPr/>
        </p:nvSpPr>
        <p:spPr>
          <a:xfrm>
            <a:off x="2510525" y="43758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1" name="Shape 16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925" y="44422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2" name="Shape 1652"/>
          <p:cNvSpPr/>
          <p:nvPr/>
        </p:nvSpPr>
        <p:spPr>
          <a:xfrm>
            <a:off x="3008275" y="35473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Shape 1653"/>
          <p:cNvSpPr/>
          <p:nvPr/>
        </p:nvSpPr>
        <p:spPr>
          <a:xfrm>
            <a:off x="962350" y="35473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4" name="Shape 1654"/>
          <p:cNvCxnSpPr/>
          <p:nvPr/>
        </p:nvCxnSpPr>
        <p:spPr>
          <a:xfrm rot="10800000" flipH="1">
            <a:off x="2125425" y="32032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55" name="Shape 1655"/>
          <p:cNvCxnSpPr/>
          <p:nvPr/>
        </p:nvCxnSpPr>
        <p:spPr>
          <a:xfrm rot="10800000">
            <a:off x="3065625" y="32092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56" name="Shape 1656"/>
          <p:cNvSpPr txBox="1"/>
          <p:nvPr/>
        </p:nvSpPr>
        <p:spPr>
          <a:xfrm>
            <a:off x="108600" y="38333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657" name="Shape 1657"/>
          <p:cNvSpPr txBox="1"/>
          <p:nvPr/>
        </p:nvSpPr>
        <p:spPr>
          <a:xfrm>
            <a:off x="1618875" y="47772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658" name="Shape 1658"/>
          <p:cNvSpPr txBox="1"/>
          <p:nvPr/>
        </p:nvSpPr>
        <p:spPr>
          <a:xfrm>
            <a:off x="1068725" y="28352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659" name="Shape 16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450" y="29006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0" name="Shape 16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96" y="41847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1" name="Shape 16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5863" y="35891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Shape 16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7613" y="35839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Shape 1663"/>
          <p:cNvSpPr/>
          <p:nvPr/>
        </p:nvSpPr>
        <p:spPr>
          <a:xfrm>
            <a:off x="1911225" y="24964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4" name="Shape 16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2498" y="25344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5" name="Shape 1665"/>
          <p:cNvCxnSpPr>
            <a:stCxn id="1650" idx="0"/>
          </p:cNvCxnSpPr>
          <p:nvPr/>
        </p:nvCxnSpPr>
        <p:spPr>
          <a:xfrm rot="10800000">
            <a:off x="2131775" y="38679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6" name="Shape 1666"/>
          <p:cNvCxnSpPr>
            <a:stCxn id="1650" idx="0"/>
          </p:cNvCxnSpPr>
          <p:nvPr/>
        </p:nvCxnSpPr>
        <p:spPr>
          <a:xfrm rot="10800000" flipH="1">
            <a:off x="2965475" y="38541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68" name="Shape 16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46126" y="4873901"/>
            <a:ext cx="1069139" cy="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9" name="Shape 1669"/>
          <p:cNvSpPr txBox="1"/>
          <p:nvPr/>
        </p:nvSpPr>
        <p:spPr>
          <a:xfrm>
            <a:off x="209100" y="1666025"/>
            <a:ext cx="4736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Use decoder network.  Now sample z from prior!</a:t>
            </a:r>
          </a:p>
        </p:txBody>
      </p:sp>
      <p:sp>
        <p:nvSpPr>
          <p:cNvPr id="1670" name="Shape 1670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54BC53B8-E57E-444C-A44A-0CB773720A7F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9263774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Shape 1676"/>
          <p:cNvSpPr/>
          <p:nvPr/>
        </p:nvSpPr>
        <p:spPr>
          <a:xfrm>
            <a:off x="2510525" y="43758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7" name="Shape 16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925" y="44422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8" name="Shape 1678"/>
          <p:cNvSpPr/>
          <p:nvPr/>
        </p:nvSpPr>
        <p:spPr>
          <a:xfrm>
            <a:off x="3008275" y="35473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Shape 1679"/>
          <p:cNvSpPr/>
          <p:nvPr/>
        </p:nvSpPr>
        <p:spPr>
          <a:xfrm>
            <a:off x="962350" y="35473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0" name="Shape 1680"/>
          <p:cNvCxnSpPr/>
          <p:nvPr/>
        </p:nvCxnSpPr>
        <p:spPr>
          <a:xfrm rot="10800000" flipH="1">
            <a:off x="2125425" y="32032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81" name="Shape 1681"/>
          <p:cNvCxnSpPr/>
          <p:nvPr/>
        </p:nvCxnSpPr>
        <p:spPr>
          <a:xfrm rot="10800000">
            <a:off x="3065625" y="32092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82" name="Shape 1682"/>
          <p:cNvSpPr txBox="1"/>
          <p:nvPr/>
        </p:nvSpPr>
        <p:spPr>
          <a:xfrm>
            <a:off x="108600" y="38333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683" name="Shape 1683"/>
          <p:cNvSpPr txBox="1"/>
          <p:nvPr/>
        </p:nvSpPr>
        <p:spPr>
          <a:xfrm>
            <a:off x="1618875" y="47772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684" name="Shape 1684"/>
          <p:cNvSpPr txBox="1"/>
          <p:nvPr/>
        </p:nvSpPr>
        <p:spPr>
          <a:xfrm>
            <a:off x="1068725" y="28352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685" name="Shape 16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450" y="29006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6" name="Shape 16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96" y="41847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7" name="Shape 16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5863" y="35891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8" name="Shape 16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7613" y="35839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89" name="Shape 1689"/>
          <p:cNvSpPr/>
          <p:nvPr/>
        </p:nvSpPr>
        <p:spPr>
          <a:xfrm>
            <a:off x="1911225" y="24964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0" name="Shape 16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2498" y="25344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1" name="Shape 1691"/>
          <p:cNvCxnSpPr>
            <a:stCxn id="1676" idx="0"/>
          </p:cNvCxnSpPr>
          <p:nvPr/>
        </p:nvCxnSpPr>
        <p:spPr>
          <a:xfrm rot="10800000">
            <a:off x="2131775" y="38679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2" name="Shape 1692"/>
          <p:cNvCxnSpPr>
            <a:stCxn id="1676" idx="0"/>
          </p:cNvCxnSpPr>
          <p:nvPr/>
        </p:nvCxnSpPr>
        <p:spPr>
          <a:xfrm rot="10800000" flipH="1">
            <a:off x="2965475" y="38541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94" name="Shape 169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46126" y="4873901"/>
            <a:ext cx="1069139" cy="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5" name="Shape 1695"/>
          <p:cNvSpPr txBox="1"/>
          <p:nvPr/>
        </p:nvSpPr>
        <p:spPr>
          <a:xfrm>
            <a:off x="209100" y="1666025"/>
            <a:ext cx="4736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Use decoder network.  Now sample z from prior!</a:t>
            </a:r>
          </a:p>
        </p:txBody>
      </p:sp>
      <p:pic>
        <p:nvPicPr>
          <p:cNvPr id="1696" name="Shape 16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22625" y="2112800"/>
            <a:ext cx="2882451" cy="29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7" name="Shape 1697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403F0F45-0553-8A4C-9A29-57B6533B5F6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0610006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Shape 1703"/>
          <p:cNvSpPr/>
          <p:nvPr/>
        </p:nvSpPr>
        <p:spPr>
          <a:xfrm>
            <a:off x="2510525" y="43758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4" name="Shape 17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925" y="44422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5" name="Shape 1705"/>
          <p:cNvSpPr/>
          <p:nvPr/>
        </p:nvSpPr>
        <p:spPr>
          <a:xfrm>
            <a:off x="3008275" y="35473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Shape 1706"/>
          <p:cNvSpPr/>
          <p:nvPr/>
        </p:nvSpPr>
        <p:spPr>
          <a:xfrm>
            <a:off x="962350" y="35473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7" name="Shape 1707"/>
          <p:cNvCxnSpPr/>
          <p:nvPr/>
        </p:nvCxnSpPr>
        <p:spPr>
          <a:xfrm rot="10800000" flipH="1">
            <a:off x="2125425" y="32032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08" name="Shape 1708"/>
          <p:cNvCxnSpPr/>
          <p:nvPr/>
        </p:nvCxnSpPr>
        <p:spPr>
          <a:xfrm rot="10800000">
            <a:off x="3065625" y="32092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09" name="Shape 1709"/>
          <p:cNvSpPr txBox="1"/>
          <p:nvPr/>
        </p:nvSpPr>
        <p:spPr>
          <a:xfrm>
            <a:off x="108600" y="38333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710" name="Shape 1710"/>
          <p:cNvSpPr txBox="1"/>
          <p:nvPr/>
        </p:nvSpPr>
        <p:spPr>
          <a:xfrm>
            <a:off x="1618875" y="47772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711" name="Shape 1711"/>
          <p:cNvSpPr txBox="1"/>
          <p:nvPr/>
        </p:nvSpPr>
        <p:spPr>
          <a:xfrm>
            <a:off x="1068725" y="28352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712" name="Shape 17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450" y="29006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3" name="Shape 17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96" y="41847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4" name="Shape 17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5863" y="35891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5" name="Shape 17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7613" y="35839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716" name="Shape 1716"/>
          <p:cNvSpPr/>
          <p:nvPr/>
        </p:nvSpPr>
        <p:spPr>
          <a:xfrm>
            <a:off x="1911225" y="24964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7" name="Shape 17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2498" y="25344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8" name="Shape 1718"/>
          <p:cNvCxnSpPr>
            <a:stCxn id="1703" idx="0"/>
          </p:cNvCxnSpPr>
          <p:nvPr/>
        </p:nvCxnSpPr>
        <p:spPr>
          <a:xfrm rot="10800000">
            <a:off x="2131775" y="38679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19" name="Shape 1719"/>
          <p:cNvCxnSpPr>
            <a:stCxn id="1703" idx="0"/>
          </p:cNvCxnSpPr>
          <p:nvPr/>
        </p:nvCxnSpPr>
        <p:spPr>
          <a:xfrm rot="10800000" flipH="1">
            <a:off x="2965475" y="38541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721" name="Shape 17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46126" y="4873901"/>
            <a:ext cx="1069139" cy="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2" name="Shape 1722"/>
          <p:cNvSpPr txBox="1"/>
          <p:nvPr/>
        </p:nvSpPr>
        <p:spPr>
          <a:xfrm>
            <a:off x="209100" y="1666025"/>
            <a:ext cx="4736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Use decoder network.  Now sample z from prior!</a:t>
            </a:r>
          </a:p>
        </p:txBody>
      </p:sp>
      <p:pic>
        <p:nvPicPr>
          <p:cNvPr id="1723" name="Shape 17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22625" y="2112800"/>
            <a:ext cx="2882451" cy="29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4" name="Shape 1724"/>
          <p:cNvSpPr txBox="1"/>
          <p:nvPr/>
        </p:nvSpPr>
        <p:spPr>
          <a:xfrm>
            <a:off x="5829775" y="1666025"/>
            <a:ext cx="26589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Data manifold for 2-d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</a:p>
        </p:txBody>
      </p:sp>
      <p:sp>
        <p:nvSpPr>
          <p:cNvPr id="1725" name="Shape 1725"/>
          <p:cNvSpPr txBox="1"/>
          <p:nvPr/>
        </p:nvSpPr>
        <p:spPr>
          <a:xfrm>
            <a:off x="4843675" y="296890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726" name="Shape 1726"/>
          <p:cNvSpPr txBox="1"/>
          <p:nvPr/>
        </p:nvSpPr>
        <p:spPr>
          <a:xfrm>
            <a:off x="6802750" y="501715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cxnSp>
        <p:nvCxnSpPr>
          <p:cNvPr id="1727" name="Shape 1727"/>
          <p:cNvCxnSpPr/>
          <p:nvPr/>
        </p:nvCxnSpPr>
        <p:spPr>
          <a:xfrm>
            <a:off x="5620425" y="2566850"/>
            <a:ext cx="0" cy="148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28" name="Shape 1728"/>
          <p:cNvCxnSpPr/>
          <p:nvPr/>
        </p:nvCxnSpPr>
        <p:spPr>
          <a:xfrm rot="10800000">
            <a:off x="6496475" y="5109475"/>
            <a:ext cx="1373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729" name="Shape 1729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ECAA0D89-B8BB-D94C-B4EF-93036F124F1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5393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266300" y="3194400"/>
            <a:ext cx="8406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" dirty="0">
                <a:solidFill>
                  <a:srgbClr val="0000FF"/>
                </a:solidFill>
              </a:rPr>
              <a:t>VAEs define intractable density function with latent </a:t>
            </a:r>
            <a:r>
              <a:rPr lang="en" b="1" dirty="0">
                <a:solidFill>
                  <a:srgbClr val="0000FF"/>
                </a:solidFill>
              </a:rPr>
              <a:t>z</a:t>
            </a:r>
            <a:r>
              <a:rPr lang="en" dirty="0">
                <a:solidFill>
                  <a:srgbClr val="0000FF"/>
                </a:solidFill>
              </a:rPr>
              <a:t>:  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  <p:pic>
        <p:nvPicPr>
          <p:cNvPr id="573" name="Shape 573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1054950" y="3505200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1096751" y="1791875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65"/>
          <p:cNvSpPr txBox="1"/>
          <p:nvPr/>
        </p:nvSpPr>
        <p:spPr>
          <a:xfrm>
            <a:off x="266300" y="1365275"/>
            <a:ext cx="88677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PixelCNNs define tractable density function, optimize likelihood of training data: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2" name="SMARTInkShape-410"/>
          <p:cNvSpPr/>
          <p:nvPr>
            <p:custDataLst>
              <p:tags r:id="rId1"/>
            </p:custDataLst>
          </p:nvPr>
        </p:nvSpPr>
        <p:spPr bwMode="auto">
          <a:xfrm>
            <a:off x="410766" y="3455789"/>
            <a:ext cx="455415" cy="62499"/>
          </a:xfrm>
          <a:custGeom>
            <a:avLst/>
            <a:gdLst/>
            <a:ahLst/>
            <a:cxnLst/>
            <a:rect l="0" t="0" r="0" b="0"/>
            <a:pathLst>
              <a:path w="455415" h="62499">
                <a:moveTo>
                  <a:pt x="0" y="0"/>
                </a:moveTo>
                <a:lnTo>
                  <a:pt x="0" y="0"/>
                </a:lnTo>
                <a:lnTo>
                  <a:pt x="13302" y="0"/>
                </a:lnTo>
                <a:lnTo>
                  <a:pt x="14821" y="992"/>
                </a:lnTo>
                <a:lnTo>
                  <a:pt x="15834" y="2646"/>
                </a:lnTo>
                <a:lnTo>
                  <a:pt x="16509" y="4740"/>
                </a:lnTo>
                <a:lnTo>
                  <a:pt x="17951" y="6137"/>
                </a:lnTo>
                <a:lnTo>
                  <a:pt x="27395" y="11024"/>
                </a:lnTo>
                <a:lnTo>
                  <a:pt x="33011" y="14821"/>
                </a:lnTo>
                <a:lnTo>
                  <a:pt x="42744" y="16959"/>
                </a:lnTo>
                <a:lnTo>
                  <a:pt x="68632" y="18773"/>
                </a:lnTo>
                <a:lnTo>
                  <a:pt x="90924" y="25537"/>
                </a:lnTo>
                <a:lnTo>
                  <a:pt x="132330" y="26756"/>
                </a:lnTo>
                <a:lnTo>
                  <a:pt x="171728" y="35882"/>
                </a:lnTo>
                <a:lnTo>
                  <a:pt x="179842" y="40091"/>
                </a:lnTo>
                <a:lnTo>
                  <a:pt x="184386" y="40618"/>
                </a:lnTo>
                <a:lnTo>
                  <a:pt x="224565" y="35968"/>
                </a:lnTo>
                <a:lnTo>
                  <a:pt x="265412" y="35729"/>
                </a:lnTo>
                <a:lnTo>
                  <a:pt x="306837" y="35719"/>
                </a:lnTo>
                <a:lnTo>
                  <a:pt x="351076" y="35719"/>
                </a:lnTo>
                <a:lnTo>
                  <a:pt x="363204" y="36711"/>
                </a:lnTo>
                <a:lnTo>
                  <a:pt x="389020" y="43821"/>
                </a:lnTo>
                <a:lnTo>
                  <a:pt x="413706" y="44616"/>
                </a:lnTo>
                <a:lnTo>
                  <a:pt x="419679" y="47280"/>
                </a:lnTo>
                <a:lnTo>
                  <a:pt x="425641" y="50779"/>
                </a:lnTo>
                <a:lnTo>
                  <a:pt x="437553" y="53025"/>
                </a:lnTo>
                <a:lnTo>
                  <a:pt x="440530" y="53209"/>
                </a:lnTo>
                <a:lnTo>
                  <a:pt x="442515" y="54324"/>
                </a:lnTo>
                <a:lnTo>
                  <a:pt x="443838" y="56060"/>
                </a:lnTo>
                <a:lnTo>
                  <a:pt x="444720" y="58209"/>
                </a:lnTo>
                <a:lnTo>
                  <a:pt x="446300" y="59642"/>
                </a:lnTo>
                <a:lnTo>
                  <a:pt x="455377" y="62498"/>
                </a:lnTo>
                <a:lnTo>
                  <a:pt x="455414" y="5357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MARTInkShape-411"/>
          <p:cNvSpPr/>
          <p:nvPr>
            <p:custDataLst>
              <p:tags r:id="rId2"/>
            </p:custDataLst>
          </p:nvPr>
        </p:nvSpPr>
        <p:spPr bwMode="auto">
          <a:xfrm>
            <a:off x="1044774" y="3955852"/>
            <a:ext cx="419696" cy="35667"/>
          </a:xfrm>
          <a:custGeom>
            <a:avLst/>
            <a:gdLst/>
            <a:ahLst/>
            <a:cxnLst/>
            <a:rect l="0" t="0" r="0" b="0"/>
            <a:pathLst>
              <a:path w="419696" h="35667">
                <a:moveTo>
                  <a:pt x="0" y="8929"/>
                </a:moveTo>
                <a:lnTo>
                  <a:pt x="0" y="8929"/>
                </a:lnTo>
                <a:lnTo>
                  <a:pt x="30169" y="8929"/>
                </a:lnTo>
                <a:lnTo>
                  <a:pt x="35898" y="11575"/>
                </a:lnTo>
                <a:lnTo>
                  <a:pt x="41751" y="15066"/>
                </a:lnTo>
                <a:lnTo>
                  <a:pt x="51617" y="17031"/>
                </a:lnTo>
                <a:lnTo>
                  <a:pt x="65675" y="18606"/>
                </a:lnTo>
                <a:lnTo>
                  <a:pt x="105246" y="33689"/>
                </a:lnTo>
                <a:lnTo>
                  <a:pt x="149341" y="35666"/>
                </a:lnTo>
                <a:lnTo>
                  <a:pt x="189760" y="34724"/>
                </a:lnTo>
                <a:lnTo>
                  <a:pt x="223808" y="20272"/>
                </a:lnTo>
                <a:lnTo>
                  <a:pt x="261999" y="18000"/>
                </a:lnTo>
                <a:lnTo>
                  <a:pt x="288150" y="16895"/>
                </a:lnTo>
                <a:lnTo>
                  <a:pt x="331588" y="9298"/>
                </a:lnTo>
                <a:lnTo>
                  <a:pt x="374862" y="8934"/>
                </a:lnTo>
                <a:lnTo>
                  <a:pt x="419450" y="8929"/>
                </a:lnTo>
                <a:lnTo>
                  <a:pt x="419662" y="8929"/>
                </a:lnTo>
                <a:lnTo>
                  <a:pt x="41969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MARTInkShape-412"/>
          <p:cNvSpPr/>
          <p:nvPr>
            <p:custDataLst>
              <p:tags r:id="rId3"/>
            </p:custDataLst>
          </p:nvPr>
        </p:nvSpPr>
        <p:spPr bwMode="auto">
          <a:xfrm>
            <a:off x="3214688" y="3866555"/>
            <a:ext cx="116076" cy="17860"/>
          </a:xfrm>
          <a:custGeom>
            <a:avLst/>
            <a:gdLst/>
            <a:ahLst/>
            <a:cxnLst/>
            <a:rect l="0" t="0" r="0" b="0"/>
            <a:pathLst>
              <a:path w="116076" h="17860">
                <a:moveTo>
                  <a:pt x="0" y="0"/>
                </a:moveTo>
                <a:lnTo>
                  <a:pt x="0" y="0"/>
                </a:lnTo>
                <a:lnTo>
                  <a:pt x="0" y="4740"/>
                </a:lnTo>
                <a:lnTo>
                  <a:pt x="992" y="6137"/>
                </a:lnTo>
                <a:lnTo>
                  <a:pt x="2645" y="7067"/>
                </a:lnTo>
                <a:lnTo>
                  <a:pt x="9094" y="8684"/>
                </a:lnTo>
                <a:lnTo>
                  <a:pt x="16509" y="8897"/>
                </a:lnTo>
                <a:lnTo>
                  <a:pt x="24721" y="15060"/>
                </a:lnTo>
                <a:lnTo>
                  <a:pt x="34074" y="17490"/>
                </a:lnTo>
                <a:lnTo>
                  <a:pt x="78636" y="17859"/>
                </a:lnTo>
                <a:lnTo>
                  <a:pt x="92643" y="17859"/>
                </a:lnTo>
                <a:lnTo>
                  <a:pt x="94505" y="16867"/>
                </a:lnTo>
                <a:lnTo>
                  <a:pt x="95745" y="15213"/>
                </a:lnTo>
                <a:lnTo>
                  <a:pt x="96572" y="13118"/>
                </a:lnTo>
                <a:lnTo>
                  <a:pt x="98116" y="11722"/>
                </a:lnTo>
                <a:lnTo>
                  <a:pt x="105769" y="9297"/>
                </a:lnTo>
                <a:lnTo>
                  <a:pt x="116075" y="8929"/>
                </a:lnTo>
                <a:lnTo>
                  <a:pt x="107156" y="892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" name="SMARTInkShape-Group166"/>
          <p:cNvGrpSpPr/>
          <p:nvPr/>
        </p:nvGrpSpPr>
        <p:grpSpPr>
          <a:xfrm>
            <a:off x="4598789" y="3509414"/>
            <a:ext cx="1035845" cy="294634"/>
            <a:chOff x="4598789" y="3509414"/>
            <a:chExt cx="1035845" cy="294634"/>
          </a:xfrm>
        </p:grpSpPr>
        <p:sp>
          <p:nvSpPr>
            <p:cNvPr id="5" name="SMARTInkShape-413"/>
            <p:cNvSpPr/>
            <p:nvPr>
              <p:custDataLst>
                <p:tags r:id="rId39"/>
              </p:custDataLst>
            </p:nvPr>
          </p:nvSpPr>
          <p:spPr bwMode="auto">
            <a:xfrm>
              <a:off x="5116721" y="3509414"/>
              <a:ext cx="517913" cy="290476"/>
            </a:xfrm>
            <a:custGeom>
              <a:avLst/>
              <a:gdLst/>
              <a:ahLst/>
              <a:cxnLst/>
              <a:rect l="0" t="0" r="0" b="0"/>
              <a:pathLst>
                <a:path w="517913" h="290476">
                  <a:moveTo>
                    <a:pt x="44638" y="142828"/>
                  </a:moveTo>
                  <a:lnTo>
                    <a:pt x="44638" y="142828"/>
                  </a:lnTo>
                  <a:lnTo>
                    <a:pt x="35741" y="151726"/>
                  </a:lnTo>
                  <a:lnTo>
                    <a:pt x="26888" y="151757"/>
                  </a:lnTo>
                  <a:lnTo>
                    <a:pt x="26812" y="156498"/>
                  </a:lnTo>
                  <a:lnTo>
                    <a:pt x="11958" y="200344"/>
                  </a:lnTo>
                  <a:lnTo>
                    <a:pt x="1350" y="242305"/>
                  </a:lnTo>
                  <a:lnTo>
                    <a:pt x="0" y="283817"/>
                  </a:lnTo>
                  <a:lnTo>
                    <a:pt x="4733" y="289885"/>
                  </a:lnTo>
                  <a:lnTo>
                    <a:pt x="7121" y="290475"/>
                  </a:lnTo>
                  <a:lnTo>
                    <a:pt x="9705" y="289877"/>
                  </a:lnTo>
                  <a:lnTo>
                    <a:pt x="17769" y="285261"/>
                  </a:lnTo>
                  <a:lnTo>
                    <a:pt x="39960" y="263587"/>
                  </a:lnTo>
                  <a:lnTo>
                    <a:pt x="42559" y="255699"/>
                  </a:lnTo>
                  <a:lnTo>
                    <a:pt x="47102" y="229981"/>
                  </a:lnTo>
                  <a:lnTo>
                    <a:pt x="49257" y="224743"/>
                  </a:lnTo>
                  <a:lnTo>
                    <a:pt x="49006" y="213630"/>
                  </a:lnTo>
                  <a:lnTo>
                    <a:pt x="45021" y="178491"/>
                  </a:lnTo>
                  <a:lnTo>
                    <a:pt x="43816" y="166616"/>
                  </a:lnTo>
                  <a:lnTo>
                    <a:pt x="36083" y="139132"/>
                  </a:lnTo>
                  <a:lnTo>
                    <a:pt x="34966" y="137387"/>
                  </a:lnTo>
                  <a:lnTo>
                    <a:pt x="33229" y="136224"/>
                  </a:lnTo>
                  <a:lnTo>
                    <a:pt x="31080" y="135449"/>
                  </a:lnTo>
                  <a:lnTo>
                    <a:pt x="29645" y="135924"/>
                  </a:lnTo>
                  <a:lnTo>
                    <a:pt x="28690" y="137234"/>
                  </a:lnTo>
                  <a:lnTo>
                    <a:pt x="28053" y="139099"/>
                  </a:lnTo>
                  <a:lnTo>
                    <a:pt x="19879" y="152050"/>
                  </a:lnTo>
                  <a:lnTo>
                    <a:pt x="2456" y="194000"/>
                  </a:lnTo>
                  <a:lnTo>
                    <a:pt x="134" y="224790"/>
                  </a:lnTo>
                  <a:lnTo>
                    <a:pt x="1078" y="227235"/>
                  </a:lnTo>
                  <a:lnTo>
                    <a:pt x="2700" y="228865"/>
                  </a:lnTo>
                  <a:lnTo>
                    <a:pt x="9723" y="233805"/>
                  </a:lnTo>
                  <a:lnTo>
                    <a:pt x="16244" y="239623"/>
                  </a:lnTo>
                  <a:lnTo>
                    <a:pt x="26855" y="240630"/>
                  </a:lnTo>
                  <a:lnTo>
                    <a:pt x="34419" y="238220"/>
                  </a:lnTo>
                  <a:lnTo>
                    <a:pt x="51414" y="226791"/>
                  </a:lnTo>
                  <a:lnTo>
                    <a:pt x="69532" y="221259"/>
                  </a:lnTo>
                  <a:lnTo>
                    <a:pt x="73141" y="218928"/>
                  </a:lnTo>
                  <a:lnTo>
                    <a:pt x="77150" y="213692"/>
                  </a:lnTo>
                  <a:lnTo>
                    <a:pt x="78219" y="210907"/>
                  </a:lnTo>
                  <a:lnTo>
                    <a:pt x="79924" y="209050"/>
                  </a:lnTo>
                  <a:lnTo>
                    <a:pt x="98173" y="196442"/>
                  </a:lnTo>
                  <a:lnTo>
                    <a:pt x="102944" y="196417"/>
                  </a:lnTo>
                  <a:lnTo>
                    <a:pt x="104345" y="197405"/>
                  </a:lnTo>
                  <a:lnTo>
                    <a:pt x="105278" y="199057"/>
                  </a:lnTo>
                  <a:lnTo>
                    <a:pt x="106900" y="205501"/>
                  </a:lnTo>
                  <a:lnTo>
                    <a:pt x="107145" y="230481"/>
                  </a:lnTo>
                  <a:lnTo>
                    <a:pt x="99458" y="239669"/>
                  </a:lnTo>
                  <a:lnTo>
                    <a:pt x="98325" y="248621"/>
                  </a:lnTo>
                  <a:lnTo>
                    <a:pt x="98218" y="241153"/>
                  </a:lnTo>
                  <a:lnTo>
                    <a:pt x="105905" y="225687"/>
                  </a:lnTo>
                  <a:lnTo>
                    <a:pt x="107893" y="216558"/>
                  </a:lnTo>
                  <a:lnTo>
                    <a:pt x="113210" y="208110"/>
                  </a:lnTo>
                  <a:lnTo>
                    <a:pt x="116219" y="199323"/>
                  </a:lnTo>
                  <a:lnTo>
                    <a:pt x="123653" y="189233"/>
                  </a:lnTo>
                  <a:lnTo>
                    <a:pt x="124605" y="183256"/>
                  </a:lnTo>
                  <a:lnTo>
                    <a:pt x="125730" y="181687"/>
                  </a:lnTo>
                  <a:lnTo>
                    <a:pt x="127474" y="180640"/>
                  </a:lnTo>
                  <a:lnTo>
                    <a:pt x="129627" y="179942"/>
                  </a:lnTo>
                  <a:lnTo>
                    <a:pt x="131063" y="180469"/>
                  </a:lnTo>
                  <a:lnTo>
                    <a:pt x="132021" y="181813"/>
                  </a:lnTo>
                  <a:lnTo>
                    <a:pt x="133557" y="186358"/>
                  </a:lnTo>
                  <a:lnTo>
                    <a:pt x="139997" y="194385"/>
                  </a:lnTo>
                  <a:lnTo>
                    <a:pt x="143008" y="202642"/>
                  </a:lnTo>
                  <a:lnTo>
                    <a:pt x="148750" y="212365"/>
                  </a:lnTo>
                  <a:lnTo>
                    <a:pt x="152519" y="237258"/>
                  </a:lnTo>
                  <a:lnTo>
                    <a:pt x="161455" y="249822"/>
                  </a:lnTo>
                  <a:lnTo>
                    <a:pt x="174711" y="264846"/>
                  </a:lnTo>
                  <a:lnTo>
                    <a:pt x="176862" y="270811"/>
                  </a:lnTo>
                  <a:lnTo>
                    <a:pt x="178429" y="272798"/>
                  </a:lnTo>
                  <a:lnTo>
                    <a:pt x="195953" y="285289"/>
                  </a:lnTo>
                  <a:lnTo>
                    <a:pt x="204088" y="285667"/>
                  </a:lnTo>
                  <a:lnTo>
                    <a:pt x="209732" y="280952"/>
                  </a:lnTo>
                  <a:lnTo>
                    <a:pt x="212272" y="275984"/>
                  </a:lnTo>
                  <a:lnTo>
                    <a:pt x="216770" y="251777"/>
                  </a:lnTo>
                  <a:lnTo>
                    <a:pt x="226696" y="228952"/>
                  </a:lnTo>
                  <a:lnTo>
                    <a:pt x="231682" y="190697"/>
                  </a:lnTo>
                  <a:lnTo>
                    <a:pt x="238204" y="153423"/>
                  </a:lnTo>
                  <a:lnTo>
                    <a:pt x="243167" y="116368"/>
                  </a:lnTo>
                  <a:lnTo>
                    <a:pt x="249118" y="72426"/>
                  </a:lnTo>
                  <a:lnTo>
                    <a:pt x="249968" y="29623"/>
                  </a:lnTo>
                  <a:lnTo>
                    <a:pt x="250011" y="15405"/>
                  </a:lnTo>
                  <a:lnTo>
                    <a:pt x="247371" y="9136"/>
                  </a:lnTo>
                  <a:lnTo>
                    <a:pt x="241124" y="0"/>
                  </a:lnTo>
                  <a:lnTo>
                    <a:pt x="241102" y="4708"/>
                  </a:lnTo>
                  <a:lnTo>
                    <a:pt x="232990" y="32964"/>
                  </a:lnTo>
                  <a:lnTo>
                    <a:pt x="232235" y="71859"/>
                  </a:lnTo>
                  <a:lnTo>
                    <a:pt x="232172" y="108543"/>
                  </a:lnTo>
                  <a:lnTo>
                    <a:pt x="233156" y="142119"/>
                  </a:lnTo>
                  <a:lnTo>
                    <a:pt x="247607" y="184615"/>
                  </a:lnTo>
                  <a:lnTo>
                    <a:pt x="254285" y="203558"/>
                  </a:lnTo>
                  <a:lnTo>
                    <a:pt x="265405" y="222569"/>
                  </a:lnTo>
                  <a:lnTo>
                    <a:pt x="266230" y="225755"/>
                  </a:lnTo>
                  <a:lnTo>
                    <a:pt x="267772" y="227878"/>
                  </a:lnTo>
                  <a:lnTo>
                    <a:pt x="269793" y="229293"/>
                  </a:lnTo>
                  <a:lnTo>
                    <a:pt x="274684" y="230866"/>
                  </a:lnTo>
                  <a:lnTo>
                    <a:pt x="289991" y="232076"/>
                  </a:lnTo>
                  <a:lnTo>
                    <a:pt x="291550" y="231100"/>
                  </a:lnTo>
                  <a:lnTo>
                    <a:pt x="292590" y="229457"/>
                  </a:lnTo>
                  <a:lnTo>
                    <a:pt x="294053" y="222405"/>
                  </a:lnTo>
                  <a:lnTo>
                    <a:pt x="294259" y="219692"/>
                  </a:lnTo>
                  <a:lnTo>
                    <a:pt x="297133" y="214032"/>
                  </a:lnTo>
                  <a:lnTo>
                    <a:pt x="299288" y="211133"/>
                  </a:lnTo>
                  <a:lnTo>
                    <a:pt x="301683" y="202621"/>
                  </a:lnTo>
                  <a:lnTo>
                    <a:pt x="306077" y="169379"/>
                  </a:lnTo>
                  <a:lnTo>
                    <a:pt x="310617" y="151687"/>
                  </a:lnTo>
                  <a:lnTo>
                    <a:pt x="314609" y="133877"/>
                  </a:lnTo>
                  <a:lnTo>
                    <a:pt x="316892" y="127931"/>
                  </a:lnTo>
                  <a:lnTo>
                    <a:pt x="317422" y="122975"/>
                  </a:lnTo>
                  <a:lnTo>
                    <a:pt x="313370" y="104655"/>
                  </a:lnTo>
                  <a:lnTo>
                    <a:pt x="314081" y="102496"/>
                  </a:lnTo>
                  <a:lnTo>
                    <a:pt x="315548" y="101057"/>
                  </a:lnTo>
                  <a:lnTo>
                    <a:pt x="317518" y="100098"/>
                  </a:lnTo>
                  <a:lnTo>
                    <a:pt x="318832" y="98467"/>
                  </a:lnTo>
                  <a:lnTo>
                    <a:pt x="321428" y="89374"/>
                  </a:lnTo>
                  <a:lnTo>
                    <a:pt x="316709" y="94027"/>
                  </a:lnTo>
                  <a:lnTo>
                    <a:pt x="314387" y="98980"/>
                  </a:lnTo>
                  <a:lnTo>
                    <a:pt x="312562" y="132700"/>
                  </a:lnTo>
                  <a:lnTo>
                    <a:pt x="315189" y="140972"/>
                  </a:lnTo>
                  <a:lnTo>
                    <a:pt x="318672" y="148949"/>
                  </a:lnTo>
                  <a:lnTo>
                    <a:pt x="322206" y="174670"/>
                  </a:lnTo>
                  <a:lnTo>
                    <a:pt x="331124" y="187299"/>
                  </a:lnTo>
                  <a:lnTo>
                    <a:pt x="344376" y="202336"/>
                  </a:lnTo>
                  <a:lnTo>
                    <a:pt x="346527" y="208302"/>
                  </a:lnTo>
                  <a:lnTo>
                    <a:pt x="348093" y="210290"/>
                  </a:lnTo>
                  <a:lnTo>
                    <a:pt x="354044" y="214080"/>
                  </a:lnTo>
                  <a:lnTo>
                    <a:pt x="355785" y="218482"/>
                  </a:lnTo>
                  <a:lnTo>
                    <a:pt x="357241" y="219062"/>
                  </a:lnTo>
                  <a:lnTo>
                    <a:pt x="359204" y="218455"/>
                  </a:lnTo>
                  <a:lnTo>
                    <a:pt x="366830" y="213437"/>
                  </a:lnTo>
                  <a:lnTo>
                    <a:pt x="370728" y="209598"/>
                  </a:lnTo>
                  <a:lnTo>
                    <a:pt x="373122" y="204584"/>
                  </a:lnTo>
                  <a:lnTo>
                    <a:pt x="379744" y="163128"/>
                  </a:lnTo>
                  <a:lnTo>
                    <a:pt x="386447" y="123086"/>
                  </a:lnTo>
                  <a:lnTo>
                    <a:pt x="392519" y="100356"/>
                  </a:lnTo>
                  <a:lnTo>
                    <a:pt x="392893" y="89376"/>
                  </a:lnTo>
                  <a:lnTo>
                    <a:pt x="392895" y="94028"/>
                  </a:lnTo>
                  <a:lnTo>
                    <a:pt x="393888" y="95412"/>
                  </a:lnTo>
                  <a:lnTo>
                    <a:pt x="397636" y="96949"/>
                  </a:lnTo>
                  <a:lnTo>
                    <a:pt x="399033" y="98351"/>
                  </a:lnTo>
                  <a:lnTo>
                    <a:pt x="400584" y="102555"/>
                  </a:lnTo>
                  <a:lnTo>
                    <a:pt x="401990" y="104074"/>
                  </a:lnTo>
                  <a:lnTo>
                    <a:pt x="406198" y="105760"/>
                  </a:lnTo>
                  <a:lnTo>
                    <a:pt x="407717" y="107202"/>
                  </a:lnTo>
                  <a:lnTo>
                    <a:pt x="417646" y="125149"/>
                  </a:lnTo>
                  <a:lnTo>
                    <a:pt x="418326" y="128065"/>
                  </a:lnTo>
                  <a:lnTo>
                    <a:pt x="426574" y="142844"/>
                  </a:lnTo>
                  <a:lnTo>
                    <a:pt x="428212" y="154738"/>
                  </a:lnTo>
                  <a:lnTo>
                    <a:pt x="429338" y="156721"/>
                  </a:lnTo>
                  <a:lnTo>
                    <a:pt x="431081" y="158043"/>
                  </a:lnTo>
                  <a:lnTo>
                    <a:pt x="433236" y="158924"/>
                  </a:lnTo>
                  <a:lnTo>
                    <a:pt x="434672" y="160505"/>
                  </a:lnTo>
                  <a:lnTo>
                    <a:pt x="436268" y="164906"/>
                  </a:lnTo>
                  <a:lnTo>
                    <a:pt x="437432" y="176892"/>
                  </a:lnTo>
                  <a:lnTo>
                    <a:pt x="436478" y="177444"/>
                  </a:lnTo>
                  <a:lnTo>
                    <a:pt x="428723" y="178534"/>
                  </a:lnTo>
                  <a:lnTo>
                    <a:pt x="428616" y="148735"/>
                  </a:lnTo>
                  <a:lnTo>
                    <a:pt x="431261" y="142808"/>
                  </a:lnTo>
                  <a:lnTo>
                    <a:pt x="433355" y="139838"/>
                  </a:lnTo>
                  <a:lnTo>
                    <a:pt x="439639" y="117899"/>
                  </a:lnTo>
                  <a:lnTo>
                    <a:pt x="441918" y="114303"/>
                  </a:lnTo>
                  <a:lnTo>
                    <a:pt x="447094" y="110306"/>
                  </a:lnTo>
                  <a:lnTo>
                    <a:pt x="453763" y="107741"/>
                  </a:lnTo>
                  <a:lnTo>
                    <a:pt x="459658" y="102556"/>
                  </a:lnTo>
                  <a:lnTo>
                    <a:pt x="462209" y="102090"/>
                  </a:lnTo>
                  <a:lnTo>
                    <a:pt x="464902" y="102771"/>
                  </a:lnTo>
                  <a:lnTo>
                    <a:pt x="467689" y="104217"/>
                  </a:lnTo>
                  <a:lnTo>
                    <a:pt x="469547" y="106173"/>
                  </a:lnTo>
                  <a:lnTo>
                    <a:pt x="480113" y="125088"/>
                  </a:lnTo>
                  <a:lnTo>
                    <a:pt x="484656" y="149906"/>
                  </a:lnTo>
                  <a:lnTo>
                    <a:pt x="488249" y="156888"/>
                  </a:lnTo>
                  <a:lnTo>
                    <a:pt x="489845" y="163298"/>
                  </a:lnTo>
                  <a:lnTo>
                    <a:pt x="500225" y="177226"/>
                  </a:lnTo>
                  <a:lnTo>
                    <a:pt x="507736" y="182920"/>
                  </a:lnTo>
                  <a:lnTo>
                    <a:pt x="517912" y="1874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" name="SMARTInkShape-414"/>
            <p:cNvSpPr/>
            <p:nvPr>
              <p:custDataLst>
                <p:tags r:id="rId40"/>
              </p:custDataLst>
            </p:nvPr>
          </p:nvSpPr>
          <p:spPr bwMode="auto">
            <a:xfrm>
              <a:off x="4992107" y="3616523"/>
              <a:ext cx="79957" cy="187525"/>
            </a:xfrm>
            <a:custGeom>
              <a:avLst/>
              <a:gdLst/>
              <a:ahLst/>
              <a:cxnLst/>
              <a:rect l="0" t="0" r="0" b="0"/>
              <a:pathLst>
                <a:path w="79957" h="187525">
                  <a:moveTo>
                    <a:pt x="79956" y="0"/>
                  </a:moveTo>
                  <a:lnTo>
                    <a:pt x="79956" y="0"/>
                  </a:lnTo>
                  <a:lnTo>
                    <a:pt x="58706" y="0"/>
                  </a:lnTo>
                  <a:lnTo>
                    <a:pt x="52982" y="2646"/>
                  </a:lnTo>
                  <a:lnTo>
                    <a:pt x="33115" y="15231"/>
                  </a:lnTo>
                  <a:lnTo>
                    <a:pt x="14211" y="43450"/>
                  </a:lnTo>
                  <a:lnTo>
                    <a:pt x="2714" y="84440"/>
                  </a:lnTo>
                  <a:lnTo>
                    <a:pt x="0" y="125552"/>
                  </a:lnTo>
                  <a:lnTo>
                    <a:pt x="662" y="152719"/>
                  </a:lnTo>
                  <a:lnTo>
                    <a:pt x="4365" y="161472"/>
                  </a:lnTo>
                  <a:lnTo>
                    <a:pt x="20582" y="181374"/>
                  </a:lnTo>
                  <a:lnTo>
                    <a:pt x="29093" y="184791"/>
                  </a:lnTo>
                  <a:lnTo>
                    <a:pt x="71026" y="1875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415"/>
            <p:cNvSpPr/>
            <p:nvPr>
              <p:custDataLst>
                <p:tags r:id="rId41"/>
              </p:custDataLst>
            </p:nvPr>
          </p:nvSpPr>
          <p:spPr bwMode="auto">
            <a:xfrm>
              <a:off x="4598789" y="3661172"/>
              <a:ext cx="160735" cy="142866"/>
            </a:xfrm>
            <a:custGeom>
              <a:avLst/>
              <a:gdLst/>
              <a:ahLst/>
              <a:cxnLst/>
              <a:rect l="0" t="0" r="0" b="0"/>
              <a:pathLst>
                <a:path w="160735" h="142866">
                  <a:moveTo>
                    <a:pt x="8930" y="0"/>
                  </a:moveTo>
                  <a:lnTo>
                    <a:pt x="8930" y="0"/>
                  </a:lnTo>
                  <a:lnTo>
                    <a:pt x="0" y="0"/>
                  </a:lnTo>
                  <a:lnTo>
                    <a:pt x="43449" y="0"/>
                  </a:lnTo>
                  <a:lnTo>
                    <a:pt x="81994" y="0"/>
                  </a:lnTo>
                  <a:lnTo>
                    <a:pt x="88697" y="2645"/>
                  </a:lnTo>
                  <a:lnTo>
                    <a:pt x="94983" y="6137"/>
                  </a:lnTo>
                  <a:lnTo>
                    <a:pt x="107104" y="8378"/>
                  </a:lnTo>
                  <a:lnTo>
                    <a:pt x="110098" y="8562"/>
                  </a:lnTo>
                  <a:lnTo>
                    <a:pt x="116070" y="11412"/>
                  </a:lnTo>
                  <a:lnTo>
                    <a:pt x="129232" y="22223"/>
                  </a:lnTo>
                  <a:lnTo>
                    <a:pt x="131851" y="27405"/>
                  </a:lnTo>
                  <a:lnTo>
                    <a:pt x="132549" y="30176"/>
                  </a:lnTo>
                  <a:lnTo>
                    <a:pt x="132022" y="32024"/>
                  </a:lnTo>
                  <a:lnTo>
                    <a:pt x="130679" y="33255"/>
                  </a:lnTo>
                  <a:lnTo>
                    <a:pt x="128791" y="34076"/>
                  </a:lnTo>
                  <a:lnTo>
                    <a:pt x="127533" y="35616"/>
                  </a:lnTo>
                  <a:lnTo>
                    <a:pt x="122867" y="45216"/>
                  </a:lnTo>
                  <a:lnTo>
                    <a:pt x="95213" y="74424"/>
                  </a:lnTo>
                  <a:lnTo>
                    <a:pt x="89280" y="77725"/>
                  </a:lnTo>
                  <a:lnTo>
                    <a:pt x="83336" y="80185"/>
                  </a:lnTo>
                  <a:lnTo>
                    <a:pt x="53578" y="104559"/>
                  </a:lnTo>
                  <a:lnTo>
                    <a:pt x="47625" y="106994"/>
                  </a:lnTo>
                  <a:lnTo>
                    <a:pt x="26789" y="122534"/>
                  </a:lnTo>
                  <a:lnTo>
                    <a:pt x="19623" y="124526"/>
                  </a:lnTo>
                  <a:lnTo>
                    <a:pt x="19035" y="125681"/>
                  </a:lnTo>
                  <a:lnTo>
                    <a:pt x="18382" y="129611"/>
                  </a:lnTo>
                  <a:lnTo>
                    <a:pt x="17216" y="131055"/>
                  </a:lnTo>
                  <a:lnTo>
                    <a:pt x="8963" y="133935"/>
                  </a:lnTo>
                  <a:lnTo>
                    <a:pt x="13680" y="133942"/>
                  </a:lnTo>
                  <a:lnTo>
                    <a:pt x="15073" y="134935"/>
                  </a:lnTo>
                  <a:lnTo>
                    <a:pt x="16002" y="136590"/>
                  </a:lnTo>
                  <a:lnTo>
                    <a:pt x="16621" y="138685"/>
                  </a:lnTo>
                  <a:lnTo>
                    <a:pt x="18026" y="140081"/>
                  </a:lnTo>
                  <a:lnTo>
                    <a:pt x="25439" y="142507"/>
                  </a:lnTo>
                  <a:lnTo>
                    <a:pt x="52485" y="142865"/>
                  </a:lnTo>
                  <a:lnTo>
                    <a:pt x="60699" y="140225"/>
                  </a:lnTo>
                  <a:lnTo>
                    <a:pt x="68649" y="136736"/>
                  </a:lnTo>
                  <a:lnTo>
                    <a:pt x="112016" y="133025"/>
                  </a:lnTo>
                  <a:lnTo>
                    <a:pt x="124800" y="126891"/>
                  </a:lnTo>
                  <a:lnTo>
                    <a:pt x="145839" y="125125"/>
                  </a:lnTo>
                  <a:lnTo>
                    <a:pt x="147827" y="124096"/>
                  </a:lnTo>
                  <a:lnTo>
                    <a:pt x="149153" y="122418"/>
                  </a:lnTo>
                  <a:lnTo>
                    <a:pt x="150037" y="120308"/>
                  </a:lnTo>
                  <a:lnTo>
                    <a:pt x="151618" y="118900"/>
                  </a:lnTo>
                  <a:lnTo>
                    <a:pt x="160612" y="116118"/>
                  </a:lnTo>
                  <a:lnTo>
                    <a:pt x="160710" y="121237"/>
                  </a:lnTo>
                  <a:lnTo>
                    <a:pt x="160734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" name="SMARTInkShape-Group167"/>
          <p:cNvGrpSpPr/>
          <p:nvPr/>
        </p:nvGrpSpPr>
        <p:grpSpPr>
          <a:xfrm>
            <a:off x="5652496" y="3545212"/>
            <a:ext cx="499937" cy="240818"/>
            <a:chOff x="5652496" y="3545212"/>
            <a:chExt cx="499937" cy="240818"/>
          </a:xfrm>
        </p:grpSpPr>
        <p:sp>
          <p:nvSpPr>
            <p:cNvPr id="11" name="SMARTInkShape-416"/>
            <p:cNvSpPr/>
            <p:nvPr>
              <p:custDataLst>
                <p:tags r:id="rId37"/>
              </p:custDataLst>
            </p:nvPr>
          </p:nvSpPr>
          <p:spPr bwMode="auto">
            <a:xfrm>
              <a:off x="5813346" y="3545212"/>
              <a:ext cx="339087" cy="240818"/>
            </a:xfrm>
            <a:custGeom>
              <a:avLst/>
              <a:gdLst/>
              <a:ahLst/>
              <a:cxnLst/>
              <a:rect l="0" t="0" r="0" b="0"/>
              <a:pathLst>
                <a:path w="339087" h="240818">
                  <a:moveTo>
                    <a:pt x="53459" y="107030"/>
                  </a:moveTo>
                  <a:lnTo>
                    <a:pt x="53459" y="107030"/>
                  </a:lnTo>
                  <a:lnTo>
                    <a:pt x="53459" y="77219"/>
                  </a:lnTo>
                  <a:lnTo>
                    <a:pt x="44602" y="44533"/>
                  </a:lnTo>
                  <a:lnTo>
                    <a:pt x="44539" y="36966"/>
                  </a:lnTo>
                  <a:lnTo>
                    <a:pt x="43543" y="36508"/>
                  </a:lnTo>
                  <a:lnTo>
                    <a:pt x="36842" y="35713"/>
                  </a:lnTo>
                  <a:lnTo>
                    <a:pt x="31227" y="40369"/>
                  </a:lnTo>
                  <a:lnTo>
                    <a:pt x="28695" y="45322"/>
                  </a:lnTo>
                  <a:lnTo>
                    <a:pt x="28020" y="48032"/>
                  </a:lnTo>
                  <a:lnTo>
                    <a:pt x="19779" y="62452"/>
                  </a:lnTo>
                  <a:lnTo>
                    <a:pt x="8725" y="101428"/>
                  </a:lnTo>
                  <a:lnTo>
                    <a:pt x="1241" y="130889"/>
                  </a:lnTo>
                  <a:lnTo>
                    <a:pt x="0" y="166565"/>
                  </a:lnTo>
                  <a:lnTo>
                    <a:pt x="8982" y="207241"/>
                  </a:lnTo>
                  <a:lnTo>
                    <a:pt x="15696" y="218964"/>
                  </a:lnTo>
                  <a:lnTo>
                    <a:pt x="24962" y="228721"/>
                  </a:lnTo>
                  <a:lnTo>
                    <a:pt x="38842" y="236903"/>
                  </a:lnTo>
                  <a:lnTo>
                    <a:pt x="52923" y="240171"/>
                  </a:lnTo>
                  <a:lnTo>
                    <a:pt x="65259" y="240817"/>
                  </a:lnTo>
                  <a:lnTo>
                    <a:pt x="71271" y="238259"/>
                  </a:lnTo>
                  <a:lnTo>
                    <a:pt x="83215" y="228533"/>
                  </a:lnTo>
                  <a:lnTo>
                    <a:pt x="86528" y="222877"/>
                  </a:lnTo>
                  <a:lnTo>
                    <a:pt x="97176" y="184063"/>
                  </a:lnTo>
                  <a:lnTo>
                    <a:pt x="97034" y="147678"/>
                  </a:lnTo>
                  <a:lnTo>
                    <a:pt x="90408" y="106503"/>
                  </a:lnTo>
                  <a:lnTo>
                    <a:pt x="84802" y="84825"/>
                  </a:lnTo>
                  <a:lnTo>
                    <a:pt x="68219" y="55328"/>
                  </a:lnTo>
                  <a:lnTo>
                    <a:pt x="62334" y="49325"/>
                  </a:lnTo>
                  <a:lnTo>
                    <a:pt x="56411" y="46657"/>
                  </a:lnTo>
                  <a:lnTo>
                    <a:pt x="41549" y="44803"/>
                  </a:lnTo>
                  <a:lnTo>
                    <a:pt x="35598" y="47293"/>
                  </a:lnTo>
                  <a:lnTo>
                    <a:pt x="14763" y="65520"/>
                  </a:lnTo>
                  <a:lnTo>
                    <a:pt x="11456" y="71383"/>
                  </a:lnTo>
                  <a:lnTo>
                    <a:pt x="9333" y="83232"/>
                  </a:lnTo>
                  <a:lnTo>
                    <a:pt x="11688" y="89177"/>
                  </a:lnTo>
                  <a:lnTo>
                    <a:pt x="15051" y="95127"/>
                  </a:lnTo>
                  <a:lnTo>
                    <a:pt x="17935" y="104054"/>
                  </a:lnTo>
                  <a:lnTo>
                    <a:pt x="30064" y="118936"/>
                  </a:lnTo>
                  <a:lnTo>
                    <a:pt x="38431" y="122244"/>
                  </a:lnTo>
                  <a:lnTo>
                    <a:pt x="81877" y="124844"/>
                  </a:lnTo>
                  <a:lnTo>
                    <a:pt x="112084" y="115792"/>
                  </a:lnTo>
                  <a:lnTo>
                    <a:pt x="124338" y="107430"/>
                  </a:lnTo>
                  <a:lnTo>
                    <a:pt x="129471" y="107148"/>
                  </a:lnTo>
                  <a:lnTo>
                    <a:pt x="130923" y="106117"/>
                  </a:lnTo>
                  <a:lnTo>
                    <a:pt x="131890" y="104437"/>
                  </a:lnTo>
                  <a:lnTo>
                    <a:pt x="133816" y="98133"/>
                  </a:lnTo>
                  <a:lnTo>
                    <a:pt x="133826" y="89171"/>
                  </a:lnTo>
                  <a:lnTo>
                    <a:pt x="133826" y="127879"/>
                  </a:lnTo>
                  <a:lnTo>
                    <a:pt x="136471" y="133825"/>
                  </a:lnTo>
                  <a:lnTo>
                    <a:pt x="154816" y="154656"/>
                  </a:lnTo>
                  <a:lnTo>
                    <a:pt x="160684" y="157963"/>
                  </a:lnTo>
                  <a:lnTo>
                    <a:pt x="172534" y="160086"/>
                  </a:lnTo>
                  <a:lnTo>
                    <a:pt x="178480" y="157730"/>
                  </a:lnTo>
                  <a:lnTo>
                    <a:pt x="184430" y="154368"/>
                  </a:lnTo>
                  <a:lnTo>
                    <a:pt x="190382" y="152874"/>
                  </a:lnTo>
                  <a:lnTo>
                    <a:pt x="192366" y="151483"/>
                  </a:lnTo>
                  <a:lnTo>
                    <a:pt x="193689" y="149564"/>
                  </a:lnTo>
                  <a:lnTo>
                    <a:pt x="196150" y="144786"/>
                  </a:lnTo>
                  <a:lnTo>
                    <a:pt x="202122" y="136518"/>
                  </a:lnTo>
                  <a:lnTo>
                    <a:pt x="205325" y="127784"/>
                  </a:lnTo>
                  <a:lnTo>
                    <a:pt x="211125" y="117919"/>
                  </a:lnTo>
                  <a:lnTo>
                    <a:pt x="214140" y="73336"/>
                  </a:lnTo>
                  <a:lnTo>
                    <a:pt x="214193" y="53501"/>
                  </a:lnTo>
                  <a:lnTo>
                    <a:pt x="214193" y="65885"/>
                  </a:lnTo>
                  <a:lnTo>
                    <a:pt x="216839" y="71546"/>
                  </a:lnTo>
                  <a:lnTo>
                    <a:pt x="218933" y="74444"/>
                  </a:lnTo>
                  <a:lnTo>
                    <a:pt x="227496" y="99850"/>
                  </a:lnTo>
                  <a:lnTo>
                    <a:pt x="244081" y="118829"/>
                  </a:lnTo>
                  <a:lnTo>
                    <a:pt x="249966" y="122196"/>
                  </a:lnTo>
                  <a:lnTo>
                    <a:pt x="261829" y="124357"/>
                  </a:lnTo>
                  <a:lnTo>
                    <a:pt x="279679" y="124843"/>
                  </a:lnTo>
                  <a:lnTo>
                    <a:pt x="293348" y="120135"/>
                  </a:lnTo>
                  <a:lnTo>
                    <a:pt x="296729" y="117751"/>
                  </a:lnTo>
                  <a:lnTo>
                    <a:pt x="309033" y="100973"/>
                  </a:lnTo>
                  <a:lnTo>
                    <a:pt x="312409" y="92116"/>
                  </a:lnTo>
                  <a:lnTo>
                    <a:pt x="318260" y="83208"/>
                  </a:lnTo>
                  <a:lnTo>
                    <a:pt x="320434" y="73293"/>
                  </a:lnTo>
                  <a:lnTo>
                    <a:pt x="320942" y="63593"/>
                  </a:lnTo>
                  <a:lnTo>
                    <a:pt x="312230" y="24575"/>
                  </a:lnTo>
                  <a:lnTo>
                    <a:pt x="304837" y="11076"/>
                  </a:lnTo>
                  <a:lnTo>
                    <a:pt x="295919" y="1315"/>
                  </a:lnTo>
                  <a:lnTo>
                    <a:pt x="292519" y="514"/>
                  </a:lnTo>
                  <a:lnTo>
                    <a:pt x="282251" y="0"/>
                  </a:lnTo>
                  <a:lnTo>
                    <a:pt x="280401" y="950"/>
                  </a:lnTo>
                  <a:lnTo>
                    <a:pt x="279167" y="2576"/>
                  </a:lnTo>
                  <a:lnTo>
                    <a:pt x="277797" y="7028"/>
                  </a:lnTo>
                  <a:lnTo>
                    <a:pt x="276845" y="20868"/>
                  </a:lnTo>
                  <a:lnTo>
                    <a:pt x="279411" y="26733"/>
                  </a:lnTo>
                  <a:lnTo>
                    <a:pt x="303560" y="68900"/>
                  </a:lnTo>
                  <a:lnTo>
                    <a:pt x="324330" y="99695"/>
                  </a:lnTo>
                  <a:lnTo>
                    <a:pt x="327635" y="109061"/>
                  </a:lnTo>
                  <a:lnTo>
                    <a:pt x="330096" y="118847"/>
                  </a:lnTo>
                  <a:lnTo>
                    <a:pt x="337115" y="133213"/>
                  </a:lnTo>
                  <a:lnTo>
                    <a:pt x="339086" y="149880"/>
                  </a:lnTo>
                  <a:lnTo>
                    <a:pt x="329478" y="161155"/>
                  </a:lnTo>
                  <a:lnTo>
                    <a:pt x="326769" y="163949"/>
                  </a:lnTo>
                  <a:lnTo>
                    <a:pt x="318467" y="167054"/>
                  </a:lnTo>
                  <a:lnTo>
                    <a:pt x="278757" y="169441"/>
                  </a:lnTo>
                  <a:lnTo>
                    <a:pt x="238578" y="168537"/>
                  </a:lnTo>
                  <a:lnTo>
                    <a:pt x="187404" y="1606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SMARTInkShape-417"/>
            <p:cNvSpPr/>
            <p:nvPr>
              <p:custDataLst>
                <p:tags r:id="rId38"/>
              </p:custDataLst>
            </p:nvPr>
          </p:nvSpPr>
          <p:spPr bwMode="auto">
            <a:xfrm>
              <a:off x="5652496" y="3580809"/>
              <a:ext cx="187521" cy="196404"/>
            </a:xfrm>
            <a:custGeom>
              <a:avLst/>
              <a:gdLst/>
              <a:ahLst/>
              <a:cxnLst/>
              <a:rect l="0" t="0" r="0" b="0"/>
              <a:pathLst>
                <a:path w="187521" h="196404">
                  <a:moveTo>
                    <a:pt x="8926" y="8925"/>
                  </a:moveTo>
                  <a:lnTo>
                    <a:pt x="8926" y="8925"/>
                  </a:lnTo>
                  <a:lnTo>
                    <a:pt x="1237" y="8925"/>
                  </a:lnTo>
                  <a:lnTo>
                    <a:pt x="5104" y="13666"/>
                  </a:lnTo>
                  <a:lnTo>
                    <a:pt x="5386" y="16054"/>
                  </a:lnTo>
                  <a:lnTo>
                    <a:pt x="3053" y="21354"/>
                  </a:lnTo>
                  <a:lnTo>
                    <a:pt x="3026" y="24156"/>
                  </a:lnTo>
                  <a:lnTo>
                    <a:pt x="5642" y="29916"/>
                  </a:lnTo>
                  <a:lnTo>
                    <a:pt x="5745" y="32841"/>
                  </a:lnTo>
                  <a:lnTo>
                    <a:pt x="949" y="52375"/>
                  </a:lnTo>
                  <a:lnTo>
                    <a:pt x="52" y="92373"/>
                  </a:lnTo>
                  <a:lnTo>
                    <a:pt x="0" y="133947"/>
                  </a:lnTo>
                  <a:lnTo>
                    <a:pt x="990" y="144858"/>
                  </a:lnTo>
                  <a:lnTo>
                    <a:pt x="7125" y="156578"/>
                  </a:lnTo>
                  <a:lnTo>
                    <a:pt x="12425" y="163184"/>
                  </a:lnTo>
                  <a:lnTo>
                    <a:pt x="18088" y="166782"/>
                  </a:lnTo>
                  <a:lnTo>
                    <a:pt x="23912" y="169373"/>
                  </a:lnTo>
                  <a:lnTo>
                    <a:pt x="32769" y="175418"/>
                  </a:lnTo>
                  <a:lnTo>
                    <a:pt x="38705" y="177179"/>
                  </a:lnTo>
                  <a:lnTo>
                    <a:pt x="41677" y="176657"/>
                  </a:lnTo>
                  <a:lnTo>
                    <a:pt x="50600" y="171182"/>
                  </a:lnTo>
                  <a:lnTo>
                    <a:pt x="85489" y="136715"/>
                  </a:lnTo>
                  <a:lnTo>
                    <a:pt x="94008" y="122085"/>
                  </a:lnTo>
                  <a:lnTo>
                    <a:pt x="105747" y="82935"/>
                  </a:lnTo>
                  <a:lnTo>
                    <a:pt x="107070" y="41644"/>
                  </a:lnTo>
                  <a:lnTo>
                    <a:pt x="106135" y="24793"/>
                  </a:lnTo>
                  <a:lnTo>
                    <a:pt x="98331" y="564"/>
                  </a:lnTo>
                  <a:lnTo>
                    <a:pt x="89403" y="0"/>
                  </a:lnTo>
                  <a:lnTo>
                    <a:pt x="89293" y="42669"/>
                  </a:lnTo>
                  <a:lnTo>
                    <a:pt x="90285" y="73767"/>
                  </a:lnTo>
                  <a:lnTo>
                    <a:pt x="96361" y="91223"/>
                  </a:lnTo>
                  <a:lnTo>
                    <a:pt x="100317" y="107724"/>
                  </a:lnTo>
                  <a:lnTo>
                    <a:pt x="105128" y="125181"/>
                  </a:lnTo>
                  <a:lnTo>
                    <a:pt x="109198" y="142921"/>
                  </a:lnTo>
                  <a:lnTo>
                    <a:pt x="116688" y="158099"/>
                  </a:lnTo>
                  <a:lnTo>
                    <a:pt x="121313" y="165514"/>
                  </a:lnTo>
                  <a:lnTo>
                    <a:pt x="124908" y="175266"/>
                  </a:lnTo>
                  <a:lnTo>
                    <a:pt x="137296" y="190450"/>
                  </a:lnTo>
                  <a:lnTo>
                    <a:pt x="143039" y="193783"/>
                  </a:lnTo>
                  <a:lnTo>
                    <a:pt x="158976" y="196293"/>
                  </a:lnTo>
                  <a:lnTo>
                    <a:pt x="164951" y="196403"/>
                  </a:lnTo>
                  <a:lnTo>
                    <a:pt x="170213" y="193782"/>
                  </a:lnTo>
                  <a:lnTo>
                    <a:pt x="187520" y="1785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" name="SMARTInkShape-Group168"/>
          <p:cNvGrpSpPr/>
          <p:nvPr/>
        </p:nvGrpSpPr>
        <p:grpSpPr>
          <a:xfrm>
            <a:off x="5366742" y="3402211"/>
            <a:ext cx="71439" cy="89298"/>
            <a:chOff x="5366742" y="3402211"/>
            <a:chExt cx="71439" cy="89298"/>
          </a:xfrm>
        </p:grpSpPr>
        <p:sp>
          <p:nvSpPr>
            <p:cNvPr id="14" name="SMARTInkShape-418"/>
            <p:cNvSpPr/>
            <p:nvPr>
              <p:custDataLst>
                <p:tags r:id="rId35"/>
              </p:custDataLst>
            </p:nvPr>
          </p:nvSpPr>
          <p:spPr bwMode="auto">
            <a:xfrm>
              <a:off x="5366742" y="3446859"/>
              <a:ext cx="44650" cy="44650"/>
            </a:xfrm>
            <a:custGeom>
              <a:avLst/>
              <a:gdLst/>
              <a:ahLst/>
              <a:cxnLst/>
              <a:rect l="0" t="0" r="0" b="0"/>
              <a:pathLst>
                <a:path w="44650" h="44650">
                  <a:moveTo>
                    <a:pt x="0" y="44649"/>
                  </a:moveTo>
                  <a:lnTo>
                    <a:pt x="0" y="44649"/>
                  </a:lnTo>
                  <a:lnTo>
                    <a:pt x="4464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419"/>
            <p:cNvSpPr/>
            <p:nvPr>
              <p:custDataLst>
                <p:tags r:id="rId36"/>
              </p:custDataLst>
            </p:nvPr>
          </p:nvSpPr>
          <p:spPr bwMode="auto">
            <a:xfrm>
              <a:off x="5415176" y="3402211"/>
              <a:ext cx="23005" cy="17857"/>
            </a:xfrm>
            <a:custGeom>
              <a:avLst/>
              <a:gdLst/>
              <a:ahLst/>
              <a:cxnLst/>
              <a:rect l="0" t="0" r="0" b="0"/>
              <a:pathLst>
                <a:path w="23005" h="17857">
                  <a:moveTo>
                    <a:pt x="5144" y="0"/>
                  </a:moveTo>
                  <a:lnTo>
                    <a:pt x="5144" y="0"/>
                  </a:lnTo>
                  <a:lnTo>
                    <a:pt x="5144" y="4740"/>
                  </a:lnTo>
                  <a:lnTo>
                    <a:pt x="4152" y="6137"/>
                  </a:lnTo>
                  <a:lnTo>
                    <a:pt x="2499" y="7068"/>
                  </a:lnTo>
                  <a:lnTo>
                    <a:pt x="404" y="7689"/>
                  </a:lnTo>
                  <a:lnTo>
                    <a:pt x="0" y="9094"/>
                  </a:lnTo>
                  <a:lnTo>
                    <a:pt x="5068" y="17741"/>
                  </a:lnTo>
                  <a:lnTo>
                    <a:pt x="18445" y="17856"/>
                  </a:lnTo>
                  <a:lnTo>
                    <a:pt x="19964" y="16865"/>
                  </a:lnTo>
                  <a:lnTo>
                    <a:pt x="20977" y="15212"/>
                  </a:lnTo>
                  <a:lnTo>
                    <a:pt x="23004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" name="SMARTInkShape-Group169"/>
          <p:cNvGrpSpPr/>
          <p:nvPr/>
        </p:nvGrpSpPr>
        <p:grpSpPr>
          <a:xfrm>
            <a:off x="1893094" y="3911203"/>
            <a:ext cx="633968" cy="183717"/>
            <a:chOff x="1893094" y="3911203"/>
            <a:chExt cx="633968" cy="183717"/>
          </a:xfrm>
        </p:grpSpPr>
        <p:sp>
          <p:nvSpPr>
            <p:cNvPr id="17" name="SMARTInkShape-420"/>
            <p:cNvSpPr/>
            <p:nvPr>
              <p:custDataLst>
                <p:tags r:id="rId33"/>
              </p:custDataLst>
            </p:nvPr>
          </p:nvSpPr>
          <p:spPr bwMode="auto">
            <a:xfrm>
              <a:off x="1893094" y="4071938"/>
              <a:ext cx="71438" cy="22982"/>
            </a:xfrm>
            <a:custGeom>
              <a:avLst/>
              <a:gdLst/>
              <a:ahLst/>
              <a:cxnLst/>
              <a:rect l="0" t="0" r="0" b="0"/>
              <a:pathLst>
                <a:path w="71438" h="22982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6"/>
                  </a:lnTo>
                  <a:lnTo>
                    <a:pt x="2646" y="7067"/>
                  </a:lnTo>
                  <a:lnTo>
                    <a:pt x="7688" y="8561"/>
                  </a:lnTo>
                  <a:lnTo>
                    <a:pt x="15813" y="14993"/>
                  </a:lnTo>
                  <a:lnTo>
                    <a:pt x="24088" y="17010"/>
                  </a:lnTo>
                  <a:lnTo>
                    <a:pt x="42688" y="18777"/>
                  </a:lnTo>
                  <a:lnTo>
                    <a:pt x="52376" y="22566"/>
                  </a:lnTo>
                  <a:lnTo>
                    <a:pt x="56746" y="22981"/>
                  </a:lnTo>
                  <a:lnTo>
                    <a:pt x="71437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421"/>
            <p:cNvSpPr/>
            <p:nvPr>
              <p:custDataLst>
                <p:tags r:id="rId34"/>
              </p:custDataLst>
            </p:nvPr>
          </p:nvSpPr>
          <p:spPr bwMode="auto">
            <a:xfrm>
              <a:off x="2143125" y="3911203"/>
              <a:ext cx="383937" cy="44541"/>
            </a:xfrm>
            <a:custGeom>
              <a:avLst/>
              <a:gdLst/>
              <a:ahLst/>
              <a:cxnLst/>
              <a:rect l="0" t="0" r="0" b="0"/>
              <a:pathLst>
                <a:path w="383937" h="44541">
                  <a:moveTo>
                    <a:pt x="0" y="17860"/>
                  </a:moveTo>
                  <a:lnTo>
                    <a:pt x="0" y="17860"/>
                  </a:lnTo>
                  <a:lnTo>
                    <a:pt x="0" y="22600"/>
                  </a:lnTo>
                  <a:lnTo>
                    <a:pt x="992" y="23996"/>
                  </a:lnTo>
                  <a:lnTo>
                    <a:pt x="2646" y="24927"/>
                  </a:lnTo>
                  <a:lnTo>
                    <a:pt x="9094" y="26544"/>
                  </a:lnTo>
                  <a:lnTo>
                    <a:pt x="13302" y="26680"/>
                  </a:lnTo>
                  <a:lnTo>
                    <a:pt x="18480" y="29386"/>
                  </a:lnTo>
                  <a:lnTo>
                    <a:pt x="24088" y="32904"/>
                  </a:lnTo>
                  <a:lnTo>
                    <a:pt x="35773" y="35163"/>
                  </a:lnTo>
                  <a:lnTo>
                    <a:pt x="77955" y="35704"/>
                  </a:lnTo>
                  <a:lnTo>
                    <a:pt x="101069" y="36709"/>
                  </a:lnTo>
                  <a:lnTo>
                    <a:pt x="118117" y="42786"/>
                  </a:lnTo>
                  <a:lnTo>
                    <a:pt x="157877" y="44540"/>
                  </a:lnTo>
                  <a:lnTo>
                    <a:pt x="200965" y="36266"/>
                  </a:lnTo>
                  <a:lnTo>
                    <a:pt x="215326" y="34970"/>
                  </a:lnTo>
                  <a:lnTo>
                    <a:pt x="253828" y="26646"/>
                  </a:lnTo>
                  <a:lnTo>
                    <a:pt x="296814" y="17770"/>
                  </a:lnTo>
                  <a:lnTo>
                    <a:pt x="327311" y="10289"/>
                  </a:lnTo>
                  <a:lnTo>
                    <a:pt x="371516" y="8965"/>
                  </a:lnTo>
                  <a:lnTo>
                    <a:pt x="383936" y="8930"/>
                  </a:lnTo>
                  <a:lnTo>
                    <a:pt x="379224" y="8930"/>
                  </a:lnTo>
                  <a:lnTo>
                    <a:pt x="377832" y="7938"/>
                  </a:lnTo>
                  <a:lnTo>
                    <a:pt x="376903" y="6284"/>
                  </a:lnTo>
                  <a:lnTo>
                    <a:pt x="375414" y="1241"/>
                  </a:lnTo>
                  <a:lnTo>
                    <a:pt x="372564" y="552"/>
                  </a:lnTo>
                  <a:lnTo>
                    <a:pt x="36611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0" name="SMARTInkShape-422"/>
          <p:cNvSpPr/>
          <p:nvPr>
            <p:custDataLst>
              <p:tags r:id="rId4"/>
            </p:custDataLst>
          </p:nvPr>
        </p:nvSpPr>
        <p:spPr bwMode="auto">
          <a:xfrm>
            <a:off x="2786063" y="3946922"/>
            <a:ext cx="433763" cy="17857"/>
          </a:xfrm>
          <a:custGeom>
            <a:avLst/>
            <a:gdLst/>
            <a:ahLst/>
            <a:cxnLst/>
            <a:rect l="0" t="0" r="0" b="0"/>
            <a:pathLst>
              <a:path w="433763" h="17857">
                <a:moveTo>
                  <a:pt x="0" y="0"/>
                </a:moveTo>
                <a:lnTo>
                  <a:pt x="0" y="0"/>
                </a:lnTo>
                <a:lnTo>
                  <a:pt x="34887" y="0"/>
                </a:lnTo>
                <a:lnTo>
                  <a:pt x="42956" y="2645"/>
                </a:lnTo>
                <a:lnTo>
                  <a:pt x="50841" y="6137"/>
                </a:lnTo>
                <a:lnTo>
                  <a:pt x="95375" y="8821"/>
                </a:lnTo>
                <a:lnTo>
                  <a:pt x="138489" y="15045"/>
                </a:lnTo>
                <a:lnTo>
                  <a:pt x="182205" y="17489"/>
                </a:lnTo>
                <a:lnTo>
                  <a:pt x="223718" y="17810"/>
                </a:lnTo>
                <a:lnTo>
                  <a:pt x="259054" y="17849"/>
                </a:lnTo>
                <a:lnTo>
                  <a:pt x="295258" y="17856"/>
                </a:lnTo>
                <a:lnTo>
                  <a:pt x="336686" y="11722"/>
                </a:lnTo>
                <a:lnTo>
                  <a:pt x="381001" y="9093"/>
                </a:lnTo>
                <a:lnTo>
                  <a:pt x="425401" y="8930"/>
                </a:lnTo>
                <a:lnTo>
                  <a:pt x="428587" y="8930"/>
                </a:lnTo>
                <a:lnTo>
                  <a:pt x="433762" y="3785"/>
                </a:lnTo>
                <a:lnTo>
                  <a:pt x="428625" y="893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8" name="SMARTInkShape-Group171"/>
          <p:cNvGrpSpPr/>
          <p:nvPr/>
        </p:nvGrpSpPr>
        <p:grpSpPr>
          <a:xfrm>
            <a:off x="1857412" y="4295189"/>
            <a:ext cx="1428714" cy="588778"/>
            <a:chOff x="1857412" y="4295189"/>
            <a:chExt cx="1428714" cy="588778"/>
          </a:xfrm>
        </p:grpSpPr>
        <p:sp>
          <p:nvSpPr>
            <p:cNvPr id="21" name="SMARTInkShape-423"/>
            <p:cNvSpPr/>
            <p:nvPr>
              <p:custDataLst>
                <p:tags r:id="rId26"/>
              </p:custDataLst>
            </p:nvPr>
          </p:nvSpPr>
          <p:spPr bwMode="auto">
            <a:xfrm>
              <a:off x="3163277" y="4295189"/>
              <a:ext cx="122849" cy="361035"/>
            </a:xfrm>
            <a:custGeom>
              <a:avLst/>
              <a:gdLst/>
              <a:ahLst/>
              <a:cxnLst/>
              <a:rect l="0" t="0" r="0" b="0"/>
              <a:pathLst>
                <a:path w="122849" h="361035">
                  <a:moveTo>
                    <a:pt x="104989" y="8920"/>
                  </a:moveTo>
                  <a:lnTo>
                    <a:pt x="104989" y="8920"/>
                  </a:lnTo>
                  <a:lnTo>
                    <a:pt x="104989" y="4180"/>
                  </a:lnTo>
                  <a:lnTo>
                    <a:pt x="103996" y="2784"/>
                  </a:lnTo>
                  <a:lnTo>
                    <a:pt x="102343" y="1853"/>
                  </a:lnTo>
                  <a:lnTo>
                    <a:pt x="88738" y="99"/>
                  </a:lnTo>
                  <a:lnTo>
                    <a:pt x="74842" y="0"/>
                  </a:lnTo>
                  <a:lnTo>
                    <a:pt x="72984" y="989"/>
                  </a:lnTo>
                  <a:lnTo>
                    <a:pt x="71746" y="2641"/>
                  </a:lnTo>
                  <a:lnTo>
                    <a:pt x="69378" y="7121"/>
                  </a:lnTo>
                  <a:lnTo>
                    <a:pt x="65019" y="12421"/>
                  </a:lnTo>
                  <a:lnTo>
                    <a:pt x="62420" y="20729"/>
                  </a:lnTo>
                  <a:lnTo>
                    <a:pt x="58311" y="36562"/>
                  </a:lnTo>
                  <a:lnTo>
                    <a:pt x="45190" y="72716"/>
                  </a:lnTo>
                  <a:lnTo>
                    <a:pt x="30539" y="116246"/>
                  </a:lnTo>
                  <a:lnTo>
                    <a:pt x="21634" y="152397"/>
                  </a:lnTo>
                  <a:lnTo>
                    <a:pt x="12712" y="189787"/>
                  </a:lnTo>
                  <a:lnTo>
                    <a:pt x="3785" y="226001"/>
                  </a:lnTo>
                  <a:lnTo>
                    <a:pt x="0" y="266664"/>
                  </a:lnTo>
                  <a:lnTo>
                    <a:pt x="7778" y="300713"/>
                  </a:lnTo>
                  <a:lnTo>
                    <a:pt x="24711" y="336420"/>
                  </a:lnTo>
                  <a:lnTo>
                    <a:pt x="36546" y="350652"/>
                  </a:lnTo>
                  <a:lnTo>
                    <a:pt x="50203" y="359985"/>
                  </a:lnTo>
                  <a:lnTo>
                    <a:pt x="55567" y="361034"/>
                  </a:lnTo>
                  <a:lnTo>
                    <a:pt x="84072" y="356655"/>
                  </a:lnTo>
                  <a:lnTo>
                    <a:pt x="122848" y="339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424"/>
            <p:cNvSpPr/>
            <p:nvPr>
              <p:custDataLst>
                <p:tags r:id="rId27"/>
              </p:custDataLst>
            </p:nvPr>
          </p:nvSpPr>
          <p:spPr bwMode="auto">
            <a:xfrm>
              <a:off x="2705727" y="4304109"/>
              <a:ext cx="159269" cy="383978"/>
            </a:xfrm>
            <a:custGeom>
              <a:avLst/>
              <a:gdLst/>
              <a:ahLst/>
              <a:cxnLst/>
              <a:rect l="0" t="0" r="0" b="0"/>
              <a:pathLst>
                <a:path w="159269" h="383978">
                  <a:moveTo>
                    <a:pt x="8898" y="0"/>
                  </a:moveTo>
                  <a:lnTo>
                    <a:pt x="8898" y="0"/>
                  </a:lnTo>
                  <a:lnTo>
                    <a:pt x="4158" y="0"/>
                  </a:lnTo>
                  <a:lnTo>
                    <a:pt x="2761" y="993"/>
                  </a:lnTo>
                  <a:lnTo>
                    <a:pt x="1830" y="2646"/>
                  </a:lnTo>
                  <a:lnTo>
                    <a:pt x="214" y="9094"/>
                  </a:lnTo>
                  <a:lnTo>
                    <a:pt x="0" y="21250"/>
                  </a:lnTo>
                  <a:lnTo>
                    <a:pt x="2629" y="26974"/>
                  </a:lnTo>
                  <a:lnTo>
                    <a:pt x="4718" y="29888"/>
                  </a:lnTo>
                  <a:lnTo>
                    <a:pt x="25129" y="47311"/>
                  </a:lnTo>
                  <a:lnTo>
                    <a:pt x="32979" y="56746"/>
                  </a:lnTo>
                  <a:lnTo>
                    <a:pt x="76018" y="87272"/>
                  </a:lnTo>
                  <a:lnTo>
                    <a:pt x="111952" y="116692"/>
                  </a:lnTo>
                  <a:lnTo>
                    <a:pt x="144339" y="157794"/>
                  </a:lnTo>
                  <a:lnTo>
                    <a:pt x="155861" y="198220"/>
                  </a:lnTo>
                  <a:lnTo>
                    <a:pt x="159268" y="219026"/>
                  </a:lnTo>
                  <a:lnTo>
                    <a:pt x="153446" y="259582"/>
                  </a:lnTo>
                  <a:lnTo>
                    <a:pt x="149623" y="283289"/>
                  </a:lnTo>
                  <a:lnTo>
                    <a:pt x="135615" y="321329"/>
                  </a:lnTo>
                  <a:lnTo>
                    <a:pt x="107660" y="363289"/>
                  </a:lnTo>
                  <a:lnTo>
                    <a:pt x="89265" y="3839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425"/>
            <p:cNvSpPr/>
            <p:nvPr>
              <p:custDataLst>
                <p:tags r:id="rId28"/>
              </p:custDataLst>
            </p:nvPr>
          </p:nvSpPr>
          <p:spPr bwMode="auto">
            <a:xfrm>
              <a:off x="3009483" y="4413167"/>
              <a:ext cx="159989" cy="424897"/>
            </a:xfrm>
            <a:custGeom>
              <a:avLst/>
              <a:gdLst/>
              <a:ahLst/>
              <a:cxnLst/>
              <a:rect l="0" t="0" r="0" b="0"/>
              <a:pathLst>
                <a:path w="159989" h="424897">
                  <a:moveTo>
                    <a:pt x="17681" y="33817"/>
                  </a:moveTo>
                  <a:lnTo>
                    <a:pt x="17681" y="33817"/>
                  </a:lnTo>
                  <a:lnTo>
                    <a:pt x="17681" y="26129"/>
                  </a:lnTo>
                  <a:lnTo>
                    <a:pt x="17681" y="29996"/>
                  </a:lnTo>
                  <a:lnTo>
                    <a:pt x="18673" y="31269"/>
                  </a:lnTo>
                  <a:lnTo>
                    <a:pt x="22421" y="32685"/>
                  </a:lnTo>
                  <a:lnTo>
                    <a:pt x="23818" y="34055"/>
                  </a:lnTo>
                  <a:lnTo>
                    <a:pt x="25370" y="38223"/>
                  </a:lnTo>
                  <a:lnTo>
                    <a:pt x="31319" y="81663"/>
                  </a:lnTo>
                  <a:lnTo>
                    <a:pt x="35170" y="124636"/>
                  </a:lnTo>
                  <a:lnTo>
                    <a:pt x="29330" y="166262"/>
                  </a:lnTo>
                  <a:lnTo>
                    <a:pt x="27417" y="200942"/>
                  </a:lnTo>
                  <a:lnTo>
                    <a:pt x="26850" y="236353"/>
                  </a:lnTo>
                  <a:lnTo>
                    <a:pt x="25689" y="271980"/>
                  </a:lnTo>
                  <a:lnTo>
                    <a:pt x="20495" y="307672"/>
                  </a:lnTo>
                  <a:lnTo>
                    <a:pt x="18515" y="342391"/>
                  </a:lnTo>
                  <a:lnTo>
                    <a:pt x="17791" y="385742"/>
                  </a:lnTo>
                  <a:lnTo>
                    <a:pt x="17682" y="424896"/>
                  </a:lnTo>
                  <a:lnTo>
                    <a:pt x="18674" y="424513"/>
                  </a:lnTo>
                  <a:lnTo>
                    <a:pt x="22422" y="421441"/>
                  </a:lnTo>
                  <a:lnTo>
                    <a:pt x="22826" y="418241"/>
                  </a:lnTo>
                  <a:lnTo>
                    <a:pt x="17940" y="375907"/>
                  </a:lnTo>
                  <a:lnTo>
                    <a:pt x="17715" y="333968"/>
                  </a:lnTo>
                  <a:lnTo>
                    <a:pt x="15046" y="300683"/>
                  </a:lnTo>
                  <a:lnTo>
                    <a:pt x="10616" y="263040"/>
                  </a:lnTo>
                  <a:lnTo>
                    <a:pt x="6658" y="220467"/>
                  </a:lnTo>
                  <a:lnTo>
                    <a:pt x="1847" y="176433"/>
                  </a:lnTo>
                  <a:lnTo>
                    <a:pt x="422" y="134613"/>
                  </a:lnTo>
                  <a:lnTo>
                    <a:pt x="0" y="99732"/>
                  </a:lnTo>
                  <a:lnTo>
                    <a:pt x="893" y="81964"/>
                  </a:lnTo>
                  <a:lnTo>
                    <a:pt x="9501" y="37867"/>
                  </a:lnTo>
                  <a:lnTo>
                    <a:pt x="15771" y="25100"/>
                  </a:lnTo>
                  <a:lnTo>
                    <a:pt x="16408" y="22052"/>
                  </a:lnTo>
                  <a:lnTo>
                    <a:pt x="17824" y="20021"/>
                  </a:lnTo>
                  <a:lnTo>
                    <a:pt x="19761" y="18666"/>
                  </a:lnTo>
                  <a:lnTo>
                    <a:pt x="24559" y="16170"/>
                  </a:lnTo>
                  <a:lnTo>
                    <a:pt x="29998" y="11752"/>
                  </a:lnTo>
                  <a:lnTo>
                    <a:pt x="38369" y="9128"/>
                  </a:lnTo>
                  <a:lnTo>
                    <a:pt x="54238" y="5004"/>
                  </a:lnTo>
                  <a:lnTo>
                    <a:pt x="71507" y="145"/>
                  </a:lnTo>
                  <a:lnTo>
                    <a:pt x="83276" y="0"/>
                  </a:lnTo>
                  <a:lnTo>
                    <a:pt x="124844" y="9176"/>
                  </a:lnTo>
                  <a:lnTo>
                    <a:pt x="130795" y="11437"/>
                  </a:lnTo>
                  <a:lnTo>
                    <a:pt x="140053" y="19240"/>
                  </a:lnTo>
                  <a:lnTo>
                    <a:pt x="156239" y="40019"/>
                  </a:lnTo>
                  <a:lnTo>
                    <a:pt x="159988" y="62244"/>
                  </a:lnTo>
                  <a:lnTo>
                    <a:pt x="150436" y="99572"/>
                  </a:lnTo>
                  <a:lnTo>
                    <a:pt x="122558" y="140990"/>
                  </a:lnTo>
                  <a:lnTo>
                    <a:pt x="83032" y="182646"/>
                  </a:lnTo>
                  <a:lnTo>
                    <a:pt x="66456" y="198337"/>
                  </a:lnTo>
                  <a:lnTo>
                    <a:pt x="59864" y="201195"/>
                  </a:lnTo>
                  <a:lnTo>
                    <a:pt x="50575" y="202804"/>
                  </a:lnTo>
                  <a:lnTo>
                    <a:pt x="48540" y="202038"/>
                  </a:lnTo>
                  <a:lnTo>
                    <a:pt x="47183" y="200534"/>
                  </a:lnTo>
                  <a:lnTo>
                    <a:pt x="44470" y="1945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426"/>
            <p:cNvSpPr/>
            <p:nvPr>
              <p:custDataLst>
                <p:tags r:id="rId29"/>
              </p:custDataLst>
            </p:nvPr>
          </p:nvSpPr>
          <p:spPr bwMode="auto">
            <a:xfrm>
              <a:off x="1857412" y="4411266"/>
              <a:ext cx="285714" cy="436706"/>
            </a:xfrm>
            <a:custGeom>
              <a:avLst/>
              <a:gdLst/>
              <a:ahLst/>
              <a:cxnLst/>
              <a:rect l="0" t="0" r="0" b="0"/>
              <a:pathLst>
                <a:path w="285714" h="436706">
                  <a:moveTo>
                    <a:pt x="169627" y="8929"/>
                  </a:moveTo>
                  <a:lnTo>
                    <a:pt x="169627" y="8929"/>
                  </a:lnTo>
                  <a:lnTo>
                    <a:pt x="178557" y="0"/>
                  </a:lnTo>
                  <a:lnTo>
                    <a:pt x="173816" y="0"/>
                  </a:lnTo>
                  <a:lnTo>
                    <a:pt x="168843" y="2645"/>
                  </a:lnTo>
                  <a:lnTo>
                    <a:pt x="162306" y="7688"/>
                  </a:lnTo>
                  <a:lnTo>
                    <a:pt x="143669" y="13561"/>
                  </a:lnTo>
                  <a:lnTo>
                    <a:pt x="99416" y="38429"/>
                  </a:lnTo>
                  <a:lnTo>
                    <a:pt x="56589" y="65120"/>
                  </a:lnTo>
                  <a:lnTo>
                    <a:pt x="47289" y="73921"/>
                  </a:lnTo>
                  <a:lnTo>
                    <a:pt x="38856" y="83455"/>
                  </a:lnTo>
                  <a:lnTo>
                    <a:pt x="16244" y="100825"/>
                  </a:lnTo>
                  <a:lnTo>
                    <a:pt x="12160" y="106988"/>
                  </a:lnTo>
                  <a:lnTo>
                    <a:pt x="11071" y="110020"/>
                  </a:lnTo>
                  <a:lnTo>
                    <a:pt x="9353" y="112042"/>
                  </a:lnTo>
                  <a:lnTo>
                    <a:pt x="1396" y="115553"/>
                  </a:lnTo>
                  <a:lnTo>
                    <a:pt x="600" y="118495"/>
                  </a:lnTo>
                  <a:lnTo>
                    <a:pt x="0" y="124633"/>
                  </a:lnTo>
                  <a:lnTo>
                    <a:pt x="7655" y="132670"/>
                  </a:lnTo>
                  <a:lnTo>
                    <a:pt x="43154" y="133912"/>
                  </a:lnTo>
                  <a:lnTo>
                    <a:pt x="82227" y="126254"/>
                  </a:lnTo>
                  <a:lnTo>
                    <a:pt x="120807" y="125178"/>
                  </a:lnTo>
                  <a:lnTo>
                    <a:pt x="162941" y="125037"/>
                  </a:lnTo>
                  <a:lnTo>
                    <a:pt x="207344" y="126009"/>
                  </a:lnTo>
                  <a:lnTo>
                    <a:pt x="224900" y="132145"/>
                  </a:lnTo>
                  <a:lnTo>
                    <a:pt x="240223" y="140461"/>
                  </a:lnTo>
                  <a:lnTo>
                    <a:pt x="243480" y="141265"/>
                  </a:lnTo>
                  <a:lnTo>
                    <a:pt x="245652" y="142794"/>
                  </a:lnTo>
                  <a:lnTo>
                    <a:pt x="247099" y="144805"/>
                  </a:lnTo>
                  <a:lnTo>
                    <a:pt x="248708" y="150678"/>
                  </a:lnTo>
                  <a:lnTo>
                    <a:pt x="249825" y="171512"/>
                  </a:lnTo>
                  <a:lnTo>
                    <a:pt x="244628" y="180737"/>
                  </a:lnTo>
                  <a:lnTo>
                    <a:pt x="215697" y="220390"/>
                  </a:lnTo>
                  <a:lnTo>
                    <a:pt x="173709" y="255995"/>
                  </a:lnTo>
                  <a:lnTo>
                    <a:pt x="132242" y="291704"/>
                  </a:lnTo>
                  <a:lnTo>
                    <a:pt x="92613" y="327422"/>
                  </a:lnTo>
                  <a:lnTo>
                    <a:pt x="51579" y="362957"/>
                  </a:lnTo>
                  <a:lnTo>
                    <a:pt x="30079" y="388006"/>
                  </a:lnTo>
                  <a:lnTo>
                    <a:pt x="10670" y="400403"/>
                  </a:lnTo>
                  <a:lnTo>
                    <a:pt x="9683" y="403844"/>
                  </a:lnTo>
                  <a:lnTo>
                    <a:pt x="8897" y="418418"/>
                  </a:lnTo>
                  <a:lnTo>
                    <a:pt x="9888" y="418843"/>
                  </a:lnTo>
                  <a:lnTo>
                    <a:pt x="13634" y="419317"/>
                  </a:lnTo>
                  <a:lnTo>
                    <a:pt x="15030" y="420435"/>
                  </a:lnTo>
                  <a:lnTo>
                    <a:pt x="17455" y="427350"/>
                  </a:lnTo>
                  <a:lnTo>
                    <a:pt x="20305" y="428058"/>
                  </a:lnTo>
                  <a:lnTo>
                    <a:pt x="22454" y="428247"/>
                  </a:lnTo>
                  <a:lnTo>
                    <a:pt x="27488" y="431103"/>
                  </a:lnTo>
                  <a:lnTo>
                    <a:pt x="33032" y="434687"/>
                  </a:lnTo>
                  <a:lnTo>
                    <a:pt x="42724" y="436705"/>
                  </a:lnTo>
                  <a:lnTo>
                    <a:pt x="85232" y="436540"/>
                  </a:lnTo>
                  <a:lnTo>
                    <a:pt x="127210" y="423313"/>
                  </a:lnTo>
                  <a:lnTo>
                    <a:pt x="169745" y="412883"/>
                  </a:lnTo>
                  <a:lnTo>
                    <a:pt x="195852" y="404311"/>
                  </a:lnTo>
                  <a:lnTo>
                    <a:pt x="214108" y="399923"/>
                  </a:lnTo>
                  <a:lnTo>
                    <a:pt x="232085" y="394985"/>
                  </a:lnTo>
                  <a:lnTo>
                    <a:pt x="275668" y="392930"/>
                  </a:lnTo>
                  <a:lnTo>
                    <a:pt x="285580" y="392906"/>
                  </a:lnTo>
                  <a:lnTo>
                    <a:pt x="285713" y="383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427"/>
            <p:cNvSpPr/>
            <p:nvPr>
              <p:custDataLst>
                <p:tags r:id="rId30"/>
              </p:custDataLst>
            </p:nvPr>
          </p:nvSpPr>
          <p:spPr bwMode="auto">
            <a:xfrm>
              <a:off x="2303979" y="4518458"/>
              <a:ext cx="142598" cy="365509"/>
            </a:xfrm>
            <a:custGeom>
              <a:avLst/>
              <a:gdLst/>
              <a:ahLst/>
              <a:cxnLst/>
              <a:rect l="0" t="0" r="0" b="0"/>
              <a:pathLst>
                <a:path w="142598" h="365509">
                  <a:moveTo>
                    <a:pt x="26669" y="26753"/>
                  </a:moveTo>
                  <a:lnTo>
                    <a:pt x="26669" y="26753"/>
                  </a:lnTo>
                  <a:lnTo>
                    <a:pt x="17849" y="26753"/>
                  </a:lnTo>
                  <a:lnTo>
                    <a:pt x="22513" y="31493"/>
                  </a:lnTo>
                  <a:lnTo>
                    <a:pt x="24822" y="36466"/>
                  </a:lnTo>
                  <a:lnTo>
                    <a:pt x="26561" y="76682"/>
                  </a:lnTo>
                  <a:lnTo>
                    <a:pt x="26655" y="119391"/>
                  </a:lnTo>
                  <a:lnTo>
                    <a:pt x="26665" y="152758"/>
                  </a:lnTo>
                  <a:lnTo>
                    <a:pt x="26668" y="187781"/>
                  </a:lnTo>
                  <a:lnTo>
                    <a:pt x="26669" y="223293"/>
                  </a:lnTo>
                  <a:lnTo>
                    <a:pt x="26669" y="266108"/>
                  </a:lnTo>
                  <a:lnTo>
                    <a:pt x="26669" y="309627"/>
                  </a:lnTo>
                  <a:lnTo>
                    <a:pt x="26669" y="352887"/>
                  </a:lnTo>
                  <a:lnTo>
                    <a:pt x="26669" y="365508"/>
                  </a:lnTo>
                  <a:lnTo>
                    <a:pt x="31410" y="361171"/>
                  </a:lnTo>
                  <a:lnTo>
                    <a:pt x="33737" y="356292"/>
                  </a:lnTo>
                  <a:lnTo>
                    <a:pt x="35490" y="323836"/>
                  </a:lnTo>
                  <a:lnTo>
                    <a:pt x="28517" y="282209"/>
                  </a:lnTo>
                  <a:lnTo>
                    <a:pt x="27035" y="242137"/>
                  </a:lnTo>
                  <a:lnTo>
                    <a:pt x="20605" y="198429"/>
                  </a:lnTo>
                  <a:lnTo>
                    <a:pt x="17597" y="163389"/>
                  </a:lnTo>
                  <a:lnTo>
                    <a:pt x="11854" y="127871"/>
                  </a:lnTo>
                  <a:lnTo>
                    <a:pt x="6766" y="85606"/>
                  </a:lnTo>
                  <a:lnTo>
                    <a:pt x="485" y="47721"/>
                  </a:lnTo>
                  <a:lnTo>
                    <a:pt x="0" y="33320"/>
                  </a:lnTo>
                  <a:lnTo>
                    <a:pt x="2579" y="27026"/>
                  </a:lnTo>
                  <a:lnTo>
                    <a:pt x="6041" y="20921"/>
                  </a:lnTo>
                  <a:lnTo>
                    <a:pt x="7580" y="14901"/>
                  </a:lnTo>
                  <a:lnTo>
                    <a:pt x="8982" y="12898"/>
                  </a:lnTo>
                  <a:lnTo>
                    <a:pt x="10909" y="11564"/>
                  </a:lnTo>
                  <a:lnTo>
                    <a:pt x="15696" y="9088"/>
                  </a:lnTo>
                  <a:lnTo>
                    <a:pt x="23969" y="3108"/>
                  </a:lnTo>
                  <a:lnTo>
                    <a:pt x="29769" y="1361"/>
                  </a:lnTo>
                  <a:lnTo>
                    <a:pt x="69741" y="0"/>
                  </a:lnTo>
                  <a:lnTo>
                    <a:pt x="109103" y="958"/>
                  </a:lnTo>
                  <a:lnTo>
                    <a:pt x="120768" y="7093"/>
                  </a:lnTo>
                  <a:lnTo>
                    <a:pt x="136651" y="20955"/>
                  </a:lnTo>
                  <a:lnTo>
                    <a:pt x="140042" y="26822"/>
                  </a:lnTo>
                  <a:lnTo>
                    <a:pt x="142219" y="38672"/>
                  </a:lnTo>
                  <a:lnTo>
                    <a:pt x="142597" y="47593"/>
                  </a:lnTo>
                  <a:lnTo>
                    <a:pt x="135053" y="73137"/>
                  </a:lnTo>
                  <a:lnTo>
                    <a:pt x="124708" y="87680"/>
                  </a:lnTo>
                  <a:lnTo>
                    <a:pt x="81901" y="126596"/>
                  </a:lnTo>
                  <a:lnTo>
                    <a:pt x="41475" y="156814"/>
                  </a:lnTo>
                  <a:lnTo>
                    <a:pt x="17740" y="1696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428"/>
            <p:cNvSpPr/>
            <p:nvPr>
              <p:custDataLst>
                <p:tags r:id="rId31"/>
              </p:custDataLst>
            </p:nvPr>
          </p:nvSpPr>
          <p:spPr bwMode="auto">
            <a:xfrm>
              <a:off x="2465115" y="4357688"/>
              <a:ext cx="115566" cy="356505"/>
            </a:xfrm>
            <a:custGeom>
              <a:avLst/>
              <a:gdLst/>
              <a:ahLst/>
              <a:cxnLst/>
              <a:rect l="0" t="0" r="0" b="0"/>
              <a:pathLst>
                <a:path w="115566" h="356505">
                  <a:moveTo>
                    <a:pt x="97705" y="0"/>
                  </a:moveTo>
                  <a:lnTo>
                    <a:pt x="97705" y="0"/>
                  </a:lnTo>
                  <a:lnTo>
                    <a:pt x="75506" y="0"/>
                  </a:lnTo>
                  <a:lnTo>
                    <a:pt x="73976" y="992"/>
                  </a:lnTo>
                  <a:lnTo>
                    <a:pt x="72956" y="2645"/>
                  </a:lnTo>
                  <a:lnTo>
                    <a:pt x="72276" y="4740"/>
                  </a:lnTo>
                  <a:lnTo>
                    <a:pt x="70831" y="6136"/>
                  </a:lnTo>
                  <a:lnTo>
                    <a:pt x="66579" y="7688"/>
                  </a:lnTo>
                  <a:lnTo>
                    <a:pt x="65048" y="10086"/>
                  </a:lnTo>
                  <a:lnTo>
                    <a:pt x="59946" y="25548"/>
                  </a:lnTo>
                  <a:lnTo>
                    <a:pt x="57649" y="28938"/>
                  </a:lnTo>
                  <a:lnTo>
                    <a:pt x="47189" y="66776"/>
                  </a:lnTo>
                  <a:lnTo>
                    <a:pt x="42086" y="101715"/>
                  </a:lnTo>
                  <a:lnTo>
                    <a:pt x="34592" y="134978"/>
                  </a:lnTo>
                  <a:lnTo>
                    <a:pt x="26089" y="169970"/>
                  </a:lnTo>
                  <a:lnTo>
                    <a:pt x="14326" y="212609"/>
                  </a:lnTo>
                  <a:lnTo>
                    <a:pt x="3441" y="255831"/>
                  </a:lnTo>
                  <a:lnTo>
                    <a:pt x="0" y="298456"/>
                  </a:lnTo>
                  <a:lnTo>
                    <a:pt x="574" y="324015"/>
                  </a:lnTo>
                  <a:lnTo>
                    <a:pt x="6638" y="341184"/>
                  </a:lnTo>
                  <a:lnTo>
                    <a:pt x="11921" y="349413"/>
                  </a:lnTo>
                  <a:lnTo>
                    <a:pt x="17576" y="353732"/>
                  </a:lnTo>
                  <a:lnTo>
                    <a:pt x="24389" y="355651"/>
                  </a:lnTo>
                  <a:lnTo>
                    <a:pt x="34032" y="356504"/>
                  </a:lnTo>
                  <a:lnTo>
                    <a:pt x="50617" y="352244"/>
                  </a:lnTo>
                  <a:lnTo>
                    <a:pt x="73999" y="340924"/>
                  </a:lnTo>
                  <a:lnTo>
                    <a:pt x="115565" y="3036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7" name="SMARTInkShape-429"/>
            <p:cNvSpPr/>
            <p:nvPr>
              <p:custDataLst>
                <p:tags r:id="rId32"/>
              </p:custDataLst>
            </p:nvPr>
          </p:nvSpPr>
          <p:spPr bwMode="auto">
            <a:xfrm>
              <a:off x="2562867" y="4477965"/>
              <a:ext cx="187478" cy="174392"/>
            </a:xfrm>
            <a:custGeom>
              <a:avLst/>
              <a:gdLst/>
              <a:ahLst/>
              <a:cxnLst/>
              <a:rect l="0" t="0" r="0" b="0"/>
              <a:pathLst>
                <a:path w="187478" h="174392">
                  <a:moveTo>
                    <a:pt x="26742" y="13668"/>
                  </a:moveTo>
                  <a:lnTo>
                    <a:pt x="26742" y="13668"/>
                  </a:lnTo>
                  <a:lnTo>
                    <a:pt x="9283" y="13668"/>
                  </a:lnTo>
                  <a:lnTo>
                    <a:pt x="9002" y="8927"/>
                  </a:lnTo>
                  <a:lnTo>
                    <a:pt x="9954" y="7531"/>
                  </a:lnTo>
                  <a:lnTo>
                    <a:pt x="11582" y="6600"/>
                  </a:lnTo>
                  <a:lnTo>
                    <a:pt x="17984" y="4983"/>
                  </a:lnTo>
                  <a:lnTo>
                    <a:pt x="62083" y="3752"/>
                  </a:lnTo>
                  <a:lnTo>
                    <a:pt x="71554" y="0"/>
                  </a:lnTo>
                  <a:lnTo>
                    <a:pt x="81716" y="317"/>
                  </a:lnTo>
                  <a:lnTo>
                    <a:pt x="112769" y="5558"/>
                  </a:lnTo>
                  <a:lnTo>
                    <a:pt x="123166" y="12404"/>
                  </a:lnTo>
                  <a:lnTo>
                    <a:pt x="124168" y="15752"/>
                  </a:lnTo>
                  <a:lnTo>
                    <a:pt x="124922" y="34626"/>
                  </a:lnTo>
                  <a:lnTo>
                    <a:pt x="122302" y="40511"/>
                  </a:lnTo>
                  <a:lnTo>
                    <a:pt x="108743" y="61484"/>
                  </a:lnTo>
                  <a:lnTo>
                    <a:pt x="91043" y="78272"/>
                  </a:lnTo>
                  <a:lnTo>
                    <a:pt x="72958" y="100402"/>
                  </a:lnTo>
                  <a:lnTo>
                    <a:pt x="29333" y="139251"/>
                  </a:lnTo>
                  <a:lnTo>
                    <a:pt x="15348" y="157868"/>
                  </a:lnTo>
                  <a:lnTo>
                    <a:pt x="9111" y="162092"/>
                  </a:lnTo>
                  <a:lnTo>
                    <a:pt x="6058" y="163219"/>
                  </a:lnTo>
                  <a:lnTo>
                    <a:pt x="4023" y="164962"/>
                  </a:lnTo>
                  <a:lnTo>
                    <a:pt x="0" y="174276"/>
                  </a:lnTo>
                  <a:lnTo>
                    <a:pt x="17127" y="174391"/>
                  </a:lnTo>
                  <a:lnTo>
                    <a:pt x="25115" y="171752"/>
                  </a:lnTo>
                  <a:lnTo>
                    <a:pt x="28634" y="169659"/>
                  </a:lnTo>
                  <a:lnTo>
                    <a:pt x="71581" y="155922"/>
                  </a:lnTo>
                  <a:lnTo>
                    <a:pt x="83382" y="151306"/>
                  </a:lnTo>
                  <a:lnTo>
                    <a:pt x="102173" y="146723"/>
                  </a:lnTo>
                  <a:lnTo>
                    <a:pt x="143988" y="124376"/>
                  </a:lnTo>
                  <a:lnTo>
                    <a:pt x="156291" y="116033"/>
                  </a:lnTo>
                  <a:lnTo>
                    <a:pt x="163033" y="113734"/>
                  </a:lnTo>
                  <a:lnTo>
                    <a:pt x="165228" y="112128"/>
                  </a:lnTo>
                  <a:lnTo>
                    <a:pt x="166691" y="110066"/>
                  </a:lnTo>
                  <a:lnTo>
                    <a:pt x="169309" y="105129"/>
                  </a:lnTo>
                  <a:lnTo>
                    <a:pt x="187477" y="851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9" name="SMARTInkShape-430"/>
          <p:cNvSpPr/>
          <p:nvPr>
            <p:custDataLst>
              <p:tags r:id="rId5"/>
            </p:custDataLst>
          </p:nvPr>
        </p:nvSpPr>
        <p:spPr bwMode="auto">
          <a:xfrm>
            <a:off x="1919893" y="4911328"/>
            <a:ext cx="133936" cy="123772"/>
          </a:xfrm>
          <a:custGeom>
            <a:avLst/>
            <a:gdLst/>
            <a:ahLst/>
            <a:cxnLst/>
            <a:rect l="0" t="0" r="0" b="0"/>
            <a:pathLst>
              <a:path w="133936" h="123772">
                <a:moveTo>
                  <a:pt x="8920" y="8930"/>
                </a:moveTo>
                <a:lnTo>
                  <a:pt x="8920" y="8930"/>
                </a:lnTo>
                <a:lnTo>
                  <a:pt x="4179" y="8930"/>
                </a:lnTo>
                <a:lnTo>
                  <a:pt x="2783" y="7938"/>
                </a:lnTo>
                <a:lnTo>
                  <a:pt x="1852" y="6284"/>
                </a:lnTo>
                <a:lnTo>
                  <a:pt x="0" y="32"/>
                </a:lnTo>
                <a:lnTo>
                  <a:pt x="41692" y="0"/>
                </a:lnTo>
                <a:lnTo>
                  <a:pt x="69664" y="0"/>
                </a:lnTo>
                <a:lnTo>
                  <a:pt x="78961" y="7689"/>
                </a:lnTo>
                <a:lnTo>
                  <a:pt x="79736" y="11024"/>
                </a:lnTo>
                <a:lnTo>
                  <a:pt x="80321" y="22200"/>
                </a:lnTo>
                <a:lnTo>
                  <a:pt x="77695" y="27395"/>
                </a:lnTo>
                <a:lnTo>
                  <a:pt x="74213" y="33011"/>
                </a:lnTo>
                <a:lnTo>
                  <a:pt x="71261" y="41752"/>
                </a:lnTo>
                <a:lnTo>
                  <a:pt x="67054" y="47661"/>
                </a:lnTo>
                <a:lnTo>
                  <a:pt x="61877" y="50948"/>
                </a:lnTo>
                <a:lnTo>
                  <a:pt x="59107" y="51825"/>
                </a:lnTo>
                <a:lnTo>
                  <a:pt x="53384" y="58090"/>
                </a:lnTo>
                <a:lnTo>
                  <a:pt x="48525" y="66498"/>
                </a:lnTo>
                <a:lnTo>
                  <a:pt x="44798" y="76809"/>
                </a:lnTo>
                <a:lnTo>
                  <a:pt x="19236" y="105758"/>
                </a:lnTo>
                <a:lnTo>
                  <a:pt x="17860" y="115966"/>
                </a:lnTo>
                <a:lnTo>
                  <a:pt x="22593" y="116050"/>
                </a:lnTo>
                <a:lnTo>
                  <a:pt x="23988" y="117055"/>
                </a:lnTo>
                <a:lnTo>
                  <a:pt x="25539" y="120816"/>
                </a:lnTo>
                <a:lnTo>
                  <a:pt x="26944" y="122216"/>
                </a:lnTo>
                <a:lnTo>
                  <a:pt x="31152" y="123771"/>
                </a:lnTo>
                <a:lnTo>
                  <a:pt x="33663" y="123194"/>
                </a:lnTo>
                <a:lnTo>
                  <a:pt x="44822" y="117784"/>
                </a:lnTo>
                <a:lnTo>
                  <a:pt x="87426" y="113453"/>
                </a:lnTo>
                <a:lnTo>
                  <a:pt x="94413" y="109955"/>
                </a:lnTo>
                <a:lnTo>
                  <a:pt x="114280" y="107266"/>
                </a:lnTo>
                <a:lnTo>
                  <a:pt x="132279" y="107159"/>
                </a:lnTo>
                <a:lnTo>
                  <a:pt x="132831" y="106166"/>
                </a:lnTo>
                <a:lnTo>
                  <a:pt x="133935" y="9822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47" name="SMARTInkShape-Group173"/>
          <p:cNvGrpSpPr/>
          <p:nvPr/>
        </p:nvGrpSpPr>
        <p:grpSpPr>
          <a:xfrm>
            <a:off x="3348633" y="4170164"/>
            <a:ext cx="615617" cy="553642"/>
            <a:chOff x="3348633" y="4170164"/>
            <a:chExt cx="615617" cy="553642"/>
          </a:xfrm>
        </p:grpSpPr>
        <p:sp>
          <p:nvSpPr>
            <p:cNvPr id="30" name="SMARTInkShape-431"/>
            <p:cNvSpPr/>
            <p:nvPr>
              <p:custDataLst>
                <p:tags r:id="rId21"/>
              </p:custDataLst>
            </p:nvPr>
          </p:nvSpPr>
          <p:spPr bwMode="auto">
            <a:xfrm>
              <a:off x="3348633" y="4446984"/>
              <a:ext cx="71402" cy="124603"/>
            </a:xfrm>
            <a:custGeom>
              <a:avLst/>
              <a:gdLst/>
              <a:ahLst/>
              <a:cxnLst/>
              <a:rect l="0" t="0" r="0" b="0"/>
              <a:pathLst>
                <a:path w="71402" h="124603">
                  <a:moveTo>
                    <a:pt x="0" y="0"/>
                  </a:moveTo>
                  <a:lnTo>
                    <a:pt x="0" y="0"/>
                  </a:lnTo>
                  <a:lnTo>
                    <a:pt x="12429" y="0"/>
                  </a:lnTo>
                  <a:lnTo>
                    <a:pt x="18091" y="2646"/>
                  </a:lnTo>
                  <a:lnTo>
                    <a:pt x="32773" y="14239"/>
                  </a:lnTo>
                  <a:lnTo>
                    <a:pt x="44654" y="19790"/>
                  </a:lnTo>
                  <a:lnTo>
                    <a:pt x="56556" y="30147"/>
                  </a:lnTo>
                  <a:lnTo>
                    <a:pt x="59862" y="35888"/>
                  </a:lnTo>
                  <a:lnTo>
                    <a:pt x="62324" y="41747"/>
                  </a:lnTo>
                  <a:lnTo>
                    <a:pt x="70041" y="51824"/>
                  </a:lnTo>
                  <a:lnTo>
                    <a:pt x="71024" y="57799"/>
                  </a:lnTo>
                  <a:lnTo>
                    <a:pt x="71401" y="69783"/>
                  </a:lnTo>
                  <a:lnTo>
                    <a:pt x="65293" y="78240"/>
                  </a:lnTo>
                  <a:lnTo>
                    <a:pt x="62341" y="86572"/>
                  </a:lnTo>
                  <a:lnTo>
                    <a:pt x="41549" y="110143"/>
                  </a:lnTo>
                  <a:lnTo>
                    <a:pt x="35664" y="113445"/>
                  </a:lnTo>
                  <a:lnTo>
                    <a:pt x="29741" y="115904"/>
                  </a:lnTo>
                  <a:lnTo>
                    <a:pt x="19620" y="123620"/>
                  </a:lnTo>
                  <a:lnTo>
                    <a:pt x="13640" y="124602"/>
                  </a:lnTo>
                  <a:lnTo>
                    <a:pt x="12070" y="123748"/>
                  </a:lnTo>
                  <a:lnTo>
                    <a:pt x="11023" y="122186"/>
                  </a:lnTo>
                  <a:lnTo>
                    <a:pt x="9052" y="116443"/>
                  </a:lnTo>
                  <a:lnTo>
                    <a:pt x="8930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432"/>
            <p:cNvSpPr/>
            <p:nvPr>
              <p:custDataLst>
                <p:tags r:id="rId22"/>
              </p:custDataLst>
            </p:nvPr>
          </p:nvSpPr>
          <p:spPr bwMode="auto">
            <a:xfrm>
              <a:off x="3411551" y="4393406"/>
              <a:ext cx="97817" cy="142720"/>
            </a:xfrm>
            <a:custGeom>
              <a:avLst/>
              <a:gdLst/>
              <a:ahLst/>
              <a:cxnLst/>
              <a:rect l="0" t="0" r="0" b="0"/>
              <a:pathLst>
                <a:path w="97817" h="142720">
                  <a:moveTo>
                    <a:pt x="44238" y="0"/>
                  </a:moveTo>
                  <a:lnTo>
                    <a:pt x="44238" y="0"/>
                  </a:lnTo>
                  <a:lnTo>
                    <a:pt x="39498" y="0"/>
                  </a:lnTo>
                  <a:lnTo>
                    <a:pt x="34524" y="5292"/>
                  </a:lnTo>
                  <a:lnTo>
                    <a:pt x="29999" y="13266"/>
                  </a:lnTo>
                  <a:lnTo>
                    <a:pt x="19567" y="38737"/>
                  </a:lnTo>
                  <a:lnTo>
                    <a:pt x="12234" y="50724"/>
                  </a:lnTo>
                  <a:lnTo>
                    <a:pt x="976" y="95371"/>
                  </a:lnTo>
                  <a:lnTo>
                    <a:pt x="0" y="108405"/>
                  </a:lnTo>
                  <a:lnTo>
                    <a:pt x="2418" y="115318"/>
                  </a:lnTo>
                  <a:lnTo>
                    <a:pt x="5807" y="121698"/>
                  </a:lnTo>
                  <a:lnTo>
                    <a:pt x="8708" y="130867"/>
                  </a:lnTo>
                  <a:lnTo>
                    <a:pt x="12903" y="136877"/>
                  </a:lnTo>
                  <a:lnTo>
                    <a:pt x="18074" y="140209"/>
                  </a:lnTo>
                  <a:lnTo>
                    <a:pt x="29210" y="142085"/>
                  </a:lnTo>
                  <a:lnTo>
                    <a:pt x="46010" y="142719"/>
                  </a:lnTo>
                  <a:lnTo>
                    <a:pt x="52632" y="140160"/>
                  </a:lnTo>
                  <a:lnTo>
                    <a:pt x="97816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4" name="SMARTInkShape-433"/>
            <p:cNvSpPr/>
            <p:nvPr>
              <p:custDataLst>
                <p:tags r:id="rId23"/>
              </p:custDataLst>
            </p:nvPr>
          </p:nvSpPr>
          <p:spPr bwMode="auto">
            <a:xfrm>
              <a:off x="3795117" y="4170164"/>
              <a:ext cx="169133" cy="553642"/>
            </a:xfrm>
            <a:custGeom>
              <a:avLst/>
              <a:gdLst/>
              <a:ahLst/>
              <a:cxnLst/>
              <a:rect l="0" t="0" r="0" b="0"/>
              <a:pathLst>
                <a:path w="169133" h="553642">
                  <a:moveTo>
                    <a:pt x="44649" y="0"/>
                  </a:moveTo>
                  <a:lnTo>
                    <a:pt x="44649" y="0"/>
                  </a:lnTo>
                  <a:lnTo>
                    <a:pt x="35828" y="0"/>
                  </a:lnTo>
                  <a:lnTo>
                    <a:pt x="35751" y="4740"/>
                  </a:lnTo>
                  <a:lnTo>
                    <a:pt x="41025" y="9713"/>
                  </a:lnTo>
                  <a:lnTo>
                    <a:pt x="84478" y="48810"/>
                  </a:lnTo>
                  <a:lnTo>
                    <a:pt x="100547" y="66828"/>
                  </a:lnTo>
                  <a:lnTo>
                    <a:pt x="122712" y="110328"/>
                  </a:lnTo>
                  <a:lnTo>
                    <a:pt x="144569" y="152222"/>
                  </a:lnTo>
                  <a:lnTo>
                    <a:pt x="157505" y="188598"/>
                  </a:lnTo>
                  <a:lnTo>
                    <a:pt x="166968" y="230326"/>
                  </a:lnTo>
                  <a:lnTo>
                    <a:pt x="169132" y="267526"/>
                  </a:lnTo>
                  <a:lnTo>
                    <a:pt x="168567" y="309674"/>
                  </a:lnTo>
                  <a:lnTo>
                    <a:pt x="162576" y="347692"/>
                  </a:lnTo>
                  <a:lnTo>
                    <a:pt x="159569" y="365865"/>
                  </a:lnTo>
                  <a:lnTo>
                    <a:pt x="140725" y="405992"/>
                  </a:lnTo>
                  <a:lnTo>
                    <a:pt x="115411" y="447032"/>
                  </a:lnTo>
                  <a:lnTo>
                    <a:pt x="102888" y="463595"/>
                  </a:lnTo>
                  <a:lnTo>
                    <a:pt x="66686" y="501336"/>
                  </a:lnTo>
                  <a:lnTo>
                    <a:pt x="26164" y="535165"/>
                  </a:lnTo>
                  <a:lnTo>
                    <a:pt x="0" y="5536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5" name="SMARTInkShape-434"/>
            <p:cNvSpPr/>
            <p:nvPr>
              <p:custDataLst>
                <p:tags r:id="rId24"/>
              </p:custDataLst>
            </p:nvPr>
          </p:nvSpPr>
          <p:spPr bwMode="auto">
            <a:xfrm>
              <a:off x="3652351" y="4411299"/>
              <a:ext cx="187416" cy="142839"/>
            </a:xfrm>
            <a:custGeom>
              <a:avLst/>
              <a:gdLst/>
              <a:ahLst/>
              <a:cxnLst/>
              <a:rect l="0" t="0" r="0" b="0"/>
              <a:pathLst>
                <a:path w="187416" h="142839">
                  <a:moveTo>
                    <a:pt x="8821" y="17826"/>
                  </a:moveTo>
                  <a:lnTo>
                    <a:pt x="8821" y="17826"/>
                  </a:lnTo>
                  <a:lnTo>
                    <a:pt x="0" y="17826"/>
                  </a:lnTo>
                  <a:lnTo>
                    <a:pt x="4664" y="13086"/>
                  </a:lnTo>
                  <a:lnTo>
                    <a:pt x="9619" y="10758"/>
                  </a:lnTo>
                  <a:lnTo>
                    <a:pt x="23809" y="8149"/>
                  </a:lnTo>
                  <a:lnTo>
                    <a:pt x="35631" y="1877"/>
                  </a:lnTo>
                  <a:lnTo>
                    <a:pt x="78678" y="0"/>
                  </a:lnTo>
                  <a:lnTo>
                    <a:pt x="87163" y="2627"/>
                  </a:lnTo>
                  <a:lnTo>
                    <a:pt x="95954" y="7658"/>
                  </a:lnTo>
                  <a:lnTo>
                    <a:pt x="104819" y="9644"/>
                  </a:lnTo>
                  <a:lnTo>
                    <a:pt x="114312" y="16552"/>
                  </a:lnTo>
                  <a:lnTo>
                    <a:pt x="115237" y="19906"/>
                  </a:lnTo>
                  <a:lnTo>
                    <a:pt x="115484" y="22189"/>
                  </a:lnTo>
                  <a:lnTo>
                    <a:pt x="113112" y="27372"/>
                  </a:lnTo>
                  <a:lnTo>
                    <a:pt x="91061" y="56729"/>
                  </a:lnTo>
                  <a:lnTo>
                    <a:pt x="73168" y="73503"/>
                  </a:lnTo>
                  <a:lnTo>
                    <a:pt x="42912" y="108458"/>
                  </a:lnTo>
                  <a:lnTo>
                    <a:pt x="13696" y="130839"/>
                  </a:lnTo>
                  <a:lnTo>
                    <a:pt x="9273" y="138844"/>
                  </a:lnTo>
                  <a:lnTo>
                    <a:pt x="315" y="142685"/>
                  </a:lnTo>
                  <a:lnTo>
                    <a:pt x="20893" y="142838"/>
                  </a:lnTo>
                  <a:lnTo>
                    <a:pt x="26754" y="140194"/>
                  </a:lnTo>
                  <a:lnTo>
                    <a:pt x="29706" y="138100"/>
                  </a:lnTo>
                  <a:lnTo>
                    <a:pt x="71563" y="124362"/>
                  </a:lnTo>
                  <a:lnTo>
                    <a:pt x="101125" y="111009"/>
                  </a:lnTo>
                  <a:lnTo>
                    <a:pt x="130864" y="102894"/>
                  </a:lnTo>
                  <a:lnTo>
                    <a:pt x="147544" y="91993"/>
                  </a:lnTo>
                  <a:lnTo>
                    <a:pt x="172486" y="68417"/>
                  </a:lnTo>
                  <a:lnTo>
                    <a:pt x="175819" y="62470"/>
                  </a:lnTo>
                  <a:lnTo>
                    <a:pt x="178292" y="56519"/>
                  </a:lnTo>
                  <a:lnTo>
                    <a:pt x="187415" y="446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6" name="SMARTInkShape-435"/>
            <p:cNvSpPr/>
            <p:nvPr>
              <p:custDataLst>
                <p:tags r:id="rId25"/>
              </p:custDataLst>
            </p:nvPr>
          </p:nvSpPr>
          <p:spPr bwMode="auto">
            <a:xfrm>
              <a:off x="3554049" y="4286250"/>
              <a:ext cx="26645" cy="294681"/>
            </a:xfrm>
            <a:custGeom>
              <a:avLst/>
              <a:gdLst/>
              <a:ahLst/>
              <a:cxnLst/>
              <a:rect l="0" t="0" r="0" b="0"/>
              <a:pathLst>
                <a:path w="26645" h="294681">
                  <a:moveTo>
                    <a:pt x="8896" y="0"/>
                  </a:moveTo>
                  <a:lnTo>
                    <a:pt x="8896" y="0"/>
                  </a:lnTo>
                  <a:lnTo>
                    <a:pt x="13637" y="4740"/>
                  </a:lnTo>
                  <a:lnTo>
                    <a:pt x="15964" y="9713"/>
                  </a:lnTo>
                  <a:lnTo>
                    <a:pt x="24845" y="51184"/>
                  </a:lnTo>
                  <a:lnTo>
                    <a:pt x="26644" y="94391"/>
                  </a:lnTo>
                  <a:lnTo>
                    <a:pt x="19673" y="134616"/>
                  </a:lnTo>
                  <a:lnTo>
                    <a:pt x="11933" y="178682"/>
                  </a:lnTo>
                  <a:lnTo>
                    <a:pt x="9296" y="218513"/>
                  </a:lnTo>
                  <a:lnTo>
                    <a:pt x="818" y="260843"/>
                  </a:lnTo>
                  <a:lnTo>
                    <a:pt x="0" y="288568"/>
                  </a:lnTo>
                  <a:lnTo>
                    <a:pt x="981" y="290605"/>
                  </a:lnTo>
                  <a:lnTo>
                    <a:pt x="2627" y="291963"/>
                  </a:lnTo>
                  <a:lnTo>
                    <a:pt x="7658" y="294143"/>
                  </a:lnTo>
                  <a:lnTo>
                    <a:pt x="17826" y="2946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48" name="SMARTInkShape-436"/>
          <p:cNvSpPr/>
          <p:nvPr>
            <p:custDataLst>
              <p:tags r:id="rId6"/>
            </p:custDataLst>
          </p:nvPr>
        </p:nvSpPr>
        <p:spPr bwMode="auto">
          <a:xfrm>
            <a:off x="4723805" y="4420360"/>
            <a:ext cx="151791" cy="187357"/>
          </a:xfrm>
          <a:custGeom>
            <a:avLst/>
            <a:gdLst/>
            <a:ahLst/>
            <a:cxnLst/>
            <a:rect l="0" t="0" r="0" b="0"/>
            <a:pathLst>
              <a:path w="151791" h="187357">
                <a:moveTo>
                  <a:pt x="0" y="17695"/>
                </a:moveTo>
                <a:lnTo>
                  <a:pt x="0" y="17695"/>
                </a:lnTo>
                <a:lnTo>
                  <a:pt x="4740" y="12954"/>
                </a:lnTo>
                <a:lnTo>
                  <a:pt x="9713" y="10627"/>
                </a:lnTo>
                <a:lnTo>
                  <a:pt x="48809" y="2650"/>
                </a:lnTo>
                <a:lnTo>
                  <a:pt x="89366" y="0"/>
                </a:lnTo>
                <a:lnTo>
                  <a:pt x="112934" y="849"/>
                </a:lnTo>
                <a:lnTo>
                  <a:pt x="127830" y="6971"/>
                </a:lnTo>
                <a:lnTo>
                  <a:pt x="146970" y="21958"/>
                </a:lnTo>
                <a:lnTo>
                  <a:pt x="147589" y="24506"/>
                </a:lnTo>
                <a:lnTo>
                  <a:pt x="147010" y="27196"/>
                </a:lnTo>
                <a:lnTo>
                  <a:pt x="145631" y="29982"/>
                </a:lnTo>
                <a:lnTo>
                  <a:pt x="140592" y="51601"/>
                </a:lnTo>
                <a:lnTo>
                  <a:pt x="109879" y="86249"/>
                </a:lnTo>
                <a:lnTo>
                  <a:pt x="65358" y="126183"/>
                </a:lnTo>
                <a:lnTo>
                  <a:pt x="21764" y="157564"/>
                </a:lnTo>
                <a:lnTo>
                  <a:pt x="13173" y="166514"/>
                </a:lnTo>
                <a:lnTo>
                  <a:pt x="10816" y="172472"/>
                </a:lnTo>
                <a:lnTo>
                  <a:pt x="9195" y="174458"/>
                </a:lnTo>
                <a:lnTo>
                  <a:pt x="3165" y="178245"/>
                </a:lnTo>
                <a:lnTo>
                  <a:pt x="1407" y="182646"/>
                </a:lnTo>
                <a:lnTo>
                  <a:pt x="1930" y="184217"/>
                </a:lnTo>
                <a:lnTo>
                  <a:pt x="3271" y="185264"/>
                </a:lnTo>
                <a:lnTo>
                  <a:pt x="7812" y="186945"/>
                </a:lnTo>
                <a:lnTo>
                  <a:pt x="50791" y="187356"/>
                </a:lnTo>
                <a:lnTo>
                  <a:pt x="83621" y="186366"/>
                </a:lnTo>
                <a:lnTo>
                  <a:pt x="122386" y="178981"/>
                </a:lnTo>
                <a:lnTo>
                  <a:pt x="136402" y="178538"/>
                </a:lnTo>
                <a:lnTo>
                  <a:pt x="142644" y="175832"/>
                </a:lnTo>
                <a:lnTo>
                  <a:pt x="151790" y="169509"/>
                </a:lnTo>
                <a:lnTo>
                  <a:pt x="142875" y="16057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53" name="SMARTInkShape-Group175"/>
          <p:cNvGrpSpPr/>
          <p:nvPr/>
        </p:nvGrpSpPr>
        <p:grpSpPr>
          <a:xfrm>
            <a:off x="5206073" y="4116770"/>
            <a:ext cx="1089358" cy="472511"/>
            <a:chOff x="5206073" y="4116770"/>
            <a:chExt cx="1089358" cy="472511"/>
          </a:xfrm>
        </p:grpSpPr>
        <p:sp>
          <p:nvSpPr>
            <p:cNvPr id="549" name="SMARTInkShape-437"/>
            <p:cNvSpPr/>
            <p:nvPr>
              <p:custDataLst>
                <p:tags r:id="rId17"/>
              </p:custDataLst>
            </p:nvPr>
          </p:nvSpPr>
          <p:spPr bwMode="auto">
            <a:xfrm>
              <a:off x="5429250" y="4295180"/>
              <a:ext cx="26790" cy="17860"/>
            </a:xfrm>
            <a:custGeom>
              <a:avLst/>
              <a:gdLst/>
              <a:ahLst/>
              <a:cxnLst/>
              <a:rect l="0" t="0" r="0" b="0"/>
              <a:pathLst>
                <a:path w="26790" h="17860">
                  <a:moveTo>
                    <a:pt x="0" y="17859"/>
                  </a:moveTo>
                  <a:lnTo>
                    <a:pt x="0" y="17859"/>
                  </a:lnTo>
                  <a:lnTo>
                    <a:pt x="0" y="9297"/>
                  </a:lnTo>
                  <a:lnTo>
                    <a:pt x="4740" y="4298"/>
                  </a:lnTo>
                  <a:lnTo>
                    <a:pt x="12359" y="1910"/>
                  </a:lnTo>
                  <a:lnTo>
                    <a:pt x="267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0" name="SMARTInkShape-438"/>
            <p:cNvSpPr/>
            <p:nvPr>
              <p:custDataLst>
                <p:tags r:id="rId18"/>
              </p:custDataLst>
            </p:nvPr>
          </p:nvSpPr>
          <p:spPr bwMode="auto">
            <a:xfrm>
              <a:off x="5206073" y="4232689"/>
              <a:ext cx="370849" cy="356592"/>
            </a:xfrm>
            <a:custGeom>
              <a:avLst/>
              <a:gdLst/>
              <a:ahLst/>
              <a:cxnLst/>
              <a:rect l="0" t="0" r="0" b="0"/>
              <a:pathLst>
                <a:path w="370849" h="356592">
                  <a:moveTo>
                    <a:pt x="116021" y="169647"/>
                  </a:moveTo>
                  <a:lnTo>
                    <a:pt x="116021" y="169647"/>
                  </a:lnTo>
                  <a:lnTo>
                    <a:pt x="107459" y="169647"/>
                  </a:lnTo>
                  <a:lnTo>
                    <a:pt x="99435" y="161958"/>
                  </a:lnTo>
                  <a:lnTo>
                    <a:pt x="90584" y="160826"/>
                  </a:lnTo>
                  <a:lnTo>
                    <a:pt x="90133" y="159798"/>
                  </a:lnTo>
                  <a:lnTo>
                    <a:pt x="89632" y="156009"/>
                  </a:lnTo>
                  <a:lnTo>
                    <a:pt x="88507" y="154602"/>
                  </a:lnTo>
                  <a:lnTo>
                    <a:pt x="81579" y="152158"/>
                  </a:lnTo>
                  <a:lnTo>
                    <a:pt x="75940" y="151897"/>
                  </a:lnTo>
                  <a:lnTo>
                    <a:pt x="70757" y="154482"/>
                  </a:lnTo>
                  <a:lnTo>
                    <a:pt x="65146" y="157946"/>
                  </a:lnTo>
                  <a:lnTo>
                    <a:pt x="45760" y="165093"/>
                  </a:lnTo>
                  <a:lnTo>
                    <a:pt x="37499" y="172915"/>
                  </a:lnTo>
                  <a:lnTo>
                    <a:pt x="22006" y="193706"/>
                  </a:lnTo>
                  <a:lnTo>
                    <a:pt x="5530" y="238233"/>
                  </a:lnTo>
                  <a:lnTo>
                    <a:pt x="671" y="274958"/>
                  </a:lnTo>
                  <a:lnTo>
                    <a:pt x="0" y="319428"/>
                  </a:lnTo>
                  <a:lnTo>
                    <a:pt x="956" y="331466"/>
                  </a:lnTo>
                  <a:lnTo>
                    <a:pt x="4688" y="340124"/>
                  </a:lnTo>
                  <a:lnTo>
                    <a:pt x="12368" y="350576"/>
                  </a:lnTo>
                  <a:lnTo>
                    <a:pt x="18028" y="354240"/>
                  </a:lnTo>
                  <a:lnTo>
                    <a:pt x="26793" y="356302"/>
                  </a:lnTo>
                  <a:lnTo>
                    <a:pt x="29746" y="356591"/>
                  </a:lnTo>
                  <a:lnTo>
                    <a:pt x="35674" y="354267"/>
                  </a:lnTo>
                  <a:lnTo>
                    <a:pt x="77848" y="322614"/>
                  </a:lnTo>
                  <a:lnTo>
                    <a:pt x="90599" y="306031"/>
                  </a:lnTo>
                  <a:lnTo>
                    <a:pt x="106879" y="267019"/>
                  </a:lnTo>
                  <a:lnTo>
                    <a:pt x="113312" y="240831"/>
                  </a:lnTo>
                  <a:lnTo>
                    <a:pt x="120226" y="200575"/>
                  </a:lnTo>
                  <a:lnTo>
                    <a:pt x="123551" y="166133"/>
                  </a:lnTo>
                  <a:lnTo>
                    <a:pt x="124536" y="130792"/>
                  </a:lnTo>
                  <a:lnTo>
                    <a:pt x="124828" y="90446"/>
                  </a:lnTo>
                  <a:lnTo>
                    <a:pt x="124926" y="48609"/>
                  </a:lnTo>
                  <a:lnTo>
                    <a:pt x="124950" y="5037"/>
                  </a:lnTo>
                  <a:lnTo>
                    <a:pt x="124950" y="0"/>
                  </a:lnTo>
                  <a:lnTo>
                    <a:pt x="124950" y="4728"/>
                  </a:lnTo>
                  <a:lnTo>
                    <a:pt x="133053" y="39130"/>
                  </a:lnTo>
                  <a:lnTo>
                    <a:pt x="132642" y="57664"/>
                  </a:lnTo>
                  <a:lnTo>
                    <a:pt x="126764" y="92736"/>
                  </a:lnTo>
                  <a:lnTo>
                    <a:pt x="125309" y="132847"/>
                  </a:lnTo>
                  <a:lnTo>
                    <a:pt x="118885" y="175570"/>
                  </a:lnTo>
                  <a:lnTo>
                    <a:pt x="116586" y="213701"/>
                  </a:lnTo>
                  <a:lnTo>
                    <a:pt x="116071" y="258107"/>
                  </a:lnTo>
                  <a:lnTo>
                    <a:pt x="117035" y="269486"/>
                  </a:lnTo>
                  <a:lnTo>
                    <a:pt x="125117" y="290312"/>
                  </a:lnTo>
                  <a:lnTo>
                    <a:pt x="127046" y="291762"/>
                  </a:lnTo>
                  <a:lnTo>
                    <a:pt x="132530" y="294089"/>
                  </a:lnTo>
                  <a:lnTo>
                    <a:pt x="138221" y="294492"/>
                  </a:lnTo>
                  <a:lnTo>
                    <a:pt x="143416" y="291941"/>
                  </a:lnTo>
                  <a:lnTo>
                    <a:pt x="163681" y="273667"/>
                  </a:lnTo>
                  <a:lnTo>
                    <a:pt x="181509" y="248265"/>
                  </a:lnTo>
                  <a:lnTo>
                    <a:pt x="184814" y="236338"/>
                  </a:lnTo>
                  <a:lnTo>
                    <a:pt x="187275" y="223100"/>
                  </a:lnTo>
                  <a:lnTo>
                    <a:pt x="198413" y="196777"/>
                  </a:lnTo>
                  <a:lnTo>
                    <a:pt x="203954" y="189338"/>
                  </a:lnTo>
                  <a:lnTo>
                    <a:pt x="203416" y="187735"/>
                  </a:lnTo>
                  <a:lnTo>
                    <a:pt x="196417" y="178613"/>
                  </a:lnTo>
                  <a:lnTo>
                    <a:pt x="196388" y="222728"/>
                  </a:lnTo>
                  <a:lnTo>
                    <a:pt x="196388" y="225870"/>
                  </a:lnTo>
                  <a:lnTo>
                    <a:pt x="205482" y="255120"/>
                  </a:lnTo>
                  <a:lnTo>
                    <a:pt x="216293" y="269686"/>
                  </a:lnTo>
                  <a:lnTo>
                    <a:pt x="218588" y="272058"/>
                  </a:lnTo>
                  <a:lnTo>
                    <a:pt x="226429" y="274694"/>
                  </a:lnTo>
                  <a:lnTo>
                    <a:pt x="231298" y="275397"/>
                  </a:lnTo>
                  <a:lnTo>
                    <a:pt x="239354" y="273532"/>
                  </a:lnTo>
                  <a:lnTo>
                    <a:pt x="282854" y="244023"/>
                  </a:lnTo>
                  <a:lnTo>
                    <a:pt x="297524" y="234128"/>
                  </a:lnTo>
                  <a:lnTo>
                    <a:pt x="315050" y="207818"/>
                  </a:lnTo>
                  <a:lnTo>
                    <a:pt x="328223" y="171720"/>
                  </a:lnTo>
                  <a:lnTo>
                    <a:pt x="328927" y="168052"/>
                  </a:lnTo>
                  <a:lnTo>
                    <a:pt x="328403" y="164615"/>
                  </a:lnTo>
                  <a:lnTo>
                    <a:pt x="320632" y="143066"/>
                  </a:lnTo>
                  <a:lnTo>
                    <a:pt x="316761" y="138650"/>
                  </a:lnTo>
                  <a:lnTo>
                    <a:pt x="311734" y="136027"/>
                  </a:lnTo>
                  <a:lnTo>
                    <a:pt x="309004" y="135327"/>
                  </a:lnTo>
                  <a:lnTo>
                    <a:pt x="307184" y="135853"/>
                  </a:lnTo>
                  <a:lnTo>
                    <a:pt x="305971" y="137196"/>
                  </a:lnTo>
                  <a:lnTo>
                    <a:pt x="305162" y="139083"/>
                  </a:lnTo>
                  <a:lnTo>
                    <a:pt x="303630" y="140341"/>
                  </a:lnTo>
                  <a:lnTo>
                    <a:pt x="299283" y="141739"/>
                  </a:lnTo>
                  <a:lnTo>
                    <a:pt x="297727" y="143104"/>
                  </a:lnTo>
                  <a:lnTo>
                    <a:pt x="287729" y="160906"/>
                  </a:lnTo>
                  <a:lnTo>
                    <a:pt x="287048" y="163819"/>
                  </a:lnTo>
                  <a:lnTo>
                    <a:pt x="293493" y="189252"/>
                  </a:lnTo>
                  <a:lnTo>
                    <a:pt x="296762" y="195889"/>
                  </a:lnTo>
                  <a:lnTo>
                    <a:pt x="336294" y="238106"/>
                  </a:lnTo>
                  <a:lnTo>
                    <a:pt x="354147" y="254975"/>
                  </a:lnTo>
                  <a:lnTo>
                    <a:pt x="360100" y="257180"/>
                  </a:lnTo>
                  <a:lnTo>
                    <a:pt x="362084" y="258760"/>
                  </a:lnTo>
                  <a:lnTo>
                    <a:pt x="370270" y="271218"/>
                  </a:lnTo>
                  <a:lnTo>
                    <a:pt x="370848" y="273079"/>
                  </a:lnTo>
                  <a:lnTo>
                    <a:pt x="370242" y="274321"/>
                  </a:lnTo>
                  <a:lnTo>
                    <a:pt x="366879" y="276313"/>
                  </a:lnTo>
                  <a:lnTo>
                    <a:pt x="366125" y="284448"/>
                  </a:lnTo>
                  <a:lnTo>
                    <a:pt x="365109" y="284876"/>
                  </a:lnTo>
                  <a:lnTo>
                    <a:pt x="331501" y="285723"/>
                  </a:lnTo>
                  <a:lnTo>
                    <a:pt x="323245" y="283082"/>
                  </a:lnTo>
                  <a:lnTo>
                    <a:pt x="316269" y="279594"/>
                  </a:lnTo>
                  <a:lnTo>
                    <a:pt x="306763" y="276638"/>
                  </a:lnTo>
                  <a:lnTo>
                    <a:pt x="297663" y="270911"/>
                  </a:lnTo>
                  <a:lnTo>
                    <a:pt x="288683" y="267781"/>
                  </a:lnTo>
                  <a:lnTo>
                    <a:pt x="276755" y="2589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1" name="SMARTInkShape-439"/>
            <p:cNvSpPr/>
            <p:nvPr>
              <p:custDataLst>
                <p:tags r:id="rId19"/>
              </p:custDataLst>
            </p:nvPr>
          </p:nvSpPr>
          <p:spPr bwMode="auto">
            <a:xfrm>
              <a:off x="5652612" y="4116770"/>
              <a:ext cx="642819" cy="400220"/>
            </a:xfrm>
            <a:custGeom>
              <a:avLst/>
              <a:gdLst/>
              <a:ahLst/>
              <a:cxnLst/>
              <a:rect l="0" t="0" r="0" b="0"/>
              <a:pathLst>
                <a:path w="642819" h="400220">
                  <a:moveTo>
                    <a:pt x="35599" y="231988"/>
                  </a:moveTo>
                  <a:lnTo>
                    <a:pt x="35599" y="231988"/>
                  </a:lnTo>
                  <a:lnTo>
                    <a:pt x="35599" y="236728"/>
                  </a:lnTo>
                  <a:lnTo>
                    <a:pt x="34607" y="238124"/>
                  </a:lnTo>
                  <a:lnTo>
                    <a:pt x="32953" y="239056"/>
                  </a:lnTo>
                  <a:lnTo>
                    <a:pt x="27910" y="240549"/>
                  </a:lnTo>
                  <a:lnTo>
                    <a:pt x="22296" y="245549"/>
                  </a:lnTo>
                  <a:lnTo>
                    <a:pt x="19764" y="250583"/>
                  </a:lnTo>
                  <a:lnTo>
                    <a:pt x="19089" y="253314"/>
                  </a:lnTo>
                  <a:lnTo>
                    <a:pt x="10849" y="267771"/>
                  </a:lnTo>
                  <a:lnTo>
                    <a:pt x="149" y="310126"/>
                  </a:lnTo>
                  <a:lnTo>
                    <a:pt x="0" y="319963"/>
                  </a:lnTo>
                  <a:lnTo>
                    <a:pt x="2579" y="328304"/>
                  </a:lnTo>
                  <a:lnTo>
                    <a:pt x="6041" y="336311"/>
                  </a:lnTo>
                  <a:lnTo>
                    <a:pt x="8981" y="350982"/>
                  </a:lnTo>
                  <a:lnTo>
                    <a:pt x="15715" y="365332"/>
                  </a:lnTo>
                  <a:lnTo>
                    <a:pt x="16390" y="368509"/>
                  </a:lnTo>
                  <a:lnTo>
                    <a:pt x="22080" y="377720"/>
                  </a:lnTo>
                  <a:lnTo>
                    <a:pt x="27275" y="381094"/>
                  </a:lnTo>
                  <a:lnTo>
                    <a:pt x="47769" y="388582"/>
                  </a:lnTo>
                  <a:lnTo>
                    <a:pt x="86618" y="379297"/>
                  </a:lnTo>
                  <a:lnTo>
                    <a:pt x="127897" y="358899"/>
                  </a:lnTo>
                  <a:lnTo>
                    <a:pt x="170758" y="319913"/>
                  </a:lnTo>
                  <a:lnTo>
                    <a:pt x="190226" y="288160"/>
                  </a:lnTo>
                  <a:lnTo>
                    <a:pt x="194523" y="270570"/>
                  </a:lnTo>
                  <a:lnTo>
                    <a:pt x="194983" y="241703"/>
                  </a:lnTo>
                  <a:lnTo>
                    <a:pt x="187208" y="217696"/>
                  </a:lnTo>
                  <a:lnTo>
                    <a:pt x="183017" y="211415"/>
                  </a:lnTo>
                  <a:lnTo>
                    <a:pt x="177847" y="207962"/>
                  </a:lnTo>
                  <a:lnTo>
                    <a:pt x="169359" y="206017"/>
                  </a:lnTo>
                  <a:lnTo>
                    <a:pt x="157602" y="205360"/>
                  </a:lnTo>
                  <a:lnTo>
                    <a:pt x="151669" y="207916"/>
                  </a:lnTo>
                  <a:lnTo>
                    <a:pt x="145725" y="211367"/>
                  </a:lnTo>
                  <a:lnTo>
                    <a:pt x="136800" y="214302"/>
                  </a:lnTo>
                  <a:lnTo>
                    <a:pt x="130848" y="218505"/>
                  </a:lnTo>
                  <a:lnTo>
                    <a:pt x="127541" y="223681"/>
                  </a:lnTo>
                  <a:lnTo>
                    <a:pt x="125418" y="235087"/>
                  </a:lnTo>
                  <a:lnTo>
                    <a:pt x="124942" y="252834"/>
                  </a:lnTo>
                  <a:lnTo>
                    <a:pt x="127562" y="258782"/>
                  </a:lnTo>
                  <a:lnTo>
                    <a:pt x="147019" y="280854"/>
                  </a:lnTo>
                  <a:lnTo>
                    <a:pt x="152257" y="283472"/>
                  </a:lnTo>
                  <a:lnTo>
                    <a:pt x="161281" y="285484"/>
                  </a:lnTo>
                  <a:lnTo>
                    <a:pt x="165210" y="285530"/>
                  </a:lnTo>
                  <a:lnTo>
                    <a:pt x="166655" y="286534"/>
                  </a:lnTo>
                  <a:lnTo>
                    <a:pt x="167618" y="288195"/>
                  </a:lnTo>
                  <a:lnTo>
                    <a:pt x="169431" y="294127"/>
                  </a:lnTo>
                  <a:lnTo>
                    <a:pt x="193274" y="319217"/>
                  </a:lnTo>
                  <a:lnTo>
                    <a:pt x="194974" y="324665"/>
                  </a:lnTo>
                  <a:lnTo>
                    <a:pt x="196419" y="326515"/>
                  </a:lnTo>
                  <a:lnTo>
                    <a:pt x="214372" y="337066"/>
                  </a:lnTo>
                  <a:lnTo>
                    <a:pt x="217289" y="337758"/>
                  </a:lnTo>
                  <a:lnTo>
                    <a:pt x="219233" y="339212"/>
                  </a:lnTo>
                  <a:lnTo>
                    <a:pt x="220530" y="341174"/>
                  </a:lnTo>
                  <a:lnTo>
                    <a:pt x="221394" y="343474"/>
                  </a:lnTo>
                  <a:lnTo>
                    <a:pt x="222962" y="345007"/>
                  </a:lnTo>
                  <a:lnTo>
                    <a:pt x="227351" y="346711"/>
                  </a:lnTo>
                  <a:lnTo>
                    <a:pt x="229910" y="346173"/>
                  </a:lnTo>
                  <a:lnTo>
                    <a:pt x="241146" y="340827"/>
                  </a:lnTo>
                  <a:lnTo>
                    <a:pt x="255886" y="338373"/>
                  </a:lnTo>
                  <a:lnTo>
                    <a:pt x="270750" y="326744"/>
                  </a:lnTo>
                  <a:lnTo>
                    <a:pt x="281662" y="315234"/>
                  </a:lnTo>
                  <a:lnTo>
                    <a:pt x="287492" y="303406"/>
                  </a:lnTo>
                  <a:lnTo>
                    <a:pt x="306575" y="277847"/>
                  </a:lnTo>
                  <a:lnTo>
                    <a:pt x="319259" y="234565"/>
                  </a:lnTo>
                  <a:lnTo>
                    <a:pt x="321338" y="200994"/>
                  </a:lnTo>
                  <a:lnTo>
                    <a:pt x="320350" y="199419"/>
                  </a:lnTo>
                  <a:lnTo>
                    <a:pt x="318699" y="198369"/>
                  </a:lnTo>
                  <a:lnTo>
                    <a:pt x="313659" y="196684"/>
                  </a:lnTo>
                  <a:lnTo>
                    <a:pt x="302869" y="206037"/>
                  </a:lnTo>
                  <a:lnTo>
                    <a:pt x="282617" y="226084"/>
                  </a:lnTo>
                  <a:lnTo>
                    <a:pt x="279330" y="234655"/>
                  </a:lnTo>
                  <a:lnTo>
                    <a:pt x="276877" y="244087"/>
                  </a:lnTo>
                  <a:lnTo>
                    <a:pt x="270910" y="255968"/>
                  </a:lnTo>
                  <a:lnTo>
                    <a:pt x="268184" y="283003"/>
                  </a:lnTo>
                  <a:lnTo>
                    <a:pt x="276890" y="323293"/>
                  </a:lnTo>
                  <a:lnTo>
                    <a:pt x="281084" y="331438"/>
                  </a:lnTo>
                  <a:lnTo>
                    <a:pt x="309690" y="353924"/>
                  </a:lnTo>
                  <a:lnTo>
                    <a:pt x="325280" y="361934"/>
                  </a:lnTo>
                  <a:lnTo>
                    <a:pt x="366053" y="365699"/>
                  </a:lnTo>
                  <a:lnTo>
                    <a:pt x="377928" y="364837"/>
                  </a:lnTo>
                  <a:lnTo>
                    <a:pt x="394778" y="358773"/>
                  </a:lnTo>
                  <a:lnTo>
                    <a:pt x="402932" y="353490"/>
                  </a:lnTo>
                  <a:lnTo>
                    <a:pt x="422397" y="328432"/>
                  </a:lnTo>
                  <a:lnTo>
                    <a:pt x="425791" y="319169"/>
                  </a:lnTo>
                  <a:lnTo>
                    <a:pt x="435334" y="275667"/>
                  </a:lnTo>
                  <a:lnTo>
                    <a:pt x="438150" y="231860"/>
                  </a:lnTo>
                  <a:lnTo>
                    <a:pt x="444448" y="193598"/>
                  </a:lnTo>
                  <a:lnTo>
                    <a:pt x="445796" y="157113"/>
                  </a:lnTo>
                  <a:lnTo>
                    <a:pt x="446196" y="114883"/>
                  </a:lnTo>
                  <a:lnTo>
                    <a:pt x="448961" y="76243"/>
                  </a:lnTo>
                  <a:lnTo>
                    <a:pt x="454043" y="36520"/>
                  </a:lnTo>
                  <a:lnTo>
                    <a:pt x="455291" y="0"/>
                  </a:lnTo>
                  <a:lnTo>
                    <a:pt x="455293" y="4611"/>
                  </a:lnTo>
                  <a:lnTo>
                    <a:pt x="454301" y="5989"/>
                  </a:lnTo>
                  <a:lnTo>
                    <a:pt x="450553" y="7521"/>
                  </a:lnTo>
                  <a:lnTo>
                    <a:pt x="449157" y="9913"/>
                  </a:lnTo>
                  <a:lnTo>
                    <a:pt x="446733" y="33496"/>
                  </a:lnTo>
                  <a:lnTo>
                    <a:pt x="443767" y="65093"/>
                  </a:lnTo>
                  <a:lnTo>
                    <a:pt x="438269" y="107337"/>
                  </a:lnTo>
                  <a:lnTo>
                    <a:pt x="437545" y="151669"/>
                  </a:lnTo>
                  <a:lnTo>
                    <a:pt x="437457" y="188341"/>
                  </a:lnTo>
                  <a:lnTo>
                    <a:pt x="437439" y="230128"/>
                  </a:lnTo>
                  <a:lnTo>
                    <a:pt x="440082" y="255580"/>
                  </a:lnTo>
                  <a:lnTo>
                    <a:pt x="446530" y="294258"/>
                  </a:lnTo>
                  <a:lnTo>
                    <a:pt x="453249" y="313387"/>
                  </a:lnTo>
                  <a:lnTo>
                    <a:pt x="477382" y="351867"/>
                  </a:lnTo>
                  <a:lnTo>
                    <a:pt x="482640" y="354721"/>
                  </a:lnTo>
                  <a:lnTo>
                    <a:pt x="494100" y="356552"/>
                  </a:lnTo>
                  <a:lnTo>
                    <a:pt x="507692" y="352129"/>
                  </a:lnTo>
                  <a:lnTo>
                    <a:pt x="522934" y="341745"/>
                  </a:lnTo>
                  <a:lnTo>
                    <a:pt x="532441" y="332088"/>
                  </a:lnTo>
                  <a:lnTo>
                    <a:pt x="540550" y="318091"/>
                  </a:lnTo>
                  <a:lnTo>
                    <a:pt x="556862" y="279198"/>
                  </a:lnTo>
                  <a:lnTo>
                    <a:pt x="568783" y="242724"/>
                  </a:lnTo>
                  <a:lnTo>
                    <a:pt x="571367" y="198088"/>
                  </a:lnTo>
                  <a:lnTo>
                    <a:pt x="571376" y="192067"/>
                  </a:lnTo>
                  <a:lnTo>
                    <a:pt x="570386" y="190491"/>
                  </a:lnTo>
                  <a:lnTo>
                    <a:pt x="568733" y="189440"/>
                  </a:lnTo>
                  <a:lnTo>
                    <a:pt x="566639" y="188740"/>
                  </a:lnTo>
                  <a:lnTo>
                    <a:pt x="565243" y="189265"/>
                  </a:lnTo>
                  <a:lnTo>
                    <a:pt x="564312" y="190607"/>
                  </a:lnTo>
                  <a:lnTo>
                    <a:pt x="563691" y="192494"/>
                  </a:lnTo>
                  <a:lnTo>
                    <a:pt x="562285" y="193753"/>
                  </a:lnTo>
                  <a:lnTo>
                    <a:pt x="552900" y="198417"/>
                  </a:lnTo>
                  <a:lnTo>
                    <a:pt x="547292" y="204169"/>
                  </a:lnTo>
                  <a:lnTo>
                    <a:pt x="541492" y="213340"/>
                  </a:lnTo>
                  <a:lnTo>
                    <a:pt x="529866" y="252952"/>
                  </a:lnTo>
                  <a:lnTo>
                    <a:pt x="527007" y="294690"/>
                  </a:lnTo>
                  <a:lnTo>
                    <a:pt x="527748" y="332947"/>
                  </a:lnTo>
                  <a:lnTo>
                    <a:pt x="540035" y="373118"/>
                  </a:lnTo>
                  <a:lnTo>
                    <a:pt x="547982" y="385370"/>
                  </a:lnTo>
                  <a:lnTo>
                    <a:pt x="556350" y="389454"/>
                  </a:lnTo>
                  <a:lnTo>
                    <a:pt x="565693" y="392262"/>
                  </a:lnTo>
                  <a:lnTo>
                    <a:pt x="579774" y="399503"/>
                  </a:lnTo>
                  <a:lnTo>
                    <a:pt x="582929" y="400219"/>
                  </a:lnTo>
                  <a:lnTo>
                    <a:pt x="591727" y="398370"/>
                  </a:lnTo>
                  <a:lnTo>
                    <a:pt x="605191" y="391750"/>
                  </a:lnTo>
                  <a:lnTo>
                    <a:pt x="618628" y="380624"/>
                  </a:lnTo>
                  <a:lnTo>
                    <a:pt x="636831" y="350510"/>
                  </a:lnTo>
                  <a:lnTo>
                    <a:pt x="641044" y="333031"/>
                  </a:lnTo>
                  <a:lnTo>
                    <a:pt x="642818" y="2944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2" name="SMARTInkShape-440"/>
            <p:cNvSpPr/>
            <p:nvPr>
              <p:custDataLst>
                <p:tags r:id="rId20"/>
              </p:custDataLst>
            </p:nvPr>
          </p:nvSpPr>
          <p:spPr bwMode="auto">
            <a:xfrm>
              <a:off x="6072188" y="4295180"/>
              <a:ext cx="62508" cy="1"/>
            </a:xfrm>
            <a:custGeom>
              <a:avLst/>
              <a:gdLst/>
              <a:ahLst/>
              <a:cxnLst/>
              <a:rect l="0" t="0" r="0" b="0"/>
              <a:pathLst>
                <a:path w="62508" h="1">
                  <a:moveTo>
                    <a:pt x="0" y="0"/>
                  </a:moveTo>
                  <a:lnTo>
                    <a:pt x="0" y="0"/>
                  </a:lnTo>
                  <a:lnTo>
                    <a:pt x="38829" y="0"/>
                  </a:lnTo>
                  <a:lnTo>
                    <a:pt x="6250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54" name="SMARTInkShape-441"/>
          <p:cNvSpPr/>
          <p:nvPr>
            <p:custDataLst>
              <p:tags r:id="rId7"/>
            </p:custDataLst>
          </p:nvPr>
        </p:nvSpPr>
        <p:spPr bwMode="auto">
          <a:xfrm>
            <a:off x="2402100" y="4709835"/>
            <a:ext cx="71424" cy="130056"/>
          </a:xfrm>
          <a:custGeom>
            <a:avLst/>
            <a:gdLst/>
            <a:ahLst/>
            <a:cxnLst/>
            <a:rect l="0" t="0" r="0" b="0"/>
            <a:pathLst>
              <a:path w="71424" h="130056">
                <a:moveTo>
                  <a:pt x="17845" y="22899"/>
                </a:moveTo>
                <a:lnTo>
                  <a:pt x="17845" y="22899"/>
                </a:lnTo>
                <a:lnTo>
                  <a:pt x="17845" y="27639"/>
                </a:lnTo>
                <a:lnTo>
                  <a:pt x="16853" y="29036"/>
                </a:lnTo>
                <a:lnTo>
                  <a:pt x="15199" y="29967"/>
                </a:lnTo>
                <a:lnTo>
                  <a:pt x="13105" y="30588"/>
                </a:lnTo>
                <a:lnTo>
                  <a:pt x="11708" y="31993"/>
                </a:lnTo>
                <a:lnTo>
                  <a:pt x="10157" y="36202"/>
                </a:lnTo>
                <a:lnTo>
                  <a:pt x="8937" y="80800"/>
                </a:lnTo>
                <a:lnTo>
                  <a:pt x="8918" y="97099"/>
                </a:lnTo>
                <a:lnTo>
                  <a:pt x="11563" y="103171"/>
                </a:lnTo>
                <a:lnTo>
                  <a:pt x="15053" y="109177"/>
                </a:lnTo>
                <a:lnTo>
                  <a:pt x="17294" y="121117"/>
                </a:lnTo>
                <a:lnTo>
                  <a:pt x="17478" y="124097"/>
                </a:lnTo>
                <a:lnTo>
                  <a:pt x="18592" y="126083"/>
                </a:lnTo>
                <a:lnTo>
                  <a:pt x="20328" y="127408"/>
                </a:lnTo>
                <a:lnTo>
                  <a:pt x="24902" y="128879"/>
                </a:lnTo>
                <a:lnTo>
                  <a:pt x="52287" y="130055"/>
                </a:lnTo>
                <a:lnTo>
                  <a:pt x="52713" y="129063"/>
                </a:lnTo>
                <a:lnTo>
                  <a:pt x="53452" y="117627"/>
                </a:lnTo>
                <a:lnTo>
                  <a:pt x="54482" y="115816"/>
                </a:lnTo>
                <a:lnTo>
                  <a:pt x="56160" y="114610"/>
                </a:lnTo>
                <a:lnTo>
                  <a:pt x="58271" y="113805"/>
                </a:lnTo>
                <a:lnTo>
                  <a:pt x="59679" y="111284"/>
                </a:lnTo>
                <a:lnTo>
                  <a:pt x="62652" y="99248"/>
                </a:lnTo>
                <a:lnTo>
                  <a:pt x="69397" y="85789"/>
                </a:lnTo>
                <a:lnTo>
                  <a:pt x="71388" y="42346"/>
                </a:lnTo>
                <a:lnTo>
                  <a:pt x="71413" y="30205"/>
                </a:lnTo>
                <a:lnTo>
                  <a:pt x="68773" y="23501"/>
                </a:lnTo>
                <a:lnTo>
                  <a:pt x="65285" y="17213"/>
                </a:lnTo>
                <a:lnTo>
                  <a:pt x="63734" y="11112"/>
                </a:lnTo>
                <a:lnTo>
                  <a:pt x="62329" y="9088"/>
                </a:lnTo>
                <a:lnTo>
                  <a:pt x="60399" y="7738"/>
                </a:lnTo>
                <a:lnTo>
                  <a:pt x="55610" y="6239"/>
                </a:lnTo>
                <a:lnTo>
                  <a:pt x="50174" y="5573"/>
                </a:lnTo>
                <a:lnTo>
                  <a:pt x="44451" y="2631"/>
                </a:lnTo>
                <a:lnTo>
                  <a:pt x="41535" y="457"/>
                </a:lnTo>
                <a:lnTo>
                  <a:pt x="38599" y="0"/>
                </a:lnTo>
                <a:lnTo>
                  <a:pt x="35650" y="688"/>
                </a:lnTo>
                <a:lnTo>
                  <a:pt x="28528" y="4180"/>
                </a:lnTo>
                <a:lnTo>
                  <a:pt x="19992" y="11007"/>
                </a:lnTo>
                <a:lnTo>
                  <a:pt x="11646" y="14084"/>
                </a:lnTo>
                <a:lnTo>
                  <a:pt x="5830" y="18320"/>
                </a:lnTo>
                <a:lnTo>
                  <a:pt x="2583" y="23510"/>
                </a:lnTo>
                <a:lnTo>
                  <a:pt x="328" y="31726"/>
                </a:lnTo>
                <a:lnTo>
                  <a:pt x="0" y="45088"/>
                </a:lnTo>
                <a:lnTo>
                  <a:pt x="987" y="46622"/>
                </a:lnTo>
                <a:lnTo>
                  <a:pt x="2638" y="47644"/>
                </a:lnTo>
                <a:lnTo>
                  <a:pt x="4730" y="48325"/>
                </a:lnTo>
                <a:lnTo>
                  <a:pt x="16237" y="57257"/>
                </a:lnTo>
                <a:lnTo>
                  <a:pt x="22109" y="58215"/>
                </a:lnTo>
                <a:lnTo>
                  <a:pt x="43535" y="58582"/>
                </a:lnTo>
                <a:lnTo>
                  <a:pt x="51753" y="55956"/>
                </a:lnTo>
                <a:lnTo>
                  <a:pt x="58712" y="52474"/>
                </a:lnTo>
                <a:lnTo>
                  <a:pt x="71423" y="4968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55" name="SMARTInkShape-442"/>
          <p:cNvSpPr/>
          <p:nvPr>
            <p:custDataLst>
              <p:tags r:id="rId8"/>
            </p:custDataLst>
          </p:nvPr>
        </p:nvSpPr>
        <p:spPr bwMode="auto">
          <a:xfrm>
            <a:off x="3080778" y="4661307"/>
            <a:ext cx="89262" cy="133900"/>
          </a:xfrm>
          <a:custGeom>
            <a:avLst/>
            <a:gdLst/>
            <a:ahLst/>
            <a:cxnLst/>
            <a:rect l="0" t="0" r="0" b="0"/>
            <a:pathLst>
              <a:path w="89262" h="133900">
                <a:moveTo>
                  <a:pt x="26753" y="17849"/>
                </a:moveTo>
                <a:lnTo>
                  <a:pt x="26753" y="17849"/>
                </a:lnTo>
                <a:lnTo>
                  <a:pt x="26753" y="9028"/>
                </a:lnTo>
                <a:lnTo>
                  <a:pt x="22013" y="8952"/>
                </a:lnTo>
                <a:lnTo>
                  <a:pt x="20616" y="9933"/>
                </a:lnTo>
                <a:lnTo>
                  <a:pt x="19685" y="11579"/>
                </a:lnTo>
                <a:lnTo>
                  <a:pt x="19065" y="13670"/>
                </a:lnTo>
                <a:lnTo>
                  <a:pt x="8802" y="26699"/>
                </a:lnTo>
                <a:lnTo>
                  <a:pt x="4553" y="31043"/>
                </a:lnTo>
                <a:lnTo>
                  <a:pt x="2004" y="38926"/>
                </a:lnTo>
                <a:lnTo>
                  <a:pt x="0" y="74305"/>
                </a:lnTo>
                <a:lnTo>
                  <a:pt x="2626" y="80313"/>
                </a:lnTo>
                <a:lnTo>
                  <a:pt x="4715" y="83304"/>
                </a:lnTo>
                <a:lnTo>
                  <a:pt x="10989" y="105280"/>
                </a:lnTo>
                <a:lnTo>
                  <a:pt x="14786" y="112270"/>
                </a:lnTo>
                <a:lnTo>
                  <a:pt x="16474" y="118684"/>
                </a:lnTo>
                <a:lnTo>
                  <a:pt x="17916" y="120791"/>
                </a:lnTo>
                <a:lnTo>
                  <a:pt x="19869" y="122196"/>
                </a:lnTo>
                <a:lnTo>
                  <a:pt x="22164" y="123132"/>
                </a:lnTo>
                <a:lnTo>
                  <a:pt x="23694" y="124749"/>
                </a:lnTo>
                <a:lnTo>
                  <a:pt x="25393" y="129191"/>
                </a:lnTo>
                <a:lnTo>
                  <a:pt x="26839" y="130772"/>
                </a:lnTo>
                <a:lnTo>
                  <a:pt x="35280" y="133812"/>
                </a:lnTo>
                <a:lnTo>
                  <a:pt x="40304" y="133899"/>
                </a:lnTo>
                <a:lnTo>
                  <a:pt x="41740" y="132918"/>
                </a:lnTo>
                <a:lnTo>
                  <a:pt x="42698" y="131273"/>
                </a:lnTo>
                <a:lnTo>
                  <a:pt x="44234" y="126243"/>
                </a:lnTo>
                <a:lnTo>
                  <a:pt x="50675" y="118121"/>
                </a:lnTo>
                <a:lnTo>
                  <a:pt x="52693" y="109847"/>
                </a:lnTo>
                <a:lnTo>
                  <a:pt x="53165" y="104047"/>
                </a:lnTo>
                <a:lnTo>
                  <a:pt x="56020" y="98161"/>
                </a:lnTo>
                <a:lnTo>
                  <a:pt x="59605" y="92239"/>
                </a:lnTo>
                <a:lnTo>
                  <a:pt x="61906" y="80352"/>
                </a:lnTo>
                <a:lnTo>
                  <a:pt x="62462" y="37289"/>
                </a:lnTo>
                <a:lnTo>
                  <a:pt x="62471" y="15273"/>
                </a:lnTo>
                <a:lnTo>
                  <a:pt x="61479" y="13155"/>
                </a:lnTo>
                <a:lnTo>
                  <a:pt x="59826" y="11743"/>
                </a:lnTo>
                <a:lnTo>
                  <a:pt x="57731" y="10802"/>
                </a:lnTo>
                <a:lnTo>
                  <a:pt x="56335" y="9182"/>
                </a:lnTo>
                <a:lnTo>
                  <a:pt x="54784" y="4737"/>
                </a:lnTo>
                <a:lnTo>
                  <a:pt x="53378" y="3154"/>
                </a:lnTo>
                <a:lnTo>
                  <a:pt x="45963" y="407"/>
                </a:lnTo>
                <a:lnTo>
                  <a:pt x="23657" y="0"/>
                </a:lnTo>
                <a:lnTo>
                  <a:pt x="21712" y="989"/>
                </a:lnTo>
                <a:lnTo>
                  <a:pt x="20416" y="2640"/>
                </a:lnTo>
                <a:lnTo>
                  <a:pt x="17984" y="7121"/>
                </a:lnTo>
                <a:lnTo>
                  <a:pt x="12028" y="15222"/>
                </a:lnTo>
                <a:lnTo>
                  <a:pt x="8831" y="23905"/>
                </a:lnTo>
                <a:lnTo>
                  <a:pt x="3032" y="32763"/>
                </a:lnTo>
                <a:lnTo>
                  <a:pt x="873" y="41671"/>
                </a:lnTo>
                <a:lnTo>
                  <a:pt x="84" y="51805"/>
                </a:lnTo>
                <a:lnTo>
                  <a:pt x="7048" y="63050"/>
                </a:lnTo>
                <a:lnTo>
                  <a:pt x="7663" y="65842"/>
                </a:lnTo>
                <a:lnTo>
                  <a:pt x="9066" y="67704"/>
                </a:lnTo>
                <a:lnTo>
                  <a:pt x="13270" y="69772"/>
                </a:lnTo>
                <a:lnTo>
                  <a:pt x="38696" y="71384"/>
                </a:lnTo>
                <a:lnTo>
                  <a:pt x="44629" y="68762"/>
                </a:lnTo>
                <a:lnTo>
                  <a:pt x="50573" y="65282"/>
                </a:lnTo>
                <a:lnTo>
                  <a:pt x="59498" y="62330"/>
                </a:lnTo>
                <a:lnTo>
                  <a:pt x="68426" y="56605"/>
                </a:lnTo>
                <a:lnTo>
                  <a:pt x="78568" y="53968"/>
                </a:lnTo>
                <a:lnTo>
                  <a:pt x="89261" y="4463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58" name="SMARTInkShape-Group178"/>
          <p:cNvGrpSpPr/>
          <p:nvPr/>
        </p:nvGrpSpPr>
        <p:grpSpPr>
          <a:xfrm>
            <a:off x="938861" y="3466634"/>
            <a:ext cx="677414" cy="576547"/>
            <a:chOff x="938861" y="3466634"/>
            <a:chExt cx="677414" cy="576547"/>
          </a:xfrm>
        </p:grpSpPr>
        <p:sp>
          <p:nvSpPr>
            <p:cNvPr id="556" name="SMARTInkShape-443"/>
            <p:cNvSpPr/>
            <p:nvPr>
              <p:custDataLst>
                <p:tags r:id="rId15"/>
              </p:custDataLst>
            </p:nvPr>
          </p:nvSpPr>
          <p:spPr bwMode="auto">
            <a:xfrm>
              <a:off x="938861" y="3616523"/>
              <a:ext cx="43406" cy="426658"/>
            </a:xfrm>
            <a:custGeom>
              <a:avLst/>
              <a:gdLst/>
              <a:ahLst/>
              <a:cxnLst/>
              <a:rect l="0" t="0" r="0" b="0"/>
              <a:pathLst>
                <a:path w="43406" h="426658">
                  <a:moveTo>
                    <a:pt x="16616" y="0"/>
                  </a:moveTo>
                  <a:lnTo>
                    <a:pt x="16616" y="0"/>
                  </a:lnTo>
                  <a:lnTo>
                    <a:pt x="8927" y="7689"/>
                  </a:lnTo>
                  <a:lnTo>
                    <a:pt x="8054" y="13303"/>
                  </a:lnTo>
                  <a:lnTo>
                    <a:pt x="7689" y="52377"/>
                  </a:lnTo>
                  <a:lnTo>
                    <a:pt x="7686" y="90315"/>
                  </a:lnTo>
                  <a:lnTo>
                    <a:pt x="10332" y="116388"/>
                  </a:lnTo>
                  <a:lnTo>
                    <a:pt x="14754" y="148256"/>
                  </a:lnTo>
                  <a:lnTo>
                    <a:pt x="13418" y="186472"/>
                  </a:lnTo>
                  <a:lnTo>
                    <a:pt x="9384" y="225577"/>
                  </a:lnTo>
                  <a:lnTo>
                    <a:pt x="8189" y="265937"/>
                  </a:lnTo>
                  <a:lnTo>
                    <a:pt x="5189" y="303030"/>
                  </a:lnTo>
                  <a:lnTo>
                    <a:pt x="27" y="346380"/>
                  </a:lnTo>
                  <a:lnTo>
                    <a:pt x="0" y="382614"/>
                  </a:lnTo>
                  <a:lnTo>
                    <a:pt x="7580" y="426657"/>
                  </a:lnTo>
                  <a:lnTo>
                    <a:pt x="8608" y="426321"/>
                  </a:lnTo>
                  <a:lnTo>
                    <a:pt x="12395" y="423302"/>
                  </a:lnTo>
                  <a:lnTo>
                    <a:pt x="14740" y="416007"/>
                  </a:lnTo>
                  <a:lnTo>
                    <a:pt x="23498" y="381323"/>
                  </a:lnTo>
                  <a:lnTo>
                    <a:pt x="34658" y="338216"/>
                  </a:lnTo>
                  <a:lnTo>
                    <a:pt x="43405" y="3036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7" name="SMARTInkShape-444"/>
            <p:cNvSpPr/>
            <p:nvPr>
              <p:custDataLst>
                <p:tags r:id="rId16"/>
              </p:custDataLst>
            </p:nvPr>
          </p:nvSpPr>
          <p:spPr bwMode="auto">
            <a:xfrm>
              <a:off x="955477" y="3466634"/>
              <a:ext cx="660798" cy="516008"/>
            </a:xfrm>
            <a:custGeom>
              <a:avLst/>
              <a:gdLst/>
              <a:ahLst/>
              <a:cxnLst/>
              <a:rect l="0" t="0" r="0" b="0"/>
              <a:pathLst>
                <a:path w="660798" h="516008">
                  <a:moveTo>
                    <a:pt x="0" y="78452"/>
                  </a:moveTo>
                  <a:lnTo>
                    <a:pt x="0" y="78452"/>
                  </a:lnTo>
                  <a:lnTo>
                    <a:pt x="31217" y="77460"/>
                  </a:lnTo>
                  <a:lnTo>
                    <a:pt x="72741" y="63221"/>
                  </a:lnTo>
                  <a:lnTo>
                    <a:pt x="110059" y="51594"/>
                  </a:lnTo>
                  <a:lnTo>
                    <a:pt x="143735" y="42713"/>
                  </a:lnTo>
                  <a:lnTo>
                    <a:pt x="178848" y="33797"/>
                  </a:lnTo>
                  <a:lnTo>
                    <a:pt x="217034" y="27517"/>
                  </a:lnTo>
                  <a:lnTo>
                    <a:pt x="257121" y="23011"/>
                  </a:lnTo>
                  <a:lnTo>
                    <a:pt x="296780" y="18038"/>
                  </a:lnTo>
                  <a:lnTo>
                    <a:pt x="339950" y="13919"/>
                  </a:lnTo>
                  <a:lnTo>
                    <a:pt x="381515" y="9060"/>
                  </a:lnTo>
                  <a:lnTo>
                    <a:pt x="418966" y="7621"/>
                  </a:lnTo>
                  <a:lnTo>
                    <a:pt x="455198" y="4548"/>
                  </a:lnTo>
                  <a:lnTo>
                    <a:pt x="491068" y="0"/>
                  </a:lnTo>
                  <a:lnTo>
                    <a:pt x="524186" y="1298"/>
                  </a:lnTo>
                  <a:lnTo>
                    <a:pt x="562044" y="5885"/>
                  </a:lnTo>
                  <a:lnTo>
                    <a:pt x="597435" y="9511"/>
                  </a:lnTo>
                  <a:lnTo>
                    <a:pt x="620813" y="15097"/>
                  </a:lnTo>
                  <a:lnTo>
                    <a:pt x="636814" y="15833"/>
                  </a:lnTo>
                  <a:lnTo>
                    <a:pt x="638855" y="16862"/>
                  </a:lnTo>
                  <a:lnTo>
                    <a:pt x="640216" y="18540"/>
                  </a:lnTo>
                  <a:lnTo>
                    <a:pt x="642937" y="24873"/>
                  </a:lnTo>
                  <a:lnTo>
                    <a:pt x="647678" y="24874"/>
                  </a:lnTo>
                  <a:lnTo>
                    <a:pt x="649074" y="25866"/>
                  </a:lnTo>
                  <a:lnTo>
                    <a:pt x="650005" y="27519"/>
                  </a:lnTo>
                  <a:lnTo>
                    <a:pt x="651758" y="41124"/>
                  </a:lnTo>
                  <a:lnTo>
                    <a:pt x="651865" y="83427"/>
                  </a:lnTo>
                  <a:lnTo>
                    <a:pt x="651867" y="123755"/>
                  </a:lnTo>
                  <a:lnTo>
                    <a:pt x="646722" y="165085"/>
                  </a:lnTo>
                  <a:lnTo>
                    <a:pt x="650557" y="205587"/>
                  </a:lnTo>
                  <a:lnTo>
                    <a:pt x="651479" y="239814"/>
                  </a:lnTo>
                  <a:lnTo>
                    <a:pt x="651790" y="282195"/>
                  </a:lnTo>
                  <a:lnTo>
                    <a:pt x="652844" y="319229"/>
                  </a:lnTo>
                  <a:lnTo>
                    <a:pt x="659553" y="359419"/>
                  </a:lnTo>
                  <a:lnTo>
                    <a:pt x="660724" y="402791"/>
                  </a:lnTo>
                  <a:lnTo>
                    <a:pt x="660794" y="445778"/>
                  </a:lnTo>
                  <a:lnTo>
                    <a:pt x="660797" y="479010"/>
                  </a:lnTo>
                  <a:lnTo>
                    <a:pt x="659804" y="479436"/>
                  </a:lnTo>
                  <a:lnTo>
                    <a:pt x="653108" y="480175"/>
                  </a:lnTo>
                  <a:lnTo>
                    <a:pt x="644983" y="486403"/>
                  </a:lnTo>
                  <a:lnTo>
                    <a:pt x="639547" y="487966"/>
                  </a:lnTo>
                  <a:lnTo>
                    <a:pt x="615310" y="491698"/>
                  </a:lnTo>
                  <a:lnTo>
                    <a:pt x="602877" y="495281"/>
                  </a:lnTo>
                  <a:lnTo>
                    <a:pt x="561998" y="502510"/>
                  </a:lnTo>
                  <a:lnTo>
                    <a:pt x="518617" y="507167"/>
                  </a:lnTo>
                  <a:lnTo>
                    <a:pt x="464344" y="516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59" name="SMARTInkShape-445"/>
          <p:cNvSpPr/>
          <p:nvPr>
            <p:custDataLst>
              <p:tags r:id="rId9"/>
            </p:custDataLst>
          </p:nvPr>
        </p:nvSpPr>
        <p:spPr bwMode="auto">
          <a:xfrm>
            <a:off x="2277070" y="4911332"/>
            <a:ext cx="508825" cy="80364"/>
          </a:xfrm>
          <a:custGeom>
            <a:avLst/>
            <a:gdLst/>
            <a:ahLst/>
            <a:cxnLst/>
            <a:rect l="0" t="0" r="0" b="0"/>
            <a:pathLst>
              <a:path w="508825" h="80364">
                <a:moveTo>
                  <a:pt x="0" y="80363"/>
                </a:moveTo>
                <a:lnTo>
                  <a:pt x="0" y="80363"/>
                </a:lnTo>
                <a:lnTo>
                  <a:pt x="0" y="71443"/>
                </a:lnTo>
                <a:lnTo>
                  <a:pt x="20991" y="71434"/>
                </a:lnTo>
                <a:lnTo>
                  <a:pt x="63049" y="79535"/>
                </a:lnTo>
                <a:lnTo>
                  <a:pt x="99670" y="80255"/>
                </a:lnTo>
                <a:lnTo>
                  <a:pt x="135223" y="74205"/>
                </a:lnTo>
                <a:lnTo>
                  <a:pt x="179434" y="71981"/>
                </a:lnTo>
                <a:lnTo>
                  <a:pt x="221645" y="66801"/>
                </a:lnTo>
                <a:lnTo>
                  <a:pt x="265775" y="56224"/>
                </a:lnTo>
                <a:lnTo>
                  <a:pt x="300888" y="48516"/>
                </a:lnTo>
                <a:lnTo>
                  <a:pt x="335435" y="44799"/>
                </a:lnTo>
                <a:lnTo>
                  <a:pt x="376924" y="37803"/>
                </a:lnTo>
                <a:lnTo>
                  <a:pt x="418302" y="31386"/>
                </a:lnTo>
                <a:lnTo>
                  <a:pt x="460723" y="14760"/>
                </a:lnTo>
                <a:lnTo>
                  <a:pt x="492289" y="1750"/>
                </a:lnTo>
                <a:lnTo>
                  <a:pt x="508824" y="9"/>
                </a:lnTo>
                <a:lnTo>
                  <a:pt x="504202" y="0"/>
                </a:lnTo>
                <a:lnTo>
                  <a:pt x="499257" y="2644"/>
                </a:lnTo>
                <a:lnTo>
                  <a:pt x="485074" y="14236"/>
                </a:lnTo>
                <a:lnTo>
                  <a:pt x="473253" y="19786"/>
                </a:lnTo>
                <a:lnTo>
                  <a:pt x="467311" y="23675"/>
                </a:lnTo>
                <a:lnTo>
                  <a:pt x="455414" y="2678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60" name="SMARTInkShape-446"/>
          <p:cNvSpPr/>
          <p:nvPr>
            <p:custDataLst>
              <p:tags r:id="rId10"/>
            </p:custDataLst>
          </p:nvPr>
        </p:nvSpPr>
        <p:spPr bwMode="auto">
          <a:xfrm>
            <a:off x="3107531" y="4848820"/>
            <a:ext cx="847993" cy="107158"/>
          </a:xfrm>
          <a:custGeom>
            <a:avLst/>
            <a:gdLst/>
            <a:ahLst/>
            <a:cxnLst/>
            <a:rect l="0" t="0" r="0" b="0"/>
            <a:pathLst>
              <a:path w="847993" h="107158">
                <a:moveTo>
                  <a:pt x="0" y="107157"/>
                </a:moveTo>
                <a:lnTo>
                  <a:pt x="0" y="107157"/>
                </a:lnTo>
                <a:lnTo>
                  <a:pt x="9481" y="107157"/>
                </a:lnTo>
                <a:lnTo>
                  <a:pt x="16782" y="104511"/>
                </a:lnTo>
                <a:lnTo>
                  <a:pt x="20118" y="102416"/>
                </a:lnTo>
                <a:lnTo>
                  <a:pt x="63990" y="92335"/>
                </a:lnTo>
                <a:lnTo>
                  <a:pt x="107352" y="84957"/>
                </a:lnTo>
                <a:lnTo>
                  <a:pt x="143906" y="74145"/>
                </a:lnTo>
                <a:lnTo>
                  <a:pt x="185670" y="65100"/>
                </a:lnTo>
                <a:lnTo>
                  <a:pt x="219055" y="60630"/>
                </a:lnTo>
                <a:lnTo>
                  <a:pt x="260367" y="55668"/>
                </a:lnTo>
                <a:lnTo>
                  <a:pt x="304026" y="51552"/>
                </a:lnTo>
                <a:lnTo>
                  <a:pt x="348381" y="44048"/>
                </a:lnTo>
                <a:lnTo>
                  <a:pt x="379071" y="38429"/>
                </a:lnTo>
                <a:lnTo>
                  <a:pt x="412554" y="32624"/>
                </a:lnTo>
                <a:lnTo>
                  <a:pt x="447279" y="26737"/>
                </a:lnTo>
                <a:lnTo>
                  <a:pt x="482556" y="21805"/>
                </a:lnTo>
                <a:lnTo>
                  <a:pt x="518079" y="19613"/>
                </a:lnTo>
                <a:lnTo>
                  <a:pt x="553711" y="15993"/>
                </a:lnTo>
                <a:lnTo>
                  <a:pt x="588398" y="12069"/>
                </a:lnTo>
                <a:lnTo>
                  <a:pt x="620352" y="10325"/>
                </a:lnTo>
                <a:lnTo>
                  <a:pt x="653736" y="6904"/>
                </a:lnTo>
                <a:lnTo>
                  <a:pt x="687424" y="3069"/>
                </a:lnTo>
                <a:lnTo>
                  <a:pt x="718933" y="1364"/>
                </a:lnTo>
                <a:lnTo>
                  <a:pt x="759823" y="404"/>
                </a:lnTo>
                <a:lnTo>
                  <a:pt x="801074" y="80"/>
                </a:lnTo>
                <a:lnTo>
                  <a:pt x="844575" y="3"/>
                </a:lnTo>
                <a:lnTo>
                  <a:pt x="847992" y="1"/>
                </a:lnTo>
                <a:lnTo>
                  <a:pt x="82153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65" name="SMARTInkShape-Group181"/>
          <p:cNvGrpSpPr/>
          <p:nvPr/>
        </p:nvGrpSpPr>
        <p:grpSpPr>
          <a:xfrm>
            <a:off x="2473523" y="4813551"/>
            <a:ext cx="589346" cy="436986"/>
            <a:chOff x="2473523" y="4813551"/>
            <a:chExt cx="589346" cy="436986"/>
          </a:xfrm>
        </p:grpSpPr>
        <p:sp>
          <p:nvSpPr>
            <p:cNvPr id="561" name="SMARTInkShape-447"/>
            <p:cNvSpPr/>
            <p:nvPr>
              <p:custDataLst>
                <p:tags r:id="rId11"/>
              </p:custDataLst>
            </p:nvPr>
          </p:nvSpPr>
          <p:spPr bwMode="auto">
            <a:xfrm>
              <a:off x="2893219" y="4813551"/>
              <a:ext cx="169650" cy="142427"/>
            </a:xfrm>
            <a:custGeom>
              <a:avLst/>
              <a:gdLst/>
              <a:ahLst/>
              <a:cxnLst/>
              <a:rect l="0" t="0" r="0" b="0"/>
              <a:pathLst>
                <a:path w="169650" h="142427">
                  <a:moveTo>
                    <a:pt x="0" y="142426"/>
                  </a:moveTo>
                  <a:lnTo>
                    <a:pt x="0" y="142426"/>
                  </a:lnTo>
                  <a:lnTo>
                    <a:pt x="4741" y="142426"/>
                  </a:lnTo>
                  <a:lnTo>
                    <a:pt x="6137" y="141433"/>
                  </a:lnTo>
                  <a:lnTo>
                    <a:pt x="7068" y="139780"/>
                  </a:lnTo>
                  <a:lnTo>
                    <a:pt x="8684" y="133331"/>
                  </a:lnTo>
                  <a:lnTo>
                    <a:pt x="8929" y="124566"/>
                  </a:lnTo>
                  <a:lnTo>
                    <a:pt x="16618" y="124566"/>
                  </a:lnTo>
                  <a:lnTo>
                    <a:pt x="56985" y="91556"/>
                  </a:lnTo>
                  <a:lnTo>
                    <a:pt x="98252" y="52939"/>
                  </a:lnTo>
                  <a:lnTo>
                    <a:pt x="139900" y="19134"/>
                  </a:lnTo>
                  <a:lnTo>
                    <a:pt x="149159" y="13216"/>
                  </a:lnTo>
                  <a:lnTo>
                    <a:pt x="159950" y="7238"/>
                  </a:lnTo>
                  <a:lnTo>
                    <a:pt x="169096" y="0"/>
                  </a:lnTo>
                  <a:lnTo>
                    <a:pt x="169649" y="25294"/>
                  </a:lnTo>
                  <a:lnTo>
                    <a:pt x="167011" y="33482"/>
                  </a:lnTo>
                  <a:lnTo>
                    <a:pt x="157234" y="51563"/>
                  </a:lnTo>
                  <a:lnTo>
                    <a:pt x="144993" y="93872"/>
                  </a:lnTo>
                  <a:lnTo>
                    <a:pt x="136421" y="113396"/>
                  </a:lnTo>
                  <a:lnTo>
                    <a:pt x="133988" y="137675"/>
                  </a:lnTo>
                  <a:lnTo>
                    <a:pt x="134966" y="138266"/>
                  </a:lnTo>
                  <a:lnTo>
                    <a:pt x="136610" y="137668"/>
                  </a:lnTo>
                  <a:lnTo>
                    <a:pt x="142875" y="1334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2" name="SMARTInkShape-448"/>
            <p:cNvSpPr/>
            <p:nvPr>
              <p:custDataLst>
                <p:tags r:id="rId12"/>
              </p:custDataLst>
            </p:nvPr>
          </p:nvSpPr>
          <p:spPr bwMode="auto">
            <a:xfrm>
              <a:off x="2794996" y="4911328"/>
              <a:ext cx="187521" cy="294554"/>
            </a:xfrm>
            <a:custGeom>
              <a:avLst/>
              <a:gdLst/>
              <a:ahLst/>
              <a:cxnLst/>
              <a:rect l="0" t="0" r="0" b="0"/>
              <a:pathLst>
                <a:path w="187521" h="294554">
                  <a:moveTo>
                    <a:pt x="187520" y="8930"/>
                  </a:moveTo>
                  <a:lnTo>
                    <a:pt x="187520" y="8930"/>
                  </a:lnTo>
                  <a:lnTo>
                    <a:pt x="187520" y="368"/>
                  </a:lnTo>
                  <a:lnTo>
                    <a:pt x="178591" y="0"/>
                  </a:lnTo>
                  <a:lnTo>
                    <a:pt x="178590" y="9481"/>
                  </a:lnTo>
                  <a:lnTo>
                    <a:pt x="175944" y="16782"/>
                  </a:lnTo>
                  <a:lnTo>
                    <a:pt x="146572" y="56861"/>
                  </a:lnTo>
                  <a:lnTo>
                    <a:pt x="122408" y="100890"/>
                  </a:lnTo>
                  <a:lnTo>
                    <a:pt x="94904" y="144218"/>
                  </a:lnTo>
                  <a:lnTo>
                    <a:pt x="71366" y="183085"/>
                  </a:lnTo>
                  <a:lnTo>
                    <a:pt x="56200" y="206714"/>
                  </a:lnTo>
                  <a:lnTo>
                    <a:pt x="32892" y="247851"/>
                  </a:lnTo>
                  <a:lnTo>
                    <a:pt x="14893" y="278103"/>
                  </a:lnTo>
                  <a:lnTo>
                    <a:pt x="8932" y="282351"/>
                  </a:lnTo>
                  <a:lnTo>
                    <a:pt x="5953" y="283484"/>
                  </a:lnTo>
                  <a:lnTo>
                    <a:pt x="3968" y="285232"/>
                  </a:lnTo>
                  <a:lnTo>
                    <a:pt x="42" y="294553"/>
                  </a:lnTo>
                  <a:lnTo>
                    <a:pt x="0" y="286980"/>
                  </a:lnTo>
                  <a:lnTo>
                    <a:pt x="4738" y="281374"/>
                  </a:lnTo>
                  <a:lnTo>
                    <a:pt x="7065" y="273552"/>
                  </a:lnTo>
                  <a:lnTo>
                    <a:pt x="11020" y="257993"/>
                  </a:lnTo>
                  <a:lnTo>
                    <a:pt x="17856" y="241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3" name="SMARTInkShape-449"/>
            <p:cNvSpPr/>
            <p:nvPr>
              <p:custDataLst>
                <p:tags r:id="rId13"/>
              </p:custDataLst>
            </p:nvPr>
          </p:nvSpPr>
          <p:spPr bwMode="auto">
            <a:xfrm>
              <a:off x="2473523" y="4830961"/>
              <a:ext cx="125017" cy="89298"/>
            </a:xfrm>
            <a:custGeom>
              <a:avLst/>
              <a:gdLst/>
              <a:ahLst/>
              <a:cxnLst/>
              <a:rect l="0" t="0" r="0" b="0"/>
              <a:pathLst>
                <a:path w="125017" h="89298">
                  <a:moveTo>
                    <a:pt x="0" y="80367"/>
                  </a:moveTo>
                  <a:lnTo>
                    <a:pt x="0" y="80367"/>
                  </a:lnTo>
                  <a:lnTo>
                    <a:pt x="0" y="59117"/>
                  </a:lnTo>
                  <a:lnTo>
                    <a:pt x="2646" y="53394"/>
                  </a:lnTo>
                  <a:lnTo>
                    <a:pt x="6137" y="47543"/>
                  </a:lnTo>
                  <a:lnTo>
                    <a:pt x="9095" y="38671"/>
                  </a:lnTo>
                  <a:lnTo>
                    <a:pt x="14822" y="29758"/>
                  </a:lnTo>
                  <a:lnTo>
                    <a:pt x="16510" y="23809"/>
                  </a:lnTo>
                  <a:lnTo>
                    <a:pt x="17952" y="21826"/>
                  </a:lnTo>
                  <a:lnTo>
                    <a:pt x="19906" y="20503"/>
                  </a:lnTo>
                  <a:lnTo>
                    <a:pt x="22200" y="19622"/>
                  </a:lnTo>
                  <a:lnTo>
                    <a:pt x="23730" y="18042"/>
                  </a:lnTo>
                  <a:lnTo>
                    <a:pt x="28831" y="8378"/>
                  </a:lnTo>
                  <a:lnTo>
                    <a:pt x="31127" y="5585"/>
                  </a:lnTo>
                  <a:lnTo>
                    <a:pt x="36324" y="2482"/>
                  </a:lnTo>
                  <a:lnTo>
                    <a:pt x="44545" y="327"/>
                  </a:lnTo>
                  <a:lnTo>
                    <a:pt x="66870" y="0"/>
                  </a:lnTo>
                  <a:lnTo>
                    <a:pt x="72054" y="2646"/>
                  </a:lnTo>
                  <a:lnTo>
                    <a:pt x="74825" y="4740"/>
                  </a:lnTo>
                  <a:lnTo>
                    <a:pt x="77904" y="9713"/>
                  </a:lnTo>
                  <a:lnTo>
                    <a:pt x="80265" y="15231"/>
                  </a:lnTo>
                  <a:lnTo>
                    <a:pt x="86180" y="23916"/>
                  </a:lnTo>
                  <a:lnTo>
                    <a:pt x="97319" y="58706"/>
                  </a:lnTo>
                  <a:lnTo>
                    <a:pt x="97823" y="65118"/>
                  </a:lnTo>
                  <a:lnTo>
                    <a:pt x="100694" y="71275"/>
                  </a:lnTo>
                  <a:lnTo>
                    <a:pt x="110620" y="83311"/>
                  </a:lnTo>
                  <a:lnTo>
                    <a:pt x="116303" y="86637"/>
                  </a:lnTo>
                  <a:lnTo>
                    <a:pt x="125016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4" name="SMARTInkShape-450"/>
            <p:cNvSpPr/>
            <p:nvPr>
              <p:custDataLst>
                <p:tags r:id="rId14"/>
              </p:custDataLst>
            </p:nvPr>
          </p:nvSpPr>
          <p:spPr bwMode="auto">
            <a:xfrm>
              <a:off x="2518204" y="4875609"/>
              <a:ext cx="133756" cy="374928"/>
            </a:xfrm>
            <a:custGeom>
              <a:avLst/>
              <a:gdLst/>
              <a:ahLst/>
              <a:cxnLst/>
              <a:rect l="0" t="0" r="0" b="0"/>
              <a:pathLst>
                <a:path w="133756" h="374928">
                  <a:moveTo>
                    <a:pt x="8898" y="0"/>
                  </a:moveTo>
                  <a:lnTo>
                    <a:pt x="8898" y="0"/>
                  </a:lnTo>
                  <a:lnTo>
                    <a:pt x="336" y="0"/>
                  </a:lnTo>
                  <a:lnTo>
                    <a:pt x="0" y="17170"/>
                  </a:lnTo>
                  <a:lnTo>
                    <a:pt x="10993" y="58175"/>
                  </a:lnTo>
                  <a:lnTo>
                    <a:pt x="19873" y="100492"/>
                  </a:lnTo>
                  <a:lnTo>
                    <a:pt x="35866" y="144936"/>
                  </a:lnTo>
                  <a:lnTo>
                    <a:pt x="52369" y="179001"/>
                  </a:lnTo>
                  <a:lnTo>
                    <a:pt x="68962" y="214984"/>
                  </a:lnTo>
                  <a:lnTo>
                    <a:pt x="86210" y="258322"/>
                  </a:lnTo>
                  <a:lnTo>
                    <a:pt x="105051" y="298780"/>
                  </a:lnTo>
                  <a:lnTo>
                    <a:pt x="127839" y="340258"/>
                  </a:lnTo>
                  <a:lnTo>
                    <a:pt x="131214" y="347348"/>
                  </a:lnTo>
                  <a:lnTo>
                    <a:pt x="133676" y="358970"/>
                  </a:lnTo>
                  <a:lnTo>
                    <a:pt x="133755" y="361352"/>
                  </a:lnTo>
                  <a:lnTo>
                    <a:pt x="132816" y="362940"/>
                  </a:lnTo>
                  <a:lnTo>
                    <a:pt x="131197" y="363999"/>
                  </a:lnTo>
                  <a:lnTo>
                    <a:pt x="129126" y="364705"/>
                  </a:lnTo>
                  <a:lnTo>
                    <a:pt x="127745" y="366168"/>
                  </a:lnTo>
                  <a:lnTo>
                    <a:pt x="126211" y="370439"/>
                  </a:lnTo>
                  <a:lnTo>
                    <a:pt x="124810" y="371975"/>
                  </a:lnTo>
                  <a:lnTo>
                    <a:pt x="120607" y="373681"/>
                  </a:lnTo>
                  <a:lnTo>
                    <a:pt x="104025" y="374927"/>
                  </a:lnTo>
                  <a:lnTo>
                    <a:pt x="102081" y="373975"/>
                  </a:lnTo>
                  <a:lnTo>
                    <a:pt x="100786" y="372348"/>
                  </a:lnTo>
                  <a:lnTo>
                    <a:pt x="98354" y="367894"/>
                  </a:lnTo>
                  <a:lnTo>
                    <a:pt x="89265" y="3571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250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5" name="Shape 17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275" y="1721400"/>
            <a:ext cx="2367424" cy="331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7" name="Shape 1737"/>
          <p:cNvSpPr txBox="1"/>
          <p:nvPr/>
        </p:nvSpPr>
        <p:spPr>
          <a:xfrm>
            <a:off x="3624475" y="296890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738" name="Shape 1738"/>
          <p:cNvSpPr txBox="1"/>
          <p:nvPr/>
        </p:nvSpPr>
        <p:spPr>
          <a:xfrm>
            <a:off x="5583550" y="501715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cxnSp>
        <p:nvCxnSpPr>
          <p:cNvPr id="1739" name="Shape 1739"/>
          <p:cNvCxnSpPr/>
          <p:nvPr/>
        </p:nvCxnSpPr>
        <p:spPr>
          <a:xfrm>
            <a:off x="4477425" y="2566850"/>
            <a:ext cx="0" cy="148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40" name="Shape 1740"/>
          <p:cNvCxnSpPr/>
          <p:nvPr/>
        </p:nvCxnSpPr>
        <p:spPr>
          <a:xfrm rot="10800000">
            <a:off x="5277275" y="5109475"/>
            <a:ext cx="1373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741" name="Shape 1741"/>
          <p:cNvSpPr txBox="1"/>
          <p:nvPr/>
        </p:nvSpPr>
        <p:spPr>
          <a:xfrm>
            <a:off x="2672600" y="2130700"/>
            <a:ext cx="163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Degree of smile</a:t>
            </a:r>
          </a:p>
        </p:txBody>
      </p:sp>
      <p:sp>
        <p:nvSpPr>
          <p:cNvPr id="1742" name="Shape 1742"/>
          <p:cNvSpPr txBox="1"/>
          <p:nvPr/>
        </p:nvSpPr>
        <p:spPr>
          <a:xfrm>
            <a:off x="7339725" y="4912675"/>
            <a:ext cx="163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Head pose</a:t>
            </a:r>
          </a:p>
        </p:txBody>
      </p:sp>
      <p:cxnSp>
        <p:nvCxnSpPr>
          <p:cNvPr id="1743" name="Shape 1743"/>
          <p:cNvCxnSpPr>
            <a:stCxn id="1737" idx="0"/>
          </p:cNvCxnSpPr>
          <p:nvPr/>
        </p:nvCxnSpPr>
        <p:spPr>
          <a:xfrm rot="10800000">
            <a:off x="3717925" y="2500900"/>
            <a:ext cx="323400" cy="468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44" name="Shape 1744"/>
          <p:cNvCxnSpPr/>
          <p:nvPr/>
        </p:nvCxnSpPr>
        <p:spPr>
          <a:xfrm rot="10800000" flipH="1">
            <a:off x="6682175" y="5182225"/>
            <a:ext cx="628200" cy="10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45" name="Shape 1745"/>
          <p:cNvSpPr txBox="1"/>
          <p:nvPr/>
        </p:nvSpPr>
        <p:spPr>
          <a:xfrm>
            <a:off x="433549" y="1772500"/>
            <a:ext cx="2005200" cy="18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Diagonal prior on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=&gt; independent latent variables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dimensions of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 interpretable factors of variation</a:t>
            </a:r>
          </a:p>
        </p:txBody>
      </p:sp>
      <p:sp>
        <p:nvSpPr>
          <p:cNvPr id="1746" name="Shape 1746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CBF3EEB-77B8-7D4D-8E29-2A7DB6C367FD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18099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2" name="Shape 17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275" y="1721400"/>
            <a:ext cx="2367424" cy="331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4" name="Shape 1754"/>
          <p:cNvSpPr txBox="1"/>
          <p:nvPr/>
        </p:nvSpPr>
        <p:spPr>
          <a:xfrm>
            <a:off x="3624475" y="296890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755" name="Shape 1755"/>
          <p:cNvSpPr txBox="1"/>
          <p:nvPr/>
        </p:nvSpPr>
        <p:spPr>
          <a:xfrm>
            <a:off x="5583550" y="501715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cxnSp>
        <p:nvCxnSpPr>
          <p:cNvPr id="1756" name="Shape 1756"/>
          <p:cNvCxnSpPr/>
          <p:nvPr/>
        </p:nvCxnSpPr>
        <p:spPr>
          <a:xfrm>
            <a:off x="4477425" y="2566850"/>
            <a:ext cx="0" cy="148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57" name="Shape 1757"/>
          <p:cNvCxnSpPr/>
          <p:nvPr/>
        </p:nvCxnSpPr>
        <p:spPr>
          <a:xfrm rot="10800000">
            <a:off x="5277275" y="5109475"/>
            <a:ext cx="1373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758" name="Shape 1758"/>
          <p:cNvSpPr txBox="1"/>
          <p:nvPr/>
        </p:nvSpPr>
        <p:spPr>
          <a:xfrm>
            <a:off x="2672600" y="2130700"/>
            <a:ext cx="163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Degree of smile</a:t>
            </a:r>
          </a:p>
        </p:txBody>
      </p:sp>
      <p:sp>
        <p:nvSpPr>
          <p:cNvPr id="1759" name="Shape 1759"/>
          <p:cNvSpPr txBox="1"/>
          <p:nvPr/>
        </p:nvSpPr>
        <p:spPr>
          <a:xfrm>
            <a:off x="7339725" y="4912675"/>
            <a:ext cx="163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Head pose</a:t>
            </a:r>
          </a:p>
        </p:txBody>
      </p:sp>
      <p:cxnSp>
        <p:nvCxnSpPr>
          <p:cNvPr id="1760" name="Shape 1760"/>
          <p:cNvCxnSpPr>
            <a:stCxn id="1754" idx="0"/>
          </p:cNvCxnSpPr>
          <p:nvPr/>
        </p:nvCxnSpPr>
        <p:spPr>
          <a:xfrm rot="10800000">
            <a:off x="3717925" y="2500900"/>
            <a:ext cx="323400" cy="468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1" name="Shape 1761"/>
          <p:cNvCxnSpPr/>
          <p:nvPr/>
        </p:nvCxnSpPr>
        <p:spPr>
          <a:xfrm rot="10800000" flipH="1">
            <a:off x="6682175" y="5182225"/>
            <a:ext cx="628200" cy="10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62" name="Shape 1762"/>
          <p:cNvSpPr txBox="1"/>
          <p:nvPr/>
        </p:nvSpPr>
        <p:spPr>
          <a:xfrm>
            <a:off x="433549" y="1772500"/>
            <a:ext cx="2005200" cy="18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Diagonal prior on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=&gt; independent latent variables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dimensions of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 interpretable factors of variation</a:t>
            </a:r>
          </a:p>
        </p:txBody>
      </p:sp>
      <p:sp>
        <p:nvSpPr>
          <p:cNvPr id="1763" name="Shape 1763"/>
          <p:cNvSpPr txBox="1"/>
          <p:nvPr/>
        </p:nvSpPr>
        <p:spPr>
          <a:xfrm>
            <a:off x="241850" y="4406175"/>
            <a:ext cx="3530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Also good feature representation that can be computed using q</a:t>
            </a:r>
            <a:r>
              <a:rPr lang="en" sz="1600" kern="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ɸ</a:t>
            </a: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(z|x)! </a:t>
            </a:r>
          </a:p>
        </p:txBody>
      </p:sp>
      <p:cxnSp>
        <p:nvCxnSpPr>
          <p:cNvPr id="1764" name="Shape 1764"/>
          <p:cNvCxnSpPr/>
          <p:nvPr/>
        </p:nvCxnSpPr>
        <p:spPr>
          <a:xfrm rot="10800000">
            <a:off x="1298750" y="4137100"/>
            <a:ext cx="161400" cy="322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65" name="Shape 1765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CC3B5983-A543-CC4A-A909-3FF4C2F91A6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032578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2" name="Shape 17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876" y="2008725"/>
            <a:ext cx="3238425" cy="25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3" name="Shape 17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574" y="1884572"/>
            <a:ext cx="2883774" cy="28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4" name="Shape 1774"/>
          <p:cNvSpPr txBox="1"/>
          <p:nvPr/>
        </p:nvSpPr>
        <p:spPr>
          <a:xfrm>
            <a:off x="2054475" y="4540600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Shape 1775"/>
          <p:cNvSpPr txBox="1"/>
          <p:nvPr/>
        </p:nvSpPr>
        <p:spPr>
          <a:xfrm>
            <a:off x="1587100" y="4783875"/>
            <a:ext cx="1731600" cy="3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 CIFAR-10</a:t>
            </a:r>
          </a:p>
        </p:txBody>
      </p:sp>
      <p:sp>
        <p:nvSpPr>
          <p:cNvPr id="1776" name="Shape 1776"/>
          <p:cNvSpPr txBox="1"/>
          <p:nvPr/>
        </p:nvSpPr>
        <p:spPr>
          <a:xfrm>
            <a:off x="5549500" y="4631475"/>
            <a:ext cx="2499600" cy="3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Labeled Faces in the Wild</a:t>
            </a:r>
          </a:p>
        </p:txBody>
      </p:sp>
      <p:sp>
        <p:nvSpPr>
          <p:cNvPr id="1777" name="Shape 1777"/>
          <p:cNvSpPr txBox="1"/>
          <p:nvPr/>
        </p:nvSpPr>
        <p:spPr>
          <a:xfrm>
            <a:off x="4441175" y="4853000"/>
            <a:ext cx="4502700" cy="9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Figures copyright (L) Dirk Kingma et al. 2016; (R) Anders Larsen et al. 2017. Reproduced with permission.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02810F4-5D3F-9948-A538-B7CF5566B12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656941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Shape 178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Variational</a:t>
            </a:r>
            <a:r>
              <a:rPr lang="en" dirty="0"/>
              <a:t> </a:t>
            </a:r>
            <a:r>
              <a:rPr lang="en" dirty="0" err="1"/>
              <a:t>Autoencoders</a:t>
            </a:r>
            <a:endParaRPr lang="en" dirty="0"/>
          </a:p>
        </p:txBody>
      </p:sp>
      <p:sp>
        <p:nvSpPr>
          <p:cNvPr id="1784" name="Shape 1784"/>
          <p:cNvSpPr txBox="1"/>
          <p:nvPr/>
        </p:nvSpPr>
        <p:spPr>
          <a:xfrm>
            <a:off x="503450" y="1822950"/>
            <a:ext cx="7821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Probabilistic spin to traditional autoencoders =&gt; allows generating data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Defines an intractable density =&gt; derive and optimize a (variational) lower bound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</a:pPr>
            <a:r>
              <a:rPr lang="en" sz="15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Pros: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Tx/>
              <a:buChar char="-"/>
            </a:pPr>
            <a:r>
              <a:rPr lang="en" sz="15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Principled approach to generative models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Tx/>
              <a:buChar char="-"/>
            </a:pPr>
            <a:r>
              <a:rPr lang="en" sz="15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Allows inference of q(z|x), can be useful feature representation for other tasks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</a:pPr>
            <a:r>
              <a:rPr lang="en" sz="15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Cons: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Tx/>
              <a:buChar char="-"/>
            </a:pPr>
            <a:r>
              <a:rPr lang="en" sz="15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Maximizes lower bound of likelihood: okay, but not as good evaluation as PixelRNN/PixelCNN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Tx/>
              <a:buChar char="-"/>
            </a:pPr>
            <a:r>
              <a:rPr lang="en" sz="15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Samples blurrier and lower quality compared to state-of-the-art (GANs)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5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areas of research: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flexible approximations, e.g. richer approximate posterior instead of diagonal Gaussian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Incorporating structure in latent variables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8BFCE3C-14A4-E242-9EF4-E209F75C879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82192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266300" y="3194400"/>
            <a:ext cx="8406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" dirty="0">
                <a:solidFill>
                  <a:srgbClr val="0000FF"/>
                </a:solidFill>
              </a:rPr>
              <a:t>VAEs define intractable density function with latent </a:t>
            </a:r>
            <a:r>
              <a:rPr lang="en" b="1" dirty="0">
                <a:solidFill>
                  <a:srgbClr val="0000FF"/>
                </a:solidFill>
              </a:rPr>
              <a:t>z</a:t>
            </a:r>
            <a:r>
              <a:rPr lang="en" dirty="0">
                <a:solidFill>
                  <a:srgbClr val="0000FF"/>
                </a:solidFill>
              </a:rPr>
              <a:t>:  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  <p:pic>
        <p:nvPicPr>
          <p:cNvPr id="573" name="Shape 573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54950" y="3505200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096751" y="1791875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65"/>
          <p:cNvSpPr txBox="1"/>
          <p:nvPr/>
        </p:nvSpPr>
        <p:spPr>
          <a:xfrm>
            <a:off x="266300" y="1365275"/>
            <a:ext cx="88677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PixelCNNs define tractable density function, optimize likelihood of training data: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D5D7B-2FF0-F944-848E-5AA133028C61}"/>
              </a:ext>
            </a:extLst>
          </p:cNvPr>
          <p:cNvSpPr txBox="1"/>
          <p:nvPr/>
        </p:nvSpPr>
        <p:spPr>
          <a:xfrm>
            <a:off x="224344" y="6172200"/>
            <a:ext cx="823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800" dirty="0">
                <a:solidFill>
                  <a:srgbClr val="0000FF"/>
                </a:solidFill>
              </a:rPr>
              <a:t>Cannot optimize directly, derive and optimize lower bound on likelihood instead</a:t>
            </a:r>
          </a:p>
        </p:txBody>
      </p:sp>
      <p:sp>
        <p:nvSpPr>
          <p:cNvPr id="2" name="SMARTInkShape-451"/>
          <p:cNvSpPr/>
          <p:nvPr>
            <p:custDataLst>
              <p:tags r:id="rId1"/>
            </p:custDataLst>
          </p:nvPr>
        </p:nvSpPr>
        <p:spPr bwMode="auto">
          <a:xfrm>
            <a:off x="1169789" y="6402586"/>
            <a:ext cx="1500189" cy="107151"/>
          </a:xfrm>
          <a:custGeom>
            <a:avLst/>
            <a:gdLst/>
            <a:ahLst/>
            <a:cxnLst/>
            <a:rect l="0" t="0" r="0" b="0"/>
            <a:pathLst>
              <a:path w="1500189" h="107151">
                <a:moveTo>
                  <a:pt x="17860" y="53578"/>
                </a:moveTo>
                <a:lnTo>
                  <a:pt x="17860" y="53578"/>
                </a:lnTo>
                <a:lnTo>
                  <a:pt x="0" y="71437"/>
                </a:lnTo>
                <a:lnTo>
                  <a:pt x="4741" y="71437"/>
                </a:lnTo>
                <a:lnTo>
                  <a:pt x="9714" y="74083"/>
                </a:lnTo>
                <a:lnTo>
                  <a:pt x="24671" y="86259"/>
                </a:lnTo>
                <a:lnTo>
                  <a:pt x="32997" y="89389"/>
                </a:lnTo>
                <a:lnTo>
                  <a:pt x="51616" y="103456"/>
                </a:lnTo>
                <a:lnTo>
                  <a:pt x="76565" y="106831"/>
                </a:lnTo>
                <a:lnTo>
                  <a:pt x="118166" y="107150"/>
                </a:lnTo>
                <a:lnTo>
                  <a:pt x="128917" y="106162"/>
                </a:lnTo>
                <a:lnTo>
                  <a:pt x="169718" y="91710"/>
                </a:lnTo>
                <a:lnTo>
                  <a:pt x="212456" y="82441"/>
                </a:lnTo>
                <a:lnTo>
                  <a:pt x="231622" y="78336"/>
                </a:lnTo>
                <a:lnTo>
                  <a:pt x="249868" y="73481"/>
                </a:lnTo>
                <a:lnTo>
                  <a:pt x="291694" y="71557"/>
                </a:lnTo>
                <a:lnTo>
                  <a:pt x="324113" y="68807"/>
                </a:lnTo>
                <a:lnTo>
                  <a:pt x="365566" y="63060"/>
                </a:lnTo>
                <a:lnTo>
                  <a:pt x="404433" y="59910"/>
                </a:lnTo>
                <a:lnTo>
                  <a:pt x="445929" y="51488"/>
                </a:lnTo>
                <a:lnTo>
                  <a:pt x="488124" y="37360"/>
                </a:lnTo>
                <a:lnTo>
                  <a:pt x="531561" y="23434"/>
                </a:lnTo>
                <a:lnTo>
                  <a:pt x="573155" y="13608"/>
                </a:lnTo>
                <a:lnTo>
                  <a:pt x="612795" y="9340"/>
                </a:lnTo>
                <a:lnTo>
                  <a:pt x="656546" y="8966"/>
                </a:lnTo>
                <a:lnTo>
                  <a:pt x="687518" y="7944"/>
                </a:lnTo>
                <a:lnTo>
                  <a:pt x="724668" y="1242"/>
                </a:lnTo>
                <a:lnTo>
                  <a:pt x="765487" y="4585"/>
                </a:lnTo>
                <a:lnTo>
                  <a:pt x="779756" y="3030"/>
                </a:lnTo>
                <a:lnTo>
                  <a:pt x="804523" y="5748"/>
                </a:lnTo>
                <a:lnTo>
                  <a:pt x="848433" y="953"/>
                </a:lnTo>
                <a:lnTo>
                  <a:pt x="892984" y="126"/>
                </a:lnTo>
                <a:lnTo>
                  <a:pt x="937619" y="16"/>
                </a:lnTo>
                <a:lnTo>
                  <a:pt x="977526" y="2"/>
                </a:lnTo>
                <a:lnTo>
                  <a:pt x="1018536" y="1"/>
                </a:lnTo>
                <a:lnTo>
                  <a:pt x="1061714" y="0"/>
                </a:lnTo>
                <a:lnTo>
                  <a:pt x="1082315" y="992"/>
                </a:lnTo>
                <a:lnTo>
                  <a:pt x="1125223" y="14239"/>
                </a:lnTo>
                <a:lnTo>
                  <a:pt x="1164574" y="23678"/>
                </a:lnTo>
                <a:lnTo>
                  <a:pt x="1207635" y="26516"/>
                </a:lnTo>
                <a:lnTo>
                  <a:pt x="1250107" y="26773"/>
                </a:lnTo>
                <a:lnTo>
                  <a:pt x="1288517" y="26787"/>
                </a:lnTo>
                <a:lnTo>
                  <a:pt x="1328420" y="26789"/>
                </a:lnTo>
                <a:lnTo>
                  <a:pt x="1372560" y="26789"/>
                </a:lnTo>
                <a:lnTo>
                  <a:pt x="1416569" y="26789"/>
                </a:lnTo>
                <a:lnTo>
                  <a:pt x="1459388" y="26789"/>
                </a:lnTo>
                <a:lnTo>
                  <a:pt x="1467704" y="26789"/>
                </a:lnTo>
                <a:lnTo>
                  <a:pt x="1469602" y="27781"/>
                </a:lnTo>
                <a:lnTo>
                  <a:pt x="1470868" y="29435"/>
                </a:lnTo>
                <a:lnTo>
                  <a:pt x="1472899" y="34478"/>
                </a:lnTo>
                <a:lnTo>
                  <a:pt x="1475822" y="35167"/>
                </a:lnTo>
                <a:lnTo>
                  <a:pt x="1487069" y="35719"/>
                </a:lnTo>
                <a:lnTo>
                  <a:pt x="1488465" y="34727"/>
                </a:lnTo>
                <a:lnTo>
                  <a:pt x="1489396" y="33073"/>
                </a:lnTo>
                <a:lnTo>
                  <a:pt x="1490890" y="28030"/>
                </a:lnTo>
                <a:lnTo>
                  <a:pt x="1500188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MARTInkShape-452"/>
          <p:cNvSpPr/>
          <p:nvPr>
            <p:custDataLst>
              <p:tags r:id="rId2"/>
            </p:custDataLst>
          </p:nvPr>
        </p:nvSpPr>
        <p:spPr bwMode="auto">
          <a:xfrm>
            <a:off x="3214688" y="3866555"/>
            <a:ext cx="107157" cy="35719"/>
          </a:xfrm>
          <a:custGeom>
            <a:avLst/>
            <a:gdLst/>
            <a:ahLst/>
            <a:cxnLst/>
            <a:rect l="0" t="0" r="0" b="0"/>
            <a:pathLst>
              <a:path w="107157" h="35719">
                <a:moveTo>
                  <a:pt x="0" y="0"/>
                </a:moveTo>
                <a:lnTo>
                  <a:pt x="0" y="0"/>
                </a:lnTo>
                <a:lnTo>
                  <a:pt x="13302" y="13302"/>
                </a:lnTo>
                <a:lnTo>
                  <a:pt x="18479" y="15834"/>
                </a:lnTo>
                <a:lnTo>
                  <a:pt x="21249" y="16509"/>
                </a:lnTo>
                <a:lnTo>
                  <a:pt x="58800" y="33252"/>
                </a:lnTo>
                <a:lnTo>
                  <a:pt x="102317" y="35690"/>
                </a:lnTo>
                <a:lnTo>
                  <a:pt x="107156" y="3571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MARTInkShape-453"/>
          <p:cNvSpPr/>
          <p:nvPr>
            <p:custDataLst>
              <p:tags r:id="rId3"/>
            </p:custDataLst>
          </p:nvPr>
        </p:nvSpPr>
        <p:spPr bwMode="auto">
          <a:xfrm>
            <a:off x="1857375" y="4080867"/>
            <a:ext cx="196454" cy="17861"/>
          </a:xfrm>
          <a:custGeom>
            <a:avLst/>
            <a:gdLst/>
            <a:ahLst/>
            <a:cxnLst/>
            <a:rect l="0" t="0" r="0" b="0"/>
            <a:pathLst>
              <a:path w="196454" h="17861">
                <a:moveTo>
                  <a:pt x="0" y="0"/>
                </a:moveTo>
                <a:lnTo>
                  <a:pt x="0" y="0"/>
                </a:lnTo>
                <a:lnTo>
                  <a:pt x="0" y="4740"/>
                </a:lnTo>
                <a:lnTo>
                  <a:pt x="992" y="6137"/>
                </a:lnTo>
                <a:lnTo>
                  <a:pt x="2646" y="7068"/>
                </a:lnTo>
                <a:lnTo>
                  <a:pt x="9094" y="8685"/>
                </a:lnTo>
                <a:lnTo>
                  <a:pt x="13302" y="8821"/>
                </a:lnTo>
                <a:lnTo>
                  <a:pt x="44151" y="17303"/>
                </a:lnTo>
                <a:lnTo>
                  <a:pt x="88741" y="17855"/>
                </a:lnTo>
                <a:lnTo>
                  <a:pt x="127615" y="17860"/>
                </a:lnTo>
                <a:lnTo>
                  <a:pt x="133777" y="15214"/>
                </a:lnTo>
                <a:lnTo>
                  <a:pt x="139824" y="11723"/>
                </a:lnTo>
                <a:lnTo>
                  <a:pt x="149798" y="9757"/>
                </a:lnTo>
                <a:lnTo>
                  <a:pt x="171397" y="9038"/>
                </a:lnTo>
                <a:lnTo>
                  <a:pt x="178041" y="11624"/>
                </a:lnTo>
                <a:lnTo>
                  <a:pt x="184301" y="15088"/>
                </a:lnTo>
                <a:lnTo>
                  <a:pt x="196453" y="1786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" name="SMARTInkShape-Group185"/>
          <p:cNvGrpSpPr/>
          <p:nvPr/>
        </p:nvGrpSpPr>
        <p:grpSpPr>
          <a:xfrm>
            <a:off x="1857375" y="3384352"/>
            <a:ext cx="344472" cy="696516"/>
            <a:chOff x="1857375" y="3384352"/>
            <a:chExt cx="344472" cy="696516"/>
          </a:xfrm>
        </p:grpSpPr>
        <p:sp>
          <p:nvSpPr>
            <p:cNvPr id="6" name="SMARTInkShape-454"/>
            <p:cNvSpPr/>
            <p:nvPr>
              <p:custDataLst>
                <p:tags r:id="rId25"/>
              </p:custDataLst>
            </p:nvPr>
          </p:nvSpPr>
          <p:spPr bwMode="auto">
            <a:xfrm>
              <a:off x="1857375" y="3446862"/>
              <a:ext cx="62509" cy="625077"/>
            </a:xfrm>
            <a:custGeom>
              <a:avLst/>
              <a:gdLst/>
              <a:ahLst/>
              <a:cxnLst/>
              <a:rect l="0" t="0" r="0" b="0"/>
              <a:pathLst>
                <a:path w="62509" h="625077">
                  <a:moveTo>
                    <a:pt x="62508" y="17857"/>
                  </a:moveTo>
                  <a:lnTo>
                    <a:pt x="62508" y="17857"/>
                  </a:lnTo>
                  <a:lnTo>
                    <a:pt x="62508" y="4296"/>
                  </a:lnTo>
                  <a:lnTo>
                    <a:pt x="61516" y="2863"/>
                  </a:lnTo>
                  <a:lnTo>
                    <a:pt x="59862" y="1907"/>
                  </a:lnTo>
                  <a:lnTo>
                    <a:pt x="53687" y="31"/>
                  </a:lnTo>
                  <a:lnTo>
                    <a:pt x="45899" y="0"/>
                  </a:lnTo>
                  <a:lnTo>
                    <a:pt x="45482" y="992"/>
                  </a:lnTo>
                  <a:lnTo>
                    <a:pt x="44651" y="43447"/>
                  </a:lnTo>
                  <a:lnTo>
                    <a:pt x="42004" y="51719"/>
                  </a:lnTo>
                  <a:lnTo>
                    <a:pt x="39909" y="55315"/>
                  </a:lnTo>
                  <a:lnTo>
                    <a:pt x="36960" y="74596"/>
                  </a:lnTo>
                  <a:lnTo>
                    <a:pt x="43516" y="112861"/>
                  </a:lnTo>
                  <a:lnTo>
                    <a:pt x="44499" y="152554"/>
                  </a:lnTo>
                  <a:lnTo>
                    <a:pt x="44619" y="187669"/>
                  </a:lnTo>
                  <a:lnTo>
                    <a:pt x="38506" y="229406"/>
                  </a:lnTo>
                  <a:lnTo>
                    <a:pt x="36269" y="269988"/>
                  </a:lnTo>
                  <a:lnTo>
                    <a:pt x="35828" y="311187"/>
                  </a:lnTo>
                  <a:lnTo>
                    <a:pt x="29603" y="354125"/>
                  </a:lnTo>
                  <a:lnTo>
                    <a:pt x="27345" y="392299"/>
                  </a:lnTo>
                  <a:lnTo>
                    <a:pt x="22159" y="428503"/>
                  </a:lnTo>
                  <a:lnTo>
                    <a:pt x="18709" y="469462"/>
                  </a:lnTo>
                  <a:lnTo>
                    <a:pt x="17971" y="509860"/>
                  </a:lnTo>
                  <a:lnTo>
                    <a:pt x="10806" y="551107"/>
                  </a:lnTo>
                  <a:lnTo>
                    <a:pt x="8185" y="576933"/>
                  </a:lnTo>
                  <a:lnTo>
                    <a:pt x="849" y="603280"/>
                  </a:lnTo>
                  <a:lnTo>
                    <a:pt x="0" y="6250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455"/>
            <p:cNvSpPr/>
            <p:nvPr>
              <p:custDataLst>
                <p:tags r:id="rId26"/>
              </p:custDataLst>
            </p:nvPr>
          </p:nvSpPr>
          <p:spPr bwMode="auto">
            <a:xfrm>
              <a:off x="1902024" y="3384352"/>
              <a:ext cx="299823" cy="696516"/>
            </a:xfrm>
            <a:custGeom>
              <a:avLst/>
              <a:gdLst/>
              <a:ahLst/>
              <a:cxnLst/>
              <a:rect l="0" t="0" r="0" b="0"/>
              <a:pathLst>
                <a:path w="299823" h="696516">
                  <a:moveTo>
                    <a:pt x="8929" y="71437"/>
                  </a:moveTo>
                  <a:lnTo>
                    <a:pt x="8929" y="71437"/>
                  </a:lnTo>
                  <a:lnTo>
                    <a:pt x="13670" y="71437"/>
                  </a:lnTo>
                  <a:lnTo>
                    <a:pt x="15066" y="70445"/>
                  </a:lnTo>
                  <a:lnTo>
                    <a:pt x="15997" y="68791"/>
                  </a:lnTo>
                  <a:lnTo>
                    <a:pt x="16618" y="66696"/>
                  </a:lnTo>
                  <a:lnTo>
                    <a:pt x="27409" y="53345"/>
                  </a:lnTo>
                  <a:lnTo>
                    <a:pt x="65487" y="14881"/>
                  </a:lnTo>
                  <a:lnTo>
                    <a:pt x="74084" y="11574"/>
                  </a:lnTo>
                  <a:lnTo>
                    <a:pt x="114764" y="4235"/>
                  </a:lnTo>
                  <a:lnTo>
                    <a:pt x="144232" y="371"/>
                  </a:lnTo>
                  <a:lnTo>
                    <a:pt x="151085" y="2810"/>
                  </a:lnTo>
                  <a:lnTo>
                    <a:pt x="154301" y="4850"/>
                  </a:lnTo>
                  <a:lnTo>
                    <a:pt x="158430" y="5217"/>
                  </a:lnTo>
                  <a:lnTo>
                    <a:pt x="199360" y="174"/>
                  </a:lnTo>
                  <a:lnTo>
                    <a:pt x="241085" y="0"/>
                  </a:lnTo>
                  <a:lnTo>
                    <a:pt x="275579" y="0"/>
                  </a:lnTo>
                  <a:lnTo>
                    <a:pt x="275992" y="992"/>
                  </a:lnTo>
                  <a:lnTo>
                    <a:pt x="276788" y="8561"/>
                  </a:lnTo>
                  <a:lnTo>
                    <a:pt x="282950" y="15985"/>
                  </a:lnTo>
                  <a:lnTo>
                    <a:pt x="284920" y="24139"/>
                  </a:lnTo>
                  <a:lnTo>
                    <a:pt x="286720" y="56746"/>
                  </a:lnTo>
                  <a:lnTo>
                    <a:pt x="292813" y="73533"/>
                  </a:lnTo>
                  <a:lnTo>
                    <a:pt x="294570" y="113231"/>
                  </a:lnTo>
                  <a:lnTo>
                    <a:pt x="294670" y="153579"/>
                  </a:lnTo>
                  <a:lnTo>
                    <a:pt x="299822" y="180744"/>
                  </a:lnTo>
                  <a:lnTo>
                    <a:pt x="295261" y="224345"/>
                  </a:lnTo>
                  <a:lnTo>
                    <a:pt x="294756" y="263295"/>
                  </a:lnTo>
                  <a:lnTo>
                    <a:pt x="293702" y="294543"/>
                  </a:lnTo>
                  <a:lnTo>
                    <a:pt x="283656" y="339146"/>
                  </a:lnTo>
                  <a:lnTo>
                    <a:pt x="278845" y="357133"/>
                  </a:lnTo>
                  <a:lnTo>
                    <a:pt x="274774" y="375031"/>
                  </a:lnTo>
                  <a:lnTo>
                    <a:pt x="261427" y="410764"/>
                  </a:lnTo>
                  <a:lnTo>
                    <a:pt x="257045" y="428624"/>
                  </a:lnTo>
                  <a:lnTo>
                    <a:pt x="252109" y="446484"/>
                  </a:lnTo>
                  <a:lnTo>
                    <a:pt x="248001" y="464343"/>
                  </a:lnTo>
                  <a:lnTo>
                    <a:pt x="242464" y="483415"/>
                  </a:lnTo>
                  <a:lnTo>
                    <a:pt x="240378" y="502874"/>
                  </a:lnTo>
                  <a:lnTo>
                    <a:pt x="233448" y="520484"/>
                  </a:lnTo>
                  <a:lnTo>
                    <a:pt x="231254" y="549812"/>
                  </a:lnTo>
                  <a:lnTo>
                    <a:pt x="225118" y="562401"/>
                  </a:lnTo>
                  <a:lnTo>
                    <a:pt x="223352" y="578655"/>
                  </a:lnTo>
                  <a:lnTo>
                    <a:pt x="217126" y="587208"/>
                  </a:lnTo>
                  <a:lnTo>
                    <a:pt x="215146" y="595557"/>
                  </a:lnTo>
                  <a:lnTo>
                    <a:pt x="214344" y="611445"/>
                  </a:lnTo>
                  <a:lnTo>
                    <a:pt x="213341" y="613013"/>
                  </a:lnTo>
                  <a:lnTo>
                    <a:pt x="211681" y="614058"/>
                  </a:lnTo>
                  <a:lnTo>
                    <a:pt x="209581" y="614754"/>
                  </a:lnTo>
                  <a:lnTo>
                    <a:pt x="208182" y="616211"/>
                  </a:lnTo>
                  <a:lnTo>
                    <a:pt x="205382" y="625078"/>
                  </a:lnTo>
                  <a:lnTo>
                    <a:pt x="205382" y="620337"/>
                  </a:lnTo>
                  <a:lnTo>
                    <a:pt x="204390" y="618940"/>
                  </a:lnTo>
                  <a:lnTo>
                    <a:pt x="202736" y="618010"/>
                  </a:lnTo>
                  <a:lnTo>
                    <a:pt x="200642" y="617389"/>
                  </a:lnTo>
                  <a:lnTo>
                    <a:pt x="187291" y="609243"/>
                  </a:lnTo>
                  <a:lnTo>
                    <a:pt x="148470" y="607297"/>
                  </a:lnTo>
                  <a:lnTo>
                    <a:pt x="130862" y="608234"/>
                  </a:lnTo>
                  <a:lnTo>
                    <a:pt x="89103" y="623444"/>
                  </a:lnTo>
                  <a:lnTo>
                    <a:pt x="44811" y="661049"/>
                  </a:lnTo>
                  <a:lnTo>
                    <a:pt x="16011" y="686824"/>
                  </a:lnTo>
                  <a:lnTo>
                    <a:pt x="0" y="6965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" name="SMARTInkShape-456"/>
          <p:cNvSpPr/>
          <p:nvPr>
            <p:custDataLst>
              <p:tags r:id="rId4"/>
            </p:custDataLst>
          </p:nvPr>
        </p:nvSpPr>
        <p:spPr bwMode="auto">
          <a:xfrm>
            <a:off x="1714514" y="4304109"/>
            <a:ext cx="330386" cy="732236"/>
          </a:xfrm>
          <a:custGeom>
            <a:avLst/>
            <a:gdLst/>
            <a:ahLst/>
            <a:cxnLst/>
            <a:rect l="0" t="0" r="0" b="0"/>
            <a:pathLst>
              <a:path w="330386" h="732236">
                <a:moveTo>
                  <a:pt x="321455" y="0"/>
                </a:moveTo>
                <a:lnTo>
                  <a:pt x="321455" y="0"/>
                </a:lnTo>
                <a:lnTo>
                  <a:pt x="316714" y="0"/>
                </a:lnTo>
                <a:lnTo>
                  <a:pt x="315318" y="993"/>
                </a:lnTo>
                <a:lnTo>
                  <a:pt x="314387" y="2646"/>
                </a:lnTo>
                <a:lnTo>
                  <a:pt x="313766" y="4740"/>
                </a:lnTo>
                <a:lnTo>
                  <a:pt x="312360" y="6137"/>
                </a:lnTo>
                <a:lnTo>
                  <a:pt x="308152" y="7689"/>
                </a:lnTo>
                <a:lnTo>
                  <a:pt x="297366" y="9677"/>
                </a:lnTo>
                <a:lnTo>
                  <a:pt x="288631" y="14994"/>
                </a:lnTo>
                <a:lnTo>
                  <a:pt x="264709" y="24737"/>
                </a:lnTo>
                <a:lnTo>
                  <a:pt x="225791" y="47661"/>
                </a:lnTo>
                <a:lnTo>
                  <a:pt x="183516" y="69455"/>
                </a:lnTo>
                <a:lnTo>
                  <a:pt x="139718" y="94423"/>
                </a:lnTo>
                <a:lnTo>
                  <a:pt x="96951" y="116038"/>
                </a:lnTo>
                <a:lnTo>
                  <a:pt x="75410" y="130963"/>
                </a:lnTo>
                <a:lnTo>
                  <a:pt x="66762" y="139897"/>
                </a:lnTo>
                <a:lnTo>
                  <a:pt x="60691" y="151804"/>
                </a:lnTo>
                <a:lnTo>
                  <a:pt x="53981" y="160212"/>
                </a:lnTo>
                <a:lnTo>
                  <a:pt x="61289" y="168377"/>
                </a:lnTo>
                <a:lnTo>
                  <a:pt x="69385" y="170402"/>
                </a:lnTo>
                <a:lnTo>
                  <a:pt x="78713" y="177319"/>
                </a:lnTo>
                <a:lnTo>
                  <a:pt x="87158" y="179334"/>
                </a:lnTo>
                <a:lnTo>
                  <a:pt x="107192" y="194025"/>
                </a:lnTo>
                <a:lnTo>
                  <a:pt x="113118" y="196366"/>
                </a:lnTo>
                <a:lnTo>
                  <a:pt x="146022" y="219349"/>
                </a:lnTo>
                <a:lnTo>
                  <a:pt x="189770" y="232236"/>
                </a:lnTo>
                <a:lnTo>
                  <a:pt x="223796" y="247564"/>
                </a:lnTo>
                <a:lnTo>
                  <a:pt x="245940" y="250699"/>
                </a:lnTo>
                <a:lnTo>
                  <a:pt x="256636" y="256072"/>
                </a:lnTo>
                <a:lnTo>
                  <a:pt x="270940" y="259097"/>
                </a:lnTo>
                <a:lnTo>
                  <a:pt x="285165" y="265860"/>
                </a:lnTo>
                <a:lnTo>
                  <a:pt x="298850" y="267772"/>
                </a:lnTo>
                <a:lnTo>
                  <a:pt x="300432" y="268804"/>
                </a:lnTo>
                <a:lnTo>
                  <a:pt x="301487" y="270484"/>
                </a:lnTo>
                <a:lnTo>
                  <a:pt x="303179" y="275569"/>
                </a:lnTo>
                <a:lnTo>
                  <a:pt x="306056" y="276264"/>
                </a:lnTo>
                <a:lnTo>
                  <a:pt x="312147" y="276788"/>
                </a:lnTo>
                <a:lnTo>
                  <a:pt x="299213" y="276820"/>
                </a:lnTo>
                <a:lnTo>
                  <a:pt x="294041" y="279466"/>
                </a:lnTo>
                <a:lnTo>
                  <a:pt x="251486" y="306709"/>
                </a:lnTo>
                <a:lnTo>
                  <a:pt x="211234" y="337516"/>
                </a:lnTo>
                <a:lnTo>
                  <a:pt x="174603" y="378465"/>
                </a:lnTo>
                <a:lnTo>
                  <a:pt x="138148" y="420145"/>
                </a:lnTo>
                <a:lnTo>
                  <a:pt x="104660" y="457335"/>
                </a:lnTo>
                <a:lnTo>
                  <a:pt x="70288" y="499324"/>
                </a:lnTo>
                <a:lnTo>
                  <a:pt x="37849" y="541848"/>
                </a:lnTo>
                <a:lnTo>
                  <a:pt x="3980" y="585113"/>
                </a:lnTo>
                <a:lnTo>
                  <a:pt x="32" y="589310"/>
                </a:lnTo>
                <a:lnTo>
                  <a:pt x="0" y="594086"/>
                </a:lnTo>
                <a:lnTo>
                  <a:pt x="987" y="595487"/>
                </a:lnTo>
                <a:lnTo>
                  <a:pt x="2638" y="596421"/>
                </a:lnTo>
                <a:lnTo>
                  <a:pt x="9081" y="598043"/>
                </a:lnTo>
                <a:lnTo>
                  <a:pt x="50777" y="598287"/>
                </a:lnTo>
                <a:lnTo>
                  <a:pt x="65416" y="599281"/>
                </a:lnTo>
                <a:lnTo>
                  <a:pt x="82400" y="605356"/>
                </a:lnTo>
                <a:lnTo>
                  <a:pt x="98819" y="609313"/>
                </a:lnTo>
                <a:lnTo>
                  <a:pt x="116252" y="614123"/>
                </a:lnTo>
                <a:lnTo>
                  <a:pt x="133985" y="618194"/>
                </a:lnTo>
                <a:lnTo>
                  <a:pt x="151807" y="623038"/>
                </a:lnTo>
                <a:lnTo>
                  <a:pt x="165688" y="626156"/>
                </a:lnTo>
                <a:lnTo>
                  <a:pt x="204100" y="645076"/>
                </a:lnTo>
                <a:lnTo>
                  <a:pt x="248748" y="667048"/>
                </a:lnTo>
                <a:lnTo>
                  <a:pt x="255406" y="669529"/>
                </a:lnTo>
                <a:lnTo>
                  <a:pt x="264733" y="675511"/>
                </a:lnTo>
                <a:lnTo>
                  <a:pt x="273780" y="678716"/>
                </a:lnTo>
                <a:lnTo>
                  <a:pt x="298883" y="700768"/>
                </a:lnTo>
                <a:lnTo>
                  <a:pt x="301501" y="706013"/>
                </a:lnTo>
                <a:lnTo>
                  <a:pt x="302199" y="708800"/>
                </a:lnTo>
                <a:lnTo>
                  <a:pt x="303657" y="710659"/>
                </a:lnTo>
                <a:lnTo>
                  <a:pt x="307922" y="712724"/>
                </a:lnTo>
                <a:lnTo>
                  <a:pt x="309456" y="714266"/>
                </a:lnTo>
                <a:lnTo>
                  <a:pt x="311161" y="718626"/>
                </a:lnTo>
                <a:lnTo>
                  <a:pt x="312608" y="720186"/>
                </a:lnTo>
                <a:lnTo>
                  <a:pt x="330385" y="73223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0" name="SMARTInkShape-Group187"/>
          <p:cNvGrpSpPr/>
          <p:nvPr/>
        </p:nvGrpSpPr>
        <p:grpSpPr>
          <a:xfrm>
            <a:off x="7286747" y="1903979"/>
            <a:ext cx="526662" cy="1774120"/>
            <a:chOff x="7286747" y="1903979"/>
            <a:chExt cx="526662" cy="1774120"/>
          </a:xfrm>
        </p:grpSpPr>
        <p:sp>
          <p:nvSpPr>
            <p:cNvPr id="12" name="SMARTInkShape-457"/>
            <p:cNvSpPr/>
            <p:nvPr>
              <p:custDataLst>
                <p:tags r:id="rId17"/>
              </p:custDataLst>
            </p:nvPr>
          </p:nvSpPr>
          <p:spPr bwMode="auto">
            <a:xfrm>
              <a:off x="7563445" y="3187898"/>
              <a:ext cx="116087" cy="232027"/>
            </a:xfrm>
            <a:custGeom>
              <a:avLst/>
              <a:gdLst/>
              <a:ahLst/>
              <a:cxnLst/>
              <a:rect l="0" t="0" r="0" b="0"/>
              <a:pathLst>
                <a:path w="116087" h="232027">
                  <a:moveTo>
                    <a:pt x="71438" y="0"/>
                  </a:moveTo>
                  <a:lnTo>
                    <a:pt x="71438" y="0"/>
                  </a:lnTo>
                  <a:lnTo>
                    <a:pt x="66697" y="0"/>
                  </a:lnTo>
                  <a:lnTo>
                    <a:pt x="61724" y="2646"/>
                  </a:lnTo>
                  <a:lnTo>
                    <a:pt x="55188" y="7689"/>
                  </a:lnTo>
                  <a:lnTo>
                    <a:pt x="46032" y="8821"/>
                  </a:lnTo>
                  <a:lnTo>
                    <a:pt x="37793" y="15045"/>
                  </a:lnTo>
                  <a:lnTo>
                    <a:pt x="32341" y="16609"/>
                  </a:lnTo>
                  <a:lnTo>
                    <a:pt x="30491" y="18018"/>
                  </a:lnTo>
                  <a:lnTo>
                    <a:pt x="11407" y="44703"/>
                  </a:lnTo>
                  <a:lnTo>
                    <a:pt x="617" y="82463"/>
                  </a:lnTo>
                  <a:lnTo>
                    <a:pt x="16" y="125622"/>
                  </a:lnTo>
                  <a:lnTo>
                    <a:pt x="1" y="168896"/>
                  </a:lnTo>
                  <a:lnTo>
                    <a:pt x="0" y="172129"/>
                  </a:lnTo>
                  <a:lnTo>
                    <a:pt x="2647" y="178366"/>
                  </a:lnTo>
                  <a:lnTo>
                    <a:pt x="33579" y="221020"/>
                  </a:lnTo>
                  <a:lnTo>
                    <a:pt x="41920" y="228427"/>
                  </a:lnTo>
                  <a:lnTo>
                    <a:pt x="50675" y="231062"/>
                  </a:lnTo>
                  <a:lnTo>
                    <a:pt x="65495" y="232026"/>
                  </a:lnTo>
                  <a:lnTo>
                    <a:pt x="79157" y="227388"/>
                  </a:lnTo>
                  <a:lnTo>
                    <a:pt x="91034" y="219730"/>
                  </a:lnTo>
                  <a:lnTo>
                    <a:pt x="103935" y="201125"/>
                  </a:lnTo>
                  <a:lnTo>
                    <a:pt x="116086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458"/>
            <p:cNvSpPr/>
            <p:nvPr>
              <p:custDataLst>
                <p:tags r:id="rId18"/>
              </p:custDataLst>
            </p:nvPr>
          </p:nvSpPr>
          <p:spPr bwMode="auto">
            <a:xfrm>
              <a:off x="7286747" y="3045023"/>
              <a:ext cx="525462" cy="633076"/>
            </a:xfrm>
            <a:custGeom>
              <a:avLst/>
              <a:gdLst/>
              <a:ahLst/>
              <a:cxnLst/>
              <a:rect l="0" t="0" r="0" b="0"/>
              <a:pathLst>
                <a:path w="525462" h="633076">
                  <a:moveTo>
                    <a:pt x="107034" y="0"/>
                  </a:moveTo>
                  <a:lnTo>
                    <a:pt x="107034" y="0"/>
                  </a:lnTo>
                  <a:lnTo>
                    <a:pt x="107034" y="4741"/>
                  </a:lnTo>
                  <a:lnTo>
                    <a:pt x="106042" y="6137"/>
                  </a:lnTo>
                  <a:lnTo>
                    <a:pt x="104389" y="7068"/>
                  </a:lnTo>
                  <a:lnTo>
                    <a:pt x="102293" y="7689"/>
                  </a:lnTo>
                  <a:lnTo>
                    <a:pt x="100897" y="9095"/>
                  </a:lnTo>
                  <a:lnTo>
                    <a:pt x="96010" y="18480"/>
                  </a:lnTo>
                  <a:lnTo>
                    <a:pt x="92213" y="24089"/>
                  </a:lnTo>
                  <a:lnTo>
                    <a:pt x="90525" y="29889"/>
                  </a:lnTo>
                  <a:lnTo>
                    <a:pt x="89083" y="31832"/>
                  </a:lnTo>
                  <a:lnTo>
                    <a:pt x="87129" y="33128"/>
                  </a:lnTo>
                  <a:lnTo>
                    <a:pt x="84834" y="33991"/>
                  </a:lnTo>
                  <a:lnTo>
                    <a:pt x="83304" y="35560"/>
                  </a:lnTo>
                  <a:lnTo>
                    <a:pt x="79168" y="43499"/>
                  </a:lnTo>
                  <a:lnTo>
                    <a:pt x="66289" y="60811"/>
                  </a:lnTo>
                  <a:lnTo>
                    <a:pt x="47041" y="104699"/>
                  </a:lnTo>
                  <a:lnTo>
                    <a:pt x="35034" y="144227"/>
                  </a:lnTo>
                  <a:lnTo>
                    <a:pt x="23580" y="183602"/>
                  </a:lnTo>
                  <a:lnTo>
                    <a:pt x="12755" y="223460"/>
                  </a:lnTo>
                  <a:lnTo>
                    <a:pt x="6941" y="265876"/>
                  </a:lnTo>
                  <a:lnTo>
                    <a:pt x="1273" y="307952"/>
                  </a:lnTo>
                  <a:lnTo>
                    <a:pt x="291" y="342710"/>
                  </a:lnTo>
                  <a:lnTo>
                    <a:pt x="0" y="378144"/>
                  </a:lnTo>
                  <a:lnTo>
                    <a:pt x="894" y="419536"/>
                  </a:lnTo>
                  <a:lnTo>
                    <a:pt x="9597" y="462254"/>
                  </a:lnTo>
                  <a:lnTo>
                    <a:pt x="20870" y="499650"/>
                  </a:lnTo>
                  <a:lnTo>
                    <a:pt x="33643" y="534708"/>
                  </a:lnTo>
                  <a:lnTo>
                    <a:pt x="49680" y="555417"/>
                  </a:lnTo>
                  <a:lnTo>
                    <a:pt x="92420" y="591239"/>
                  </a:lnTo>
                  <a:lnTo>
                    <a:pt x="134250" y="609659"/>
                  </a:lnTo>
                  <a:lnTo>
                    <a:pt x="178528" y="622362"/>
                  </a:lnTo>
                  <a:lnTo>
                    <a:pt x="218942" y="629282"/>
                  </a:lnTo>
                  <a:lnTo>
                    <a:pt x="258013" y="633075"/>
                  </a:lnTo>
                  <a:lnTo>
                    <a:pt x="294394" y="631178"/>
                  </a:lnTo>
                  <a:lnTo>
                    <a:pt x="338192" y="624889"/>
                  </a:lnTo>
                  <a:lnTo>
                    <a:pt x="376164" y="612755"/>
                  </a:lnTo>
                  <a:lnTo>
                    <a:pt x="403759" y="594054"/>
                  </a:lnTo>
                  <a:lnTo>
                    <a:pt x="446308" y="550921"/>
                  </a:lnTo>
                  <a:lnTo>
                    <a:pt x="475129" y="508634"/>
                  </a:lnTo>
                  <a:lnTo>
                    <a:pt x="493463" y="464297"/>
                  </a:lnTo>
                  <a:lnTo>
                    <a:pt x="505790" y="427624"/>
                  </a:lnTo>
                  <a:lnTo>
                    <a:pt x="515133" y="385837"/>
                  </a:lnTo>
                  <a:lnTo>
                    <a:pt x="522014" y="343885"/>
                  </a:lnTo>
                  <a:lnTo>
                    <a:pt x="525333" y="309149"/>
                  </a:lnTo>
                  <a:lnTo>
                    <a:pt x="525461" y="268985"/>
                  </a:lnTo>
                  <a:lnTo>
                    <a:pt x="519608" y="229743"/>
                  </a:lnTo>
                  <a:lnTo>
                    <a:pt x="513416" y="188808"/>
                  </a:lnTo>
                  <a:lnTo>
                    <a:pt x="492687" y="150112"/>
                  </a:lnTo>
                  <a:lnTo>
                    <a:pt x="469220" y="107926"/>
                  </a:lnTo>
                  <a:lnTo>
                    <a:pt x="434372" y="68790"/>
                  </a:lnTo>
                  <a:lnTo>
                    <a:pt x="392593" y="33763"/>
                  </a:lnTo>
                  <a:lnTo>
                    <a:pt x="355669" y="15410"/>
                  </a:lnTo>
                  <a:lnTo>
                    <a:pt x="327208" y="10210"/>
                  </a:lnTo>
                  <a:lnTo>
                    <a:pt x="282565" y="9042"/>
                  </a:lnTo>
                  <a:lnTo>
                    <a:pt x="249304" y="11598"/>
                  </a:lnTo>
                  <a:lnTo>
                    <a:pt x="211318" y="23172"/>
                  </a:lnTo>
                  <a:lnTo>
                    <a:pt x="178472" y="267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459"/>
            <p:cNvSpPr/>
            <p:nvPr>
              <p:custDataLst>
                <p:tags r:id="rId19"/>
              </p:custDataLst>
            </p:nvPr>
          </p:nvSpPr>
          <p:spPr bwMode="auto">
            <a:xfrm>
              <a:off x="7518797" y="2437837"/>
              <a:ext cx="26790" cy="526406"/>
            </a:xfrm>
            <a:custGeom>
              <a:avLst/>
              <a:gdLst/>
              <a:ahLst/>
              <a:cxnLst/>
              <a:rect l="0" t="0" r="0" b="0"/>
              <a:pathLst>
                <a:path w="26790" h="526406">
                  <a:moveTo>
                    <a:pt x="26789" y="8897"/>
                  </a:moveTo>
                  <a:lnTo>
                    <a:pt x="26789" y="8897"/>
                  </a:lnTo>
                  <a:lnTo>
                    <a:pt x="22048" y="8897"/>
                  </a:lnTo>
                  <a:lnTo>
                    <a:pt x="20652" y="7905"/>
                  </a:lnTo>
                  <a:lnTo>
                    <a:pt x="19721" y="6251"/>
                  </a:lnTo>
                  <a:lnTo>
                    <a:pt x="17869" y="0"/>
                  </a:lnTo>
                  <a:lnTo>
                    <a:pt x="17859" y="37567"/>
                  </a:lnTo>
                  <a:lnTo>
                    <a:pt x="26237" y="80524"/>
                  </a:lnTo>
                  <a:lnTo>
                    <a:pt x="26716" y="117254"/>
                  </a:lnTo>
                  <a:lnTo>
                    <a:pt x="24129" y="152010"/>
                  </a:lnTo>
                  <a:lnTo>
                    <a:pt x="18410" y="195657"/>
                  </a:lnTo>
                  <a:lnTo>
                    <a:pt x="19096" y="208980"/>
                  </a:lnTo>
                  <a:lnTo>
                    <a:pt x="25580" y="250477"/>
                  </a:lnTo>
                  <a:lnTo>
                    <a:pt x="26629" y="287642"/>
                  </a:lnTo>
                  <a:lnTo>
                    <a:pt x="26768" y="324483"/>
                  </a:lnTo>
                  <a:lnTo>
                    <a:pt x="26787" y="368153"/>
                  </a:lnTo>
                  <a:lnTo>
                    <a:pt x="26789" y="410680"/>
                  </a:lnTo>
                  <a:lnTo>
                    <a:pt x="25797" y="422616"/>
                  </a:lnTo>
                  <a:lnTo>
                    <a:pt x="18227" y="465523"/>
                  </a:lnTo>
                  <a:lnTo>
                    <a:pt x="8189" y="505707"/>
                  </a:lnTo>
                  <a:lnTo>
                    <a:pt x="1274" y="516089"/>
                  </a:lnTo>
                  <a:lnTo>
                    <a:pt x="33" y="526405"/>
                  </a:lnTo>
                  <a:lnTo>
                    <a:pt x="0" y="505566"/>
                  </a:lnTo>
                  <a:lnTo>
                    <a:pt x="8930" y="4732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460"/>
            <p:cNvSpPr/>
            <p:nvPr>
              <p:custDataLst>
                <p:tags r:id="rId20"/>
              </p:custDataLst>
            </p:nvPr>
          </p:nvSpPr>
          <p:spPr bwMode="auto">
            <a:xfrm>
              <a:off x="7304588" y="1903979"/>
              <a:ext cx="508821" cy="520319"/>
            </a:xfrm>
            <a:custGeom>
              <a:avLst/>
              <a:gdLst/>
              <a:ahLst/>
              <a:cxnLst/>
              <a:rect l="0" t="0" r="0" b="0"/>
              <a:pathLst>
                <a:path w="508821" h="520319">
                  <a:moveTo>
                    <a:pt x="133842" y="33763"/>
                  </a:moveTo>
                  <a:lnTo>
                    <a:pt x="133842" y="33763"/>
                  </a:lnTo>
                  <a:lnTo>
                    <a:pt x="126153" y="33763"/>
                  </a:lnTo>
                  <a:lnTo>
                    <a:pt x="118028" y="39900"/>
                  </a:lnTo>
                  <a:lnTo>
                    <a:pt x="109753" y="42858"/>
                  </a:lnTo>
                  <a:lnTo>
                    <a:pt x="86009" y="58844"/>
                  </a:lnTo>
                  <a:lnTo>
                    <a:pt x="50877" y="98758"/>
                  </a:lnTo>
                  <a:lnTo>
                    <a:pt x="33890" y="120575"/>
                  </a:lnTo>
                  <a:lnTo>
                    <a:pt x="17920" y="159627"/>
                  </a:lnTo>
                  <a:lnTo>
                    <a:pt x="3887" y="203539"/>
                  </a:lnTo>
                  <a:lnTo>
                    <a:pt x="422" y="248090"/>
                  </a:lnTo>
                  <a:lnTo>
                    <a:pt x="0" y="289934"/>
                  </a:lnTo>
                  <a:lnTo>
                    <a:pt x="2563" y="330538"/>
                  </a:lnTo>
                  <a:lnTo>
                    <a:pt x="7589" y="371741"/>
                  </a:lnTo>
                  <a:lnTo>
                    <a:pt x="25445" y="414916"/>
                  </a:lnTo>
                  <a:lnTo>
                    <a:pt x="37893" y="434762"/>
                  </a:lnTo>
                  <a:lnTo>
                    <a:pt x="77420" y="477222"/>
                  </a:lnTo>
                  <a:lnTo>
                    <a:pt x="120706" y="500556"/>
                  </a:lnTo>
                  <a:lnTo>
                    <a:pt x="152634" y="511893"/>
                  </a:lnTo>
                  <a:lnTo>
                    <a:pt x="196472" y="515430"/>
                  </a:lnTo>
                  <a:lnTo>
                    <a:pt x="241013" y="520318"/>
                  </a:lnTo>
                  <a:lnTo>
                    <a:pt x="284657" y="516539"/>
                  </a:lnTo>
                  <a:lnTo>
                    <a:pt x="314297" y="513434"/>
                  </a:lnTo>
                  <a:lnTo>
                    <a:pt x="356337" y="499758"/>
                  </a:lnTo>
                  <a:lnTo>
                    <a:pt x="395452" y="474100"/>
                  </a:lnTo>
                  <a:lnTo>
                    <a:pt x="412549" y="458472"/>
                  </a:lnTo>
                  <a:lnTo>
                    <a:pt x="446926" y="417685"/>
                  </a:lnTo>
                  <a:lnTo>
                    <a:pt x="457537" y="404817"/>
                  </a:lnTo>
                  <a:lnTo>
                    <a:pt x="475656" y="363636"/>
                  </a:lnTo>
                  <a:lnTo>
                    <a:pt x="490965" y="326512"/>
                  </a:lnTo>
                  <a:lnTo>
                    <a:pt x="504911" y="283540"/>
                  </a:lnTo>
                  <a:lnTo>
                    <a:pt x="508365" y="239113"/>
                  </a:lnTo>
                  <a:lnTo>
                    <a:pt x="508820" y="201561"/>
                  </a:lnTo>
                  <a:lnTo>
                    <a:pt x="507887" y="165662"/>
                  </a:lnTo>
                  <a:lnTo>
                    <a:pt x="494649" y="122958"/>
                  </a:lnTo>
                  <a:lnTo>
                    <a:pt x="484218" y="83625"/>
                  </a:lnTo>
                  <a:lnTo>
                    <a:pt x="474900" y="60443"/>
                  </a:lnTo>
                  <a:lnTo>
                    <a:pt x="449170" y="23101"/>
                  </a:lnTo>
                  <a:lnTo>
                    <a:pt x="439022" y="14803"/>
                  </a:lnTo>
                  <a:lnTo>
                    <a:pt x="427897" y="10454"/>
                  </a:lnTo>
                  <a:lnTo>
                    <a:pt x="385680" y="212"/>
                  </a:lnTo>
                  <a:lnTo>
                    <a:pt x="370785" y="0"/>
                  </a:lnTo>
                  <a:lnTo>
                    <a:pt x="331531" y="5303"/>
                  </a:lnTo>
                  <a:lnTo>
                    <a:pt x="294820" y="11384"/>
                  </a:lnTo>
                  <a:lnTo>
                    <a:pt x="258378" y="19305"/>
                  </a:lnTo>
                  <a:lnTo>
                    <a:pt x="216871" y="31863"/>
                  </a:lnTo>
                  <a:lnTo>
                    <a:pt x="176008" y="57748"/>
                  </a:lnTo>
                  <a:lnTo>
                    <a:pt x="151701" y="784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461"/>
            <p:cNvSpPr/>
            <p:nvPr>
              <p:custDataLst>
                <p:tags r:id="rId21"/>
              </p:custDataLst>
            </p:nvPr>
          </p:nvSpPr>
          <p:spPr bwMode="auto">
            <a:xfrm>
              <a:off x="7456408" y="2053828"/>
              <a:ext cx="196335" cy="196454"/>
            </a:xfrm>
            <a:custGeom>
              <a:avLst/>
              <a:gdLst/>
              <a:ahLst/>
              <a:cxnLst/>
              <a:rect l="0" t="0" r="0" b="0"/>
              <a:pathLst>
                <a:path w="196335" h="196454">
                  <a:moveTo>
                    <a:pt x="62389" y="0"/>
                  </a:moveTo>
                  <a:lnTo>
                    <a:pt x="62389" y="0"/>
                  </a:lnTo>
                  <a:lnTo>
                    <a:pt x="53459" y="0"/>
                  </a:lnTo>
                  <a:lnTo>
                    <a:pt x="61148" y="0"/>
                  </a:lnTo>
                  <a:lnTo>
                    <a:pt x="69273" y="6137"/>
                  </a:lnTo>
                  <a:lnTo>
                    <a:pt x="77548" y="8102"/>
                  </a:lnTo>
                  <a:lnTo>
                    <a:pt x="118579" y="8920"/>
                  </a:lnTo>
                  <a:lnTo>
                    <a:pt x="160448" y="8930"/>
                  </a:lnTo>
                  <a:lnTo>
                    <a:pt x="163480" y="8930"/>
                  </a:lnTo>
                  <a:lnTo>
                    <a:pt x="169496" y="11576"/>
                  </a:lnTo>
                  <a:lnTo>
                    <a:pt x="175477" y="15067"/>
                  </a:lnTo>
                  <a:lnTo>
                    <a:pt x="185637" y="17492"/>
                  </a:lnTo>
                  <a:lnTo>
                    <a:pt x="195920" y="17850"/>
                  </a:lnTo>
                  <a:lnTo>
                    <a:pt x="196252" y="23002"/>
                  </a:lnTo>
                  <a:lnTo>
                    <a:pt x="196298" y="20807"/>
                  </a:lnTo>
                  <a:lnTo>
                    <a:pt x="196309" y="20816"/>
                  </a:lnTo>
                  <a:lnTo>
                    <a:pt x="196334" y="34477"/>
                  </a:lnTo>
                  <a:lnTo>
                    <a:pt x="195342" y="34891"/>
                  </a:lnTo>
                  <a:lnTo>
                    <a:pt x="191593" y="35351"/>
                  </a:lnTo>
                  <a:lnTo>
                    <a:pt x="190197" y="36466"/>
                  </a:lnTo>
                  <a:lnTo>
                    <a:pt x="183031" y="48115"/>
                  </a:lnTo>
                  <a:lnTo>
                    <a:pt x="177854" y="51150"/>
                  </a:lnTo>
                  <a:lnTo>
                    <a:pt x="172246" y="53491"/>
                  </a:lnTo>
                  <a:lnTo>
                    <a:pt x="142751" y="77772"/>
                  </a:lnTo>
                  <a:lnTo>
                    <a:pt x="136801" y="80206"/>
                  </a:lnTo>
                  <a:lnTo>
                    <a:pt x="130848" y="84595"/>
                  </a:lnTo>
                  <a:lnTo>
                    <a:pt x="118943" y="100642"/>
                  </a:lnTo>
                  <a:lnTo>
                    <a:pt x="74295" y="139914"/>
                  </a:lnTo>
                  <a:lnTo>
                    <a:pt x="47506" y="165696"/>
                  </a:lnTo>
                  <a:lnTo>
                    <a:pt x="35600" y="171526"/>
                  </a:lnTo>
                  <a:lnTo>
                    <a:pt x="10208" y="195067"/>
                  </a:lnTo>
                  <a:lnTo>
                    <a:pt x="0" y="196442"/>
                  </a:lnTo>
                  <a:lnTo>
                    <a:pt x="38620" y="196453"/>
                  </a:lnTo>
                  <a:lnTo>
                    <a:pt x="82731" y="185041"/>
                  </a:lnTo>
                  <a:lnTo>
                    <a:pt x="99811" y="179867"/>
                  </a:lnTo>
                  <a:lnTo>
                    <a:pt x="127983" y="177676"/>
                  </a:lnTo>
                  <a:lnTo>
                    <a:pt x="145354" y="170915"/>
                  </a:lnTo>
                  <a:lnTo>
                    <a:pt x="173760" y="169674"/>
                  </a:lnTo>
                  <a:lnTo>
                    <a:pt x="175332" y="168678"/>
                  </a:lnTo>
                  <a:lnTo>
                    <a:pt x="176380" y="167023"/>
                  </a:lnTo>
                  <a:lnTo>
                    <a:pt x="177078" y="164926"/>
                  </a:lnTo>
                  <a:lnTo>
                    <a:pt x="177543" y="164521"/>
                  </a:lnTo>
                  <a:lnTo>
                    <a:pt x="177854" y="165243"/>
                  </a:lnTo>
                  <a:lnTo>
                    <a:pt x="178061" y="166717"/>
                  </a:lnTo>
                  <a:lnTo>
                    <a:pt x="178199" y="166707"/>
                  </a:lnTo>
                  <a:lnTo>
                    <a:pt x="178438" y="161717"/>
                  </a:lnTo>
                  <a:lnTo>
                    <a:pt x="178468" y="166073"/>
                  </a:lnTo>
                  <a:lnTo>
                    <a:pt x="178475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462"/>
            <p:cNvSpPr/>
            <p:nvPr>
              <p:custDataLst>
                <p:tags r:id="rId22"/>
              </p:custDataLst>
            </p:nvPr>
          </p:nvSpPr>
          <p:spPr bwMode="auto">
            <a:xfrm>
              <a:off x="7447359" y="3223994"/>
              <a:ext cx="115156" cy="213889"/>
            </a:xfrm>
            <a:custGeom>
              <a:avLst/>
              <a:gdLst/>
              <a:ahLst/>
              <a:cxnLst/>
              <a:rect l="0" t="0" r="0" b="0"/>
              <a:pathLst>
                <a:path w="115156" h="213889">
                  <a:moveTo>
                    <a:pt x="0" y="26412"/>
                  </a:moveTo>
                  <a:lnTo>
                    <a:pt x="0" y="26412"/>
                  </a:lnTo>
                  <a:lnTo>
                    <a:pt x="0" y="18724"/>
                  </a:lnTo>
                  <a:lnTo>
                    <a:pt x="993" y="18310"/>
                  </a:lnTo>
                  <a:lnTo>
                    <a:pt x="7689" y="17591"/>
                  </a:lnTo>
                  <a:lnTo>
                    <a:pt x="8378" y="14885"/>
                  </a:lnTo>
                  <a:lnTo>
                    <a:pt x="8562" y="12774"/>
                  </a:lnTo>
                  <a:lnTo>
                    <a:pt x="9677" y="11367"/>
                  </a:lnTo>
                  <a:lnTo>
                    <a:pt x="13562" y="9803"/>
                  </a:lnTo>
                  <a:lnTo>
                    <a:pt x="24140" y="7808"/>
                  </a:lnTo>
                  <a:lnTo>
                    <a:pt x="33832" y="2489"/>
                  </a:lnTo>
                  <a:lnTo>
                    <a:pt x="55326" y="0"/>
                  </a:lnTo>
                  <a:lnTo>
                    <a:pt x="61962" y="2437"/>
                  </a:lnTo>
                  <a:lnTo>
                    <a:pt x="68218" y="5834"/>
                  </a:lnTo>
                  <a:lnTo>
                    <a:pt x="77319" y="8739"/>
                  </a:lnTo>
                  <a:lnTo>
                    <a:pt x="101200" y="29512"/>
                  </a:lnTo>
                  <a:lnTo>
                    <a:pt x="104509" y="35397"/>
                  </a:lnTo>
                  <a:lnTo>
                    <a:pt x="115155" y="68251"/>
                  </a:lnTo>
                  <a:lnTo>
                    <a:pt x="114818" y="83898"/>
                  </a:lnTo>
                  <a:lnTo>
                    <a:pt x="102773" y="122940"/>
                  </a:lnTo>
                  <a:lnTo>
                    <a:pt x="89112" y="141882"/>
                  </a:lnTo>
                  <a:lnTo>
                    <a:pt x="52789" y="184717"/>
                  </a:lnTo>
                  <a:lnTo>
                    <a:pt x="18071" y="211227"/>
                  </a:lnTo>
                  <a:lnTo>
                    <a:pt x="9465" y="213777"/>
                  </a:lnTo>
                  <a:lnTo>
                    <a:pt x="4348" y="213888"/>
                  </a:lnTo>
                  <a:lnTo>
                    <a:pt x="2899" y="212912"/>
                  </a:lnTo>
                  <a:lnTo>
                    <a:pt x="1933" y="211269"/>
                  </a:lnTo>
                  <a:lnTo>
                    <a:pt x="1289" y="209181"/>
                  </a:lnTo>
                  <a:lnTo>
                    <a:pt x="1851" y="206797"/>
                  </a:lnTo>
                  <a:lnTo>
                    <a:pt x="8930" y="1960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463"/>
            <p:cNvSpPr/>
            <p:nvPr>
              <p:custDataLst>
                <p:tags r:id="rId23"/>
              </p:custDataLst>
            </p:nvPr>
          </p:nvSpPr>
          <p:spPr bwMode="auto">
            <a:xfrm>
              <a:off x="7545586" y="2786063"/>
              <a:ext cx="133946" cy="178594"/>
            </a:xfrm>
            <a:custGeom>
              <a:avLst/>
              <a:gdLst/>
              <a:ahLst/>
              <a:cxnLst/>
              <a:rect l="0" t="0" r="0" b="0"/>
              <a:pathLst>
                <a:path w="133946" h="178594">
                  <a:moveTo>
                    <a:pt x="133945" y="0"/>
                  </a:moveTo>
                  <a:lnTo>
                    <a:pt x="133945" y="0"/>
                  </a:lnTo>
                  <a:lnTo>
                    <a:pt x="128801" y="0"/>
                  </a:lnTo>
                  <a:lnTo>
                    <a:pt x="133686" y="0"/>
                  </a:lnTo>
                  <a:lnTo>
                    <a:pt x="125377" y="0"/>
                  </a:lnTo>
                  <a:lnTo>
                    <a:pt x="125123" y="4740"/>
                  </a:lnTo>
                  <a:lnTo>
                    <a:pt x="122417" y="9713"/>
                  </a:lnTo>
                  <a:lnTo>
                    <a:pt x="86630" y="51722"/>
                  </a:lnTo>
                  <a:lnTo>
                    <a:pt x="77198" y="59698"/>
                  </a:lnTo>
                  <a:lnTo>
                    <a:pt x="45970" y="104302"/>
                  </a:lnTo>
                  <a:lnTo>
                    <a:pt x="18027" y="144741"/>
                  </a:lnTo>
                  <a:lnTo>
                    <a:pt x="11626" y="158641"/>
                  </a:lnTo>
                  <a:lnTo>
                    <a:pt x="9136" y="165757"/>
                  </a:lnTo>
                  <a:lnTo>
                    <a:pt x="0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464"/>
            <p:cNvSpPr/>
            <p:nvPr>
              <p:custDataLst>
                <p:tags r:id="rId24"/>
              </p:custDataLst>
            </p:nvPr>
          </p:nvSpPr>
          <p:spPr bwMode="auto">
            <a:xfrm>
              <a:off x="7420580" y="2821781"/>
              <a:ext cx="160726" cy="98228"/>
            </a:xfrm>
            <a:custGeom>
              <a:avLst/>
              <a:gdLst/>
              <a:ahLst/>
              <a:cxnLst/>
              <a:rect l="0" t="0" r="0" b="0"/>
              <a:pathLst>
                <a:path w="160726" h="98228">
                  <a:moveTo>
                    <a:pt x="8920" y="0"/>
                  </a:moveTo>
                  <a:lnTo>
                    <a:pt x="8920" y="0"/>
                  </a:lnTo>
                  <a:lnTo>
                    <a:pt x="1231" y="0"/>
                  </a:lnTo>
                  <a:lnTo>
                    <a:pt x="817" y="992"/>
                  </a:lnTo>
                  <a:lnTo>
                    <a:pt x="0" y="13561"/>
                  </a:lnTo>
                  <a:lnTo>
                    <a:pt x="989" y="14994"/>
                  </a:lnTo>
                  <a:lnTo>
                    <a:pt x="2640" y="15949"/>
                  </a:lnTo>
                  <a:lnTo>
                    <a:pt x="9705" y="17293"/>
                  </a:lnTo>
                  <a:lnTo>
                    <a:pt x="12420" y="17482"/>
                  </a:lnTo>
                  <a:lnTo>
                    <a:pt x="18082" y="20338"/>
                  </a:lnTo>
                  <a:lnTo>
                    <a:pt x="23907" y="23922"/>
                  </a:lnTo>
                  <a:lnTo>
                    <a:pt x="32763" y="26932"/>
                  </a:lnTo>
                  <a:lnTo>
                    <a:pt x="42664" y="32674"/>
                  </a:lnTo>
                  <a:lnTo>
                    <a:pt x="56732" y="35809"/>
                  </a:lnTo>
                  <a:lnTo>
                    <a:pt x="67625" y="42581"/>
                  </a:lnTo>
                  <a:lnTo>
                    <a:pt x="87966" y="56674"/>
                  </a:lnTo>
                  <a:lnTo>
                    <a:pt x="109746" y="66736"/>
                  </a:lnTo>
                  <a:lnTo>
                    <a:pt x="130937" y="85402"/>
                  </a:lnTo>
                  <a:lnTo>
                    <a:pt x="142861" y="91173"/>
                  </a:lnTo>
                  <a:lnTo>
                    <a:pt x="150030" y="96833"/>
                  </a:lnTo>
                  <a:lnTo>
                    <a:pt x="160725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7" name="SMARTInkShape-Group188"/>
          <p:cNvGrpSpPr/>
          <p:nvPr/>
        </p:nvGrpSpPr>
        <p:grpSpPr>
          <a:xfrm>
            <a:off x="7921056" y="1697928"/>
            <a:ext cx="1169367" cy="418250"/>
            <a:chOff x="7921056" y="1697928"/>
            <a:chExt cx="1169367" cy="418250"/>
          </a:xfrm>
        </p:grpSpPr>
        <p:sp>
          <p:nvSpPr>
            <p:cNvPr id="21" name="SMARTInkShape-465"/>
            <p:cNvSpPr/>
            <p:nvPr>
              <p:custDataLst>
                <p:tags r:id="rId11"/>
              </p:custDataLst>
            </p:nvPr>
          </p:nvSpPr>
          <p:spPr bwMode="auto">
            <a:xfrm>
              <a:off x="8814853" y="1697928"/>
              <a:ext cx="275570" cy="284464"/>
            </a:xfrm>
            <a:custGeom>
              <a:avLst/>
              <a:gdLst/>
              <a:ahLst/>
              <a:cxnLst/>
              <a:rect l="0" t="0" r="0" b="0"/>
              <a:pathLst>
                <a:path w="275570" h="284464">
                  <a:moveTo>
                    <a:pt x="79116" y="284463"/>
                  </a:moveTo>
                  <a:lnTo>
                    <a:pt x="79116" y="284463"/>
                  </a:lnTo>
                  <a:lnTo>
                    <a:pt x="72047" y="267681"/>
                  </a:lnTo>
                  <a:lnTo>
                    <a:pt x="65555" y="228661"/>
                  </a:lnTo>
                  <a:lnTo>
                    <a:pt x="50400" y="187165"/>
                  </a:lnTo>
                  <a:lnTo>
                    <a:pt x="46510" y="180696"/>
                  </a:lnTo>
                  <a:lnTo>
                    <a:pt x="44781" y="174513"/>
                  </a:lnTo>
                  <a:lnTo>
                    <a:pt x="43327" y="172468"/>
                  </a:lnTo>
                  <a:lnTo>
                    <a:pt x="41366" y="171104"/>
                  </a:lnTo>
                  <a:lnTo>
                    <a:pt x="39066" y="170195"/>
                  </a:lnTo>
                  <a:lnTo>
                    <a:pt x="37534" y="168597"/>
                  </a:lnTo>
                  <a:lnTo>
                    <a:pt x="35830" y="164175"/>
                  </a:lnTo>
                  <a:lnTo>
                    <a:pt x="34384" y="162599"/>
                  </a:lnTo>
                  <a:lnTo>
                    <a:pt x="26899" y="159862"/>
                  </a:lnTo>
                  <a:lnTo>
                    <a:pt x="17969" y="159483"/>
                  </a:lnTo>
                  <a:lnTo>
                    <a:pt x="17516" y="160463"/>
                  </a:lnTo>
                  <a:lnTo>
                    <a:pt x="17011" y="164198"/>
                  </a:lnTo>
                  <a:lnTo>
                    <a:pt x="14141" y="169165"/>
                  </a:lnTo>
                  <a:lnTo>
                    <a:pt x="11987" y="171879"/>
                  </a:lnTo>
                  <a:lnTo>
                    <a:pt x="9593" y="180186"/>
                  </a:lnTo>
                  <a:lnTo>
                    <a:pt x="5082" y="215514"/>
                  </a:lnTo>
                  <a:lnTo>
                    <a:pt x="0" y="232589"/>
                  </a:lnTo>
                  <a:lnTo>
                    <a:pt x="8447" y="272289"/>
                  </a:lnTo>
                  <a:lnTo>
                    <a:pt x="12319" y="278391"/>
                  </a:lnTo>
                  <a:lnTo>
                    <a:pt x="17348" y="281764"/>
                  </a:lnTo>
                  <a:lnTo>
                    <a:pt x="25756" y="283663"/>
                  </a:lnTo>
                  <a:lnTo>
                    <a:pt x="37487" y="284305"/>
                  </a:lnTo>
                  <a:lnTo>
                    <a:pt x="39457" y="283365"/>
                  </a:lnTo>
                  <a:lnTo>
                    <a:pt x="40770" y="281747"/>
                  </a:lnTo>
                  <a:lnTo>
                    <a:pt x="43222" y="277302"/>
                  </a:lnTo>
                  <a:lnTo>
                    <a:pt x="57533" y="260544"/>
                  </a:lnTo>
                  <a:lnTo>
                    <a:pt x="68106" y="230094"/>
                  </a:lnTo>
                  <a:lnTo>
                    <a:pt x="70904" y="193886"/>
                  </a:lnTo>
                  <a:lnTo>
                    <a:pt x="77838" y="150349"/>
                  </a:lnTo>
                  <a:lnTo>
                    <a:pt x="78863" y="109621"/>
                  </a:lnTo>
                  <a:lnTo>
                    <a:pt x="79093" y="67764"/>
                  </a:lnTo>
                  <a:lnTo>
                    <a:pt x="79113" y="42226"/>
                  </a:lnTo>
                  <a:lnTo>
                    <a:pt x="76468" y="35250"/>
                  </a:lnTo>
                  <a:lnTo>
                    <a:pt x="72978" y="28842"/>
                  </a:lnTo>
                  <a:lnTo>
                    <a:pt x="70737" y="16644"/>
                  </a:lnTo>
                  <a:lnTo>
                    <a:pt x="70295" y="9420"/>
                  </a:lnTo>
                  <a:lnTo>
                    <a:pt x="69267" y="8828"/>
                  </a:lnTo>
                  <a:lnTo>
                    <a:pt x="65478" y="8169"/>
                  </a:lnTo>
                  <a:lnTo>
                    <a:pt x="64071" y="7001"/>
                  </a:lnTo>
                  <a:lnTo>
                    <a:pt x="61627" y="0"/>
                  </a:lnTo>
                  <a:lnTo>
                    <a:pt x="61259" y="24713"/>
                  </a:lnTo>
                  <a:lnTo>
                    <a:pt x="70350" y="65317"/>
                  </a:lnTo>
                  <a:lnTo>
                    <a:pt x="77765" y="106408"/>
                  </a:lnTo>
                  <a:lnTo>
                    <a:pt x="86005" y="143520"/>
                  </a:lnTo>
                  <a:lnTo>
                    <a:pt x="90086" y="166303"/>
                  </a:lnTo>
                  <a:lnTo>
                    <a:pt x="95898" y="179361"/>
                  </a:lnTo>
                  <a:lnTo>
                    <a:pt x="126408" y="223131"/>
                  </a:lnTo>
                  <a:lnTo>
                    <a:pt x="137589" y="236482"/>
                  </a:lnTo>
                  <a:lnTo>
                    <a:pt x="139830" y="242633"/>
                  </a:lnTo>
                  <a:lnTo>
                    <a:pt x="141420" y="244670"/>
                  </a:lnTo>
                  <a:lnTo>
                    <a:pt x="149155" y="248207"/>
                  </a:lnTo>
                  <a:lnTo>
                    <a:pt x="154879" y="243845"/>
                  </a:lnTo>
                  <a:lnTo>
                    <a:pt x="157437" y="238960"/>
                  </a:lnTo>
                  <a:lnTo>
                    <a:pt x="159303" y="226302"/>
                  </a:lnTo>
                  <a:lnTo>
                    <a:pt x="159472" y="184204"/>
                  </a:lnTo>
                  <a:lnTo>
                    <a:pt x="150921" y="143976"/>
                  </a:lnTo>
                  <a:lnTo>
                    <a:pt x="149806" y="143180"/>
                  </a:lnTo>
                  <a:lnTo>
                    <a:pt x="143496" y="142059"/>
                  </a:lnTo>
                  <a:lnTo>
                    <a:pt x="138156" y="141797"/>
                  </a:lnTo>
                  <a:lnTo>
                    <a:pt x="136336" y="143712"/>
                  </a:lnTo>
                  <a:lnTo>
                    <a:pt x="130767" y="158397"/>
                  </a:lnTo>
                  <a:lnTo>
                    <a:pt x="126877" y="164933"/>
                  </a:lnTo>
                  <a:lnTo>
                    <a:pt x="123694" y="174191"/>
                  </a:lnTo>
                  <a:lnTo>
                    <a:pt x="117901" y="184211"/>
                  </a:lnTo>
                  <a:lnTo>
                    <a:pt x="116197" y="193935"/>
                  </a:lnTo>
                  <a:lnTo>
                    <a:pt x="118086" y="202225"/>
                  </a:lnTo>
                  <a:lnTo>
                    <a:pt x="121240" y="209217"/>
                  </a:lnTo>
                  <a:lnTo>
                    <a:pt x="124009" y="218732"/>
                  </a:lnTo>
                  <a:lnTo>
                    <a:pt x="136095" y="233829"/>
                  </a:lnTo>
                  <a:lnTo>
                    <a:pt x="141813" y="237154"/>
                  </a:lnTo>
                  <a:lnTo>
                    <a:pt x="153254" y="239026"/>
                  </a:lnTo>
                  <a:lnTo>
                    <a:pt x="184400" y="239801"/>
                  </a:lnTo>
                  <a:lnTo>
                    <a:pt x="190458" y="235070"/>
                  </a:lnTo>
                  <a:lnTo>
                    <a:pt x="193093" y="230099"/>
                  </a:lnTo>
                  <a:lnTo>
                    <a:pt x="193796" y="227384"/>
                  </a:lnTo>
                  <a:lnTo>
                    <a:pt x="202083" y="212956"/>
                  </a:lnTo>
                  <a:lnTo>
                    <a:pt x="204116" y="184374"/>
                  </a:lnTo>
                  <a:lnTo>
                    <a:pt x="204121" y="182018"/>
                  </a:lnTo>
                  <a:lnTo>
                    <a:pt x="205117" y="181439"/>
                  </a:lnTo>
                  <a:lnTo>
                    <a:pt x="206772" y="182046"/>
                  </a:lnTo>
                  <a:lnTo>
                    <a:pt x="212952" y="186163"/>
                  </a:lnTo>
                  <a:lnTo>
                    <a:pt x="213061" y="224945"/>
                  </a:lnTo>
                  <a:lnTo>
                    <a:pt x="215707" y="230890"/>
                  </a:lnTo>
                  <a:lnTo>
                    <a:pt x="219198" y="236840"/>
                  </a:lnTo>
                  <a:lnTo>
                    <a:pt x="221439" y="248744"/>
                  </a:lnTo>
                  <a:lnTo>
                    <a:pt x="221881" y="260650"/>
                  </a:lnTo>
                  <a:lnTo>
                    <a:pt x="222910" y="262635"/>
                  </a:lnTo>
                  <a:lnTo>
                    <a:pt x="224588" y="263957"/>
                  </a:lnTo>
                  <a:lnTo>
                    <a:pt x="230810" y="266557"/>
                  </a:lnTo>
                  <a:lnTo>
                    <a:pt x="235629" y="261849"/>
                  </a:lnTo>
                  <a:lnTo>
                    <a:pt x="240619" y="259529"/>
                  </a:lnTo>
                  <a:lnTo>
                    <a:pt x="243340" y="258911"/>
                  </a:lnTo>
                  <a:lnTo>
                    <a:pt x="245153" y="257506"/>
                  </a:lnTo>
                  <a:lnTo>
                    <a:pt x="255590" y="237370"/>
                  </a:lnTo>
                  <a:lnTo>
                    <a:pt x="262925" y="231814"/>
                  </a:lnTo>
                  <a:lnTo>
                    <a:pt x="264988" y="226998"/>
                  </a:lnTo>
                  <a:lnTo>
                    <a:pt x="266531" y="225317"/>
                  </a:lnTo>
                  <a:lnTo>
                    <a:pt x="275158" y="222086"/>
                  </a:lnTo>
                  <a:lnTo>
                    <a:pt x="275569" y="2666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466"/>
            <p:cNvSpPr/>
            <p:nvPr>
              <p:custDataLst>
                <p:tags r:id="rId12"/>
              </p:custDataLst>
            </p:nvPr>
          </p:nvSpPr>
          <p:spPr bwMode="auto">
            <a:xfrm>
              <a:off x="8672010" y="1705753"/>
              <a:ext cx="105874" cy="276115"/>
            </a:xfrm>
            <a:custGeom>
              <a:avLst/>
              <a:gdLst/>
              <a:ahLst/>
              <a:cxnLst/>
              <a:rect l="0" t="0" r="0" b="0"/>
              <a:pathLst>
                <a:path w="105874" h="276115">
                  <a:moveTo>
                    <a:pt x="105873" y="205200"/>
                  </a:moveTo>
                  <a:lnTo>
                    <a:pt x="105873" y="205200"/>
                  </a:lnTo>
                  <a:lnTo>
                    <a:pt x="105873" y="209941"/>
                  </a:lnTo>
                  <a:lnTo>
                    <a:pt x="104881" y="211337"/>
                  </a:lnTo>
                  <a:lnTo>
                    <a:pt x="103226" y="212268"/>
                  </a:lnTo>
                  <a:lnTo>
                    <a:pt x="101132" y="212888"/>
                  </a:lnTo>
                  <a:lnTo>
                    <a:pt x="99735" y="214295"/>
                  </a:lnTo>
                  <a:lnTo>
                    <a:pt x="98183" y="218502"/>
                  </a:lnTo>
                  <a:lnTo>
                    <a:pt x="96778" y="220022"/>
                  </a:lnTo>
                  <a:lnTo>
                    <a:pt x="92571" y="221709"/>
                  </a:lnTo>
                  <a:lnTo>
                    <a:pt x="84624" y="222659"/>
                  </a:lnTo>
                  <a:lnTo>
                    <a:pt x="82777" y="221801"/>
                  </a:lnTo>
                  <a:lnTo>
                    <a:pt x="81546" y="220236"/>
                  </a:lnTo>
                  <a:lnTo>
                    <a:pt x="80725" y="218200"/>
                  </a:lnTo>
                  <a:lnTo>
                    <a:pt x="79185" y="216844"/>
                  </a:lnTo>
                  <a:lnTo>
                    <a:pt x="74830" y="215336"/>
                  </a:lnTo>
                  <a:lnTo>
                    <a:pt x="63948" y="213376"/>
                  </a:lnTo>
                  <a:lnTo>
                    <a:pt x="58135" y="209495"/>
                  </a:lnTo>
                  <a:lnTo>
                    <a:pt x="54891" y="204463"/>
                  </a:lnTo>
                  <a:lnTo>
                    <a:pt x="52456" y="198920"/>
                  </a:lnTo>
                  <a:lnTo>
                    <a:pt x="36917" y="178392"/>
                  </a:lnTo>
                  <a:lnTo>
                    <a:pt x="36089" y="175422"/>
                  </a:lnTo>
                  <a:lnTo>
                    <a:pt x="34545" y="173442"/>
                  </a:lnTo>
                  <a:lnTo>
                    <a:pt x="25916" y="169636"/>
                  </a:lnTo>
                  <a:lnTo>
                    <a:pt x="20887" y="169527"/>
                  </a:lnTo>
                  <a:lnTo>
                    <a:pt x="15847" y="172147"/>
                  </a:lnTo>
                  <a:lnTo>
                    <a:pt x="13113" y="174235"/>
                  </a:lnTo>
                  <a:lnTo>
                    <a:pt x="10076" y="179201"/>
                  </a:lnTo>
                  <a:lnTo>
                    <a:pt x="0" y="220619"/>
                  </a:lnTo>
                  <a:lnTo>
                    <a:pt x="1932" y="229582"/>
                  </a:lnTo>
                  <a:lnTo>
                    <a:pt x="5953" y="240206"/>
                  </a:lnTo>
                  <a:lnTo>
                    <a:pt x="6518" y="243420"/>
                  </a:lnTo>
                  <a:lnTo>
                    <a:pt x="9790" y="249637"/>
                  </a:lnTo>
                  <a:lnTo>
                    <a:pt x="28607" y="270672"/>
                  </a:lnTo>
                  <a:lnTo>
                    <a:pt x="34490" y="273986"/>
                  </a:lnTo>
                  <a:lnTo>
                    <a:pt x="46352" y="276114"/>
                  </a:lnTo>
                  <a:lnTo>
                    <a:pt x="52299" y="273759"/>
                  </a:lnTo>
                  <a:lnTo>
                    <a:pt x="58249" y="270397"/>
                  </a:lnTo>
                  <a:lnTo>
                    <a:pt x="67178" y="267513"/>
                  </a:lnTo>
                  <a:lnTo>
                    <a:pt x="82060" y="255384"/>
                  </a:lnTo>
                  <a:lnTo>
                    <a:pt x="90990" y="242008"/>
                  </a:lnTo>
                  <a:lnTo>
                    <a:pt x="95179" y="230217"/>
                  </a:lnTo>
                  <a:lnTo>
                    <a:pt x="96788" y="189349"/>
                  </a:lnTo>
                  <a:lnTo>
                    <a:pt x="96912" y="151026"/>
                  </a:lnTo>
                  <a:lnTo>
                    <a:pt x="96934" y="117821"/>
                  </a:lnTo>
                  <a:lnTo>
                    <a:pt x="94295" y="73691"/>
                  </a:lnTo>
                  <a:lnTo>
                    <a:pt x="89254" y="36017"/>
                  </a:lnTo>
                  <a:lnTo>
                    <a:pt x="88016" y="0"/>
                  </a:lnTo>
                  <a:lnTo>
                    <a:pt x="88013" y="42059"/>
                  </a:lnTo>
                  <a:lnTo>
                    <a:pt x="95081" y="81043"/>
                  </a:lnTo>
                  <a:lnTo>
                    <a:pt x="97690" y="124946"/>
                  </a:lnTo>
                  <a:lnTo>
                    <a:pt x="105873" y="1605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467"/>
            <p:cNvSpPr/>
            <p:nvPr>
              <p:custDataLst>
                <p:tags r:id="rId13"/>
              </p:custDataLst>
            </p:nvPr>
          </p:nvSpPr>
          <p:spPr bwMode="auto">
            <a:xfrm>
              <a:off x="7965395" y="1929795"/>
              <a:ext cx="339215" cy="111317"/>
            </a:xfrm>
            <a:custGeom>
              <a:avLst/>
              <a:gdLst/>
              <a:ahLst/>
              <a:cxnLst/>
              <a:rect l="0" t="0" r="0" b="0"/>
              <a:pathLst>
                <a:path w="339215" h="111317">
                  <a:moveTo>
                    <a:pt x="339214" y="7947"/>
                  </a:moveTo>
                  <a:lnTo>
                    <a:pt x="339214" y="7947"/>
                  </a:lnTo>
                  <a:lnTo>
                    <a:pt x="339214" y="2803"/>
                  </a:lnTo>
                  <a:lnTo>
                    <a:pt x="339214" y="4999"/>
                  </a:lnTo>
                  <a:lnTo>
                    <a:pt x="338222" y="4990"/>
                  </a:lnTo>
                  <a:lnTo>
                    <a:pt x="331525" y="0"/>
                  </a:lnTo>
                  <a:lnTo>
                    <a:pt x="328190" y="2100"/>
                  </a:lnTo>
                  <a:lnTo>
                    <a:pt x="325912" y="4049"/>
                  </a:lnTo>
                  <a:lnTo>
                    <a:pt x="320735" y="6215"/>
                  </a:lnTo>
                  <a:lnTo>
                    <a:pt x="278276" y="12658"/>
                  </a:lnTo>
                  <a:lnTo>
                    <a:pt x="240019" y="18967"/>
                  </a:lnTo>
                  <a:lnTo>
                    <a:pt x="196212" y="32035"/>
                  </a:lnTo>
                  <a:lnTo>
                    <a:pt x="151674" y="46679"/>
                  </a:lnTo>
                  <a:lnTo>
                    <a:pt x="114108" y="61530"/>
                  </a:lnTo>
                  <a:lnTo>
                    <a:pt x="77215" y="76409"/>
                  </a:lnTo>
                  <a:lnTo>
                    <a:pt x="34349" y="97244"/>
                  </a:lnTo>
                  <a:lnTo>
                    <a:pt x="20019" y="103528"/>
                  </a:lnTo>
                  <a:lnTo>
                    <a:pt x="1185" y="106160"/>
                  </a:lnTo>
                  <a:lnTo>
                    <a:pt x="752" y="107157"/>
                  </a:lnTo>
                  <a:lnTo>
                    <a:pt x="143" y="111316"/>
                  </a:lnTo>
                  <a:lnTo>
                    <a:pt x="0" y="109120"/>
                  </a:lnTo>
                  <a:lnTo>
                    <a:pt x="954" y="108138"/>
                  </a:lnTo>
                  <a:lnTo>
                    <a:pt x="4660" y="107047"/>
                  </a:lnTo>
                  <a:lnTo>
                    <a:pt x="6046" y="105764"/>
                  </a:lnTo>
                  <a:lnTo>
                    <a:pt x="10915" y="96575"/>
                  </a:lnTo>
                  <a:lnTo>
                    <a:pt x="17746" y="883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468"/>
            <p:cNvSpPr/>
            <p:nvPr>
              <p:custDataLst>
                <p:tags r:id="rId14"/>
              </p:custDataLst>
            </p:nvPr>
          </p:nvSpPr>
          <p:spPr bwMode="auto">
            <a:xfrm>
              <a:off x="7921056" y="1955602"/>
              <a:ext cx="151383" cy="160576"/>
            </a:xfrm>
            <a:custGeom>
              <a:avLst/>
              <a:gdLst/>
              <a:ahLst/>
              <a:cxnLst/>
              <a:rect l="0" t="0" r="0" b="0"/>
              <a:pathLst>
                <a:path w="151383" h="160576">
                  <a:moveTo>
                    <a:pt x="88874" y="17859"/>
                  </a:moveTo>
                  <a:lnTo>
                    <a:pt x="88874" y="17859"/>
                  </a:lnTo>
                  <a:lnTo>
                    <a:pt x="81185" y="10170"/>
                  </a:lnTo>
                  <a:lnTo>
                    <a:pt x="79976" y="400"/>
                  </a:lnTo>
                  <a:lnTo>
                    <a:pt x="57744" y="0"/>
                  </a:lnTo>
                  <a:lnTo>
                    <a:pt x="55222" y="1985"/>
                  </a:lnTo>
                  <a:lnTo>
                    <a:pt x="19283" y="45337"/>
                  </a:lnTo>
                  <a:lnTo>
                    <a:pt x="13295" y="56861"/>
                  </a:lnTo>
                  <a:lnTo>
                    <a:pt x="1719" y="98244"/>
                  </a:lnTo>
                  <a:lnTo>
                    <a:pt x="0" y="122042"/>
                  </a:lnTo>
                  <a:lnTo>
                    <a:pt x="2411" y="131300"/>
                  </a:lnTo>
                  <a:lnTo>
                    <a:pt x="12043" y="145329"/>
                  </a:lnTo>
                  <a:lnTo>
                    <a:pt x="20579" y="154626"/>
                  </a:lnTo>
                  <a:lnTo>
                    <a:pt x="29085" y="158019"/>
                  </a:lnTo>
                  <a:lnTo>
                    <a:pt x="68197" y="160575"/>
                  </a:lnTo>
                  <a:lnTo>
                    <a:pt x="103582" y="159732"/>
                  </a:lnTo>
                  <a:lnTo>
                    <a:pt x="132902" y="149710"/>
                  </a:lnTo>
                  <a:lnTo>
                    <a:pt x="139199" y="145912"/>
                  </a:lnTo>
                  <a:lnTo>
                    <a:pt x="151382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469"/>
            <p:cNvSpPr/>
            <p:nvPr>
              <p:custDataLst>
                <p:tags r:id="rId15"/>
              </p:custDataLst>
            </p:nvPr>
          </p:nvSpPr>
          <p:spPr bwMode="auto">
            <a:xfrm>
              <a:off x="8411767" y="1786046"/>
              <a:ext cx="258961" cy="244961"/>
            </a:xfrm>
            <a:custGeom>
              <a:avLst/>
              <a:gdLst/>
              <a:ahLst/>
              <a:cxnLst/>
              <a:rect l="0" t="0" r="0" b="0"/>
              <a:pathLst>
                <a:path w="258961" h="244961">
                  <a:moveTo>
                    <a:pt x="26788" y="8821"/>
                  </a:moveTo>
                  <a:lnTo>
                    <a:pt x="26788" y="8821"/>
                  </a:lnTo>
                  <a:lnTo>
                    <a:pt x="19098" y="8821"/>
                  </a:lnTo>
                  <a:lnTo>
                    <a:pt x="18685" y="7829"/>
                  </a:lnTo>
                  <a:lnTo>
                    <a:pt x="17890" y="259"/>
                  </a:lnTo>
                  <a:lnTo>
                    <a:pt x="22608" y="0"/>
                  </a:lnTo>
                  <a:lnTo>
                    <a:pt x="24000" y="956"/>
                  </a:lnTo>
                  <a:lnTo>
                    <a:pt x="24930" y="2586"/>
                  </a:lnTo>
                  <a:lnTo>
                    <a:pt x="26421" y="12330"/>
                  </a:lnTo>
                  <a:lnTo>
                    <a:pt x="26773" y="53723"/>
                  </a:lnTo>
                  <a:lnTo>
                    <a:pt x="25789" y="65488"/>
                  </a:lnTo>
                  <a:lnTo>
                    <a:pt x="17692" y="108234"/>
                  </a:lnTo>
                  <a:lnTo>
                    <a:pt x="5538" y="147112"/>
                  </a:lnTo>
                  <a:lnTo>
                    <a:pt x="728" y="178273"/>
                  </a:lnTo>
                  <a:lnTo>
                    <a:pt x="0" y="222674"/>
                  </a:lnTo>
                  <a:lnTo>
                    <a:pt x="7687" y="223093"/>
                  </a:lnTo>
                  <a:lnTo>
                    <a:pt x="13301" y="218381"/>
                  </a:lnTo>
                  <a:lnTo>
                    <a:pt x="38730" y="177071"/>
                  </a:lnTo>
                  <a:lnTo>
                    <a:pt x="56556" y="150098"/>
                  </a:lnTo>
                  <a:lnTo>
                    <a:pt x="62507" y="146025"/>
                  </a:lnTo>
                  <a:lnTo>
                    <a:pt x="65484" y="144939"/>
                  </a:lnTo>
                  <a:lnTo>
                    <a:pt x="67467" y="143222"/>
                  </a:lnTo>
                  <a:lnTo>
                    <a:pt x="69672" y="138670"/>
                  </a:lnTo>
                  <a:lnTo>
                    <a:pt x="71252" y="138051"/>
                  </a:lnTo>
                  <a:lnTo>
                    <a:pt x="73298" y="138631"/>
                  </a:lnTo>
                  <a:lnTo>
                    <a:pt x="82390" y="145049"/>
                  </a:lnTo>
                  <a:lnTo>
                    <a:pt x="84693" y="147265"/>
                  </a:lnTo>
                  <a:lnTo>
                    <a:pt x="87250" y="152373"/>
                  </a:lnTo>
                  <a:lnTo>
                    <a:pt x="90019" y="166668"/>
                  </a:lnTo>
                  <a:lnTo>
                    <a:pt x="95352" y="176527"/>
                  </a:lnTo>
                  <a:lnTo>
                    <a:pt x="98965" y="201473"/>
                  </a:lnTo>
                  <a:lnTo>
                    <a:pt x="107889" y="214041"/>
                  </a:lnTo>
                  <a:lnTo>
                    <a:pt x="136933" y="243967"/>
                  </a:lnTo>
                  <a:lnTo>
                    <a:pt x="139906" y="244960"/>
                  </a:lnTo>
                  <a:lnTo>
                    <a:pt x="142880" y="244630"/>
                  </a:lnTo>
                  <a:lnTo>
                    <a:pt x="151805" y="242071"/>
                  </a:lnTo>
                  <a:lnTo>
                    <a:pt x="158749" y="240480"/>
                  </a:lnTo>
                  <a:lnTo>
                    <a:pt x="176730" y="231374"/>
                  </a:lnTo>
                  <a:lnTo>
                    <a:pt x="190131" y="220021"/>
                  </a:lnTo>
                  <a:lnTo>
                    <a:pt x="193643" y="214143"/>
                  </a:lnTo>
                  <a:lnTo>
                    <a:pt x="207402" y="173743"/>
                  </a:lnTo>
                  <a:lnTo>
                    <a:pt x="212946" y="146570"/>
                  </a:lnTo>
                  <a:lnTo>
                    <a:pt x="214275" y="109356"/>
                  </a:lnTo>
                  <a:lnTo>
                    <a:pt x="205490" y="98245"/>
                  </a:lnTo>
                  <a:lnTo>
                    <a:pt x="200673" y="102896"/>
                  </a:lnTo>
                  <a:lnTo>
                    <a:pt x="198328" y="107848"/>
                  </a:lnTo>
                  <a:lnTo>
                    <a:pt x="191744" y="150130"/>
                  </a:lnTo>
                  <a:lnTo>
                    <a:pt x="187893" y="184562"/>
                  </a:lnTo>
                  <a:lnTo>
                    <a:pt x="195243" y="215428"/>
                  </a:lnTo>
                  <a:lnTo>
                    <a:pt x="196639" y="217996"/>
                  </a:lnTo>
                  <a:lnTo>
                    <a:pt x="198560" y="219709"/>
                  </a:lnTo>
                  <a:lnTo>
                    <a:pt x="200834" y="220850"/>
                  </a:lnTo>
                  <a:lnTo>
                    <a:pt x="202350" y="222604"/>
                  </a:lnTo>
                  <a:lnTo>
                    <a:pt x="204034" y="227198"/>
                  </a:lnTo>
                  <a:lnTo>
                    <a:pt x="205475" y="228820"/>
                  </a:lnTo>
                  <a:lnTo>
                    <a:pt x="219542" y="236923"/>
                  </a:lnTo>
                  <a:lnTo>
                    <a:pt x="220774" y="236295"/>
                  </a:lnTo>
                  <a:lnTo>
                    <a:pt x="221597" y="234885"/>
                  </a:lnTo>
                  <a:lnTo>
                    <a:pt x="223137" y="233944"/>
                  </a:lnTo>
                  <a:lnTo>
                    <a:pt x="230045" y="231628"/>
                  </a:lnTo>
                  <a:lnTo>
                    <a:pt x="244189" y="219708"/>
                  </a:lnTo>
                  <a:lnTo>
                    <a:pt x="253041" y="206354"/>
                  </a:lnTo>
                  <a:lnTo>
                    <a:pt x="258960" y="1784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470"/>
            <p:cNvSpPr/>
            <p:nvPr>
              <p:custDataLst>
                <p:tags r:id="rId16"/>
              </p:custDataLst>
            </p:nvPr>
          </p:nvSpPr>
          <p:spPr bwMode="auto">
            <a:xfrm>
              <a:off x="8590759" y="1768078"/>
              <a:ext cx="35320" cy="8931"/>
            </a:xfrm>
            <a:custGeom>
              <a:avLst/>
              <a:gdLst/>
              <a:ahLst/>
              <a:cxnLst/>
              <a:rect l="0" t="0" r="0" b="0"/>
              <a:pathLst>
                <a:path w="35320" h="8931">
                  <a:moveTo>
                    <a:pt x="17460" y="0"/>
                  </a:moveTo>
                  <a:lnTo>
                    <a:pt x="17460" y="0"/>
                  </a:lnTo>
                  <a:lnTo>
                    <a:pt x="951" y="0"/>
                  </a:lnTo>
                  <a:lnTo>
                    <a:pt x="500" y="992"/>
                  </a:lnTo>
                  <a:lnTo>
                    <a:pt x="0" y="4741"/>
                  </a:lnTo>
                  <a:lnTo>
                    <a:pt x="859" y="6137"/>
                  </a:lnTo>
                  <a:lnTo>
                    <a:pt x="2423" y="7068"/>
                  </a:lnTo>
                  <a:lnTo>
                    <a:pt x="9366" y="8378"/>
                  </a:lnTo>
                  <a:lnTo>
                    <a:pt x="35319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45" name="SMARTInkShape-Group189"/>
          <p:cNvGrpSpPr/>
          <p:nvPr/>
        </p:nvGrpSpPr>
        <p:grpSpPr>
          <a:xfrm>
            <a:off x="8009975" y="3027164"/>
            <a:ext cx="1071140" cy="365949"/>
            <a:chOff x="8009975" y="3027164"/>
            <a:chExt cx="1071140" cy="365949"/>
          </a:xfrm>
        </p:grpSpPr>
        <p:sp>
          <p:nvSpPr>
            <p:cNvPr id="28" name="SMARTInkShape-471"/>
            <p:cNvSpPr/>
            <p:nvPr>
              <p:custDataLst>
                <p:tags r:id="rId6"/>
              </p:custDataLst>
            </p:nvPr>
          </p:nvSpPr>
          <p:spPr bwMode="auto">
            <a:xfrm>
              <a:off x="8011481" y="3250784"/>
              <a:ext cx="275237" cy="115694"/>
            </a:xfrm>
            <a:custGeom>
              <a:avLst/>
              <a:gdLst/>
              <a:ahLst/>
              <a:cxnLst/>
              <a:rect l="0" t="0" r="0" b="0"/>
              <a:pathLst>
                <a:path w="275237" h="115694">
                  <a:moveTo>
                    <a:pt x="266339" y="44271"/>
                  </a:moveTo>
                  <a:lnTo>
                    <a:pt x="266339" y="44271"/>
                  </a:lnTo>
                  <a:lnTo>
                    <a:pt x="266339" y="39530"/>
                  </a:lnTo>
                  <a:lnTo>
                    <a:pt x="267332" y="38133"/>
                  </a:lnTo>
                  <a:lnTo>
                    <a:pt x="268985" y="37203"/>
                  </a:lnTo>
                  <a:lnTo>
                    <a:pt x="274028" y="35709"/>
                  </a:lnTo>
                  <a:lnTo>
                    <a:pt x="274717" y="32859"/>
                  </a:lnTo>
                  <a:lnTo>
                    <a:pt x="275236" y="26789"/>
                  </a:lnTo>
                  <a:lnTo>
                    <a:pt x="270519" y="26523"/>
                  </a:lnTo>
                  <a:lnTo>
                    <a:pt x="269126" y="25494"/>
                  </a:lnTo>
                  <a:lnTo>
                    <a:pt x="267578" y="21704"/>
                  </a:lnTo>
                  <a:lnTo>
                    <a:pt x="266173" y="20296"/>
                  </a:lnTo>
                  <a:lnTo>
                    <a:pt x="257317" y="16736"/>
                  </a:lnTo>
                  <a:lnTo>
                    <a:pt x="250547" y="11418"/>
                  </a:lnTo>
                  <a:lnTo>
                    <a:pt x="242258" y="9401"/>
                  </a:lnTo>
                  <a:lnTo>
                    <a:pt x="232525" y="7811"/>
                  </a:lnTo>
                  <a:lnTo>
                    <a:pt x="211015" y="897"/>
                  </a:lnTo>
                  <a:lnTo>
                    <a:pt x="196479" y="0"/>
                  </a:lnTo>
                  <a:lnTo>
                    <a:pt x="179604" y="4474"/>
                  </a:lnTo>
                  <a:lnTo>
                    <a:pt x="139523" y="20623"/>
                  </a:lnTo>
                  <a:lnTo>
                    <a:pt x="99084" y="42430"/>
                  </a:lnTo>
                  <a:lnTo>
                    <a:pt x="55144" y="72687"/>
                  </a:lnTo>
                  <a:lnTo>
                    <a:pt x="15324" y="102895"/>
                  </a:lnTo>
                  <a:lnTo>
                    <a:pt x="8740" y="111470"/>
                  </a:lnTo>
                  <a:lnTo>
                    <a:pt x="0" y="115150"/>
                  </a:lnTo>
                  <a:lnTo>
                    <a:pt x="475" y="115336"/>
                  </a:lnTo>
                  <a:lnTo>
                    <a:pt x="11791" y="115693"/>
                  </a:lnTo>
                  <a:lnTo>
                    <a:pt x="13297" y="114706"/>
                  </a:lnTo>
                  <a:lnTo>
                    <a:pt x="14300" y="113056"/>
                  </a:lnTo>
                  <a:lnTo>
                    <a:pt x="14970" y="110964"/>
                  </a:lnTo>
                  <a:lnTo>
                    <a:pt x="25238" y="978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472"/>
            <p:cNvSpPr/>
            <p:nvPr>
              <p:custDataLst>
                <p:tags r:id="rId7"/>
              </p:custDataLst>
            </p:nvPr>
          </p:nvSpPr>
          <p:spPr bwMode="auto">
            <a:xfrm>
              <a:off x="8009975" y="3232701"/>
              <a:ext cx="71393" cy="151493"/>
            </a:xfrm>
            <a:custGeom>
              <a:avLst/>
              <a:gdLst/>
              <a:ahLst/>
              <a:cxnLst/>
              <a:rect l="0" t="0" r="0" b="0"/>
              <a:pathLst>
                <a:path w="71393" h="151493">
                  <a:moveTo>
                    <a:pt x="71392" y="35565"/>
                  </a:moveTo>
                  <a:lnTo>
                    <a:pt x="71392" y="35565"/>
                  </a:lnTo>
                  <a:lnTo>
                    <a:pt x="66651" y="30824"/>
                  </a:lnTo>
                  <a:lnTo>
                    <a:pt x="64324" y="25851"/>
                  </a:lnTo>
                  <a:lnTo>
                    <a:pt x="61715" y="11649"/>
                  </a:lnTo>
                  <a:lnTo>
                    <a:pt x="53910" y="364"/>
                  </a:lnTo>
                  <a:lnTo>
                    <a:pt x="48904" y="0"/>
                  </a:lnTo>
                  <a:lnTo>
                    <a:pt x="47470" y="941"/>
                  </a:lnTo>
                  <a:lnTo>
                    <a:pt x="46515" y="2560"/>
                  </a:lnTo>
                  <a:lnTo>
                    <a:pt x="39974" y="17893"/>
                  </a:lnTo>
                  <a:lnTo>
                    <a:pt x="29172" y="35197"/>
                  </a:lnTo>
                  <a:lnTo>
                    <a:pt x="11607" y="74594"/>
                  </a:lnTo>
                  <a:lnTo>
                    <a:pt x="2551" y="95493"/>
                  </a:lnTo>
                  <a:lnTo>
                    <a:pt x="0" y="136355"/>
                  </a:lnTo>
                  <a:lnTo>
                    <a:pt x="2621" y="142538"/>
                  </a:lnTo>
                  <a:lnTo>
                    <a:pt x="4709" y="145575"/>
                  </a:lnTo>
                  <a:lnTo>
                    <a:pt x="9674" y="148950"/>
                  </a:lnTo>
                  <a:lnTo>
                    <a:pt x="18048" y="150850"/>
                  </a:lnTo>
                  <a:lnTo>
                    <a:pt x="34507" y="151492"/>
                  </a:lnTo>
                  <a:lnTo>
                    <a:pt x="71392" y="1427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473"/>
            <p:cNvSpPr/>
            <p:nvPr>
              <p:custDataLst>
                <p:tags r:id="rId8"/>
              </p:custDataLst>
            </p:nvPr>
          </p:nvSpPr>
          <p:spPr bwMode="auto">
            <a:xfrm>
              <a:off x="8626124" y="3161154"/>
              <a:ext cx="392750" cy="222748"/>
            </a:xfrm>
            <a:custGeom>
              <a:avLst/>
              <a:gdLst/>
              <a:ahLst/>
              <a:cxnLst/>
              <a:rect l="0" t="0" r="0" b="0"/>
              <a:pathLst>
                <a:path w="392750" h="222748">
                  <a:moveTo>
                    <a:pt x="71392" y="53534"/>
                  </a:moveTo>
                  <a:lnTo>
                    <a:pt x="71392" y="53534"/>
                  </a:lnTo>
                  <a:lnTo>
                    <a:pt x="71392" y="48793"/>
                  </a:lnTo>
                  <a:lnTo>
                    <a:pt x="70399" y="47396"/>
                  </a:lnTo>
                  <a:lnTo>
                    <a:pt x="68745" y="46466"/>
                  </a:lnTo>
                  <a:lnTo>
                    <a:pt x="66651" y="45845"/>
                  </a:lnTo>
                  <a:lnTo>
                    <a:pt x="65254" y="44439"/>
                  </a:lnTo>
                  <a:lnTo>
                    <a:pt x="60367" y="35054"/>
                  </a:lnTo>
                  <a:lnTo>
                    <a:pt x="58089" y="32284"/>
                  </a:lnTo>
                  <a:lnTo>
                    <a:pt x="52912" y="29206"/>
                  </a:lnTo>
                  <a:lnTo>
                    <a:pt x="47303" y="26846"/>
                  </a:lnTo>
                  <a:lnTo>
                    <a:pt x="17808" y="2551"/>
                  </a:lnTo>
                  <a:lnTo>
                    <a:pt x="477" y="0"/>
                  </a:lnTo>
                  <a:lnTo>
                    <a:pt x="0" y="12388"/>
                  </a:lnTo>
                  <a:lnTo>
                    <a:pt x="2621" y="18049"/>
                  </a:lnTo>
                  <a:lnTo>
                    <a:pt x="34506" y="60887"/>
                  </a:lnTo>
                  <a:lnTo>
                    <a:pt x="69368" y="104520"/>
                  </a:lnTo>
                  <a:lnTo>
                    <a:pt x="92109" y="135484"/>
                  </a:lnTo>
                  <a:lnTo>
                    <a:pt x="95482" y="144857"/>
                  </a:lnTo>
                  <a:lnTo>
                    <a:pt x="97647" y="162303"/>
                  </a:lnTo>
                  <a:lnTo>
                    <a:pt x="95298" y="169013"/>
                  </a:lnTo>
                  <a:lnTo>
                    <a:pt x="91938" y="175303"/>
                  </a:lnTo>
                  <a:lnTo>
                    <a:pt x="84864" y="195161"/>
                  </a:lnTo>
                  <a:lnTo>
                    <a:pt x="81365" y="198553"/>
                  </a:lnTo>
                  <a:lnTo>
                    <a:pt x="54029" y="212009"/>
                  </a:lnTo>
                  <a:lnTo>
                    <a:pt x="29739" y="214180"/>
                  </a:lnTo>
                  <a:lnTo>
                    <a:pt x="23774" y="214229"/>
                  </a:lnTo>
                  <a:lnTo>
                    <a:pt x="17817" y="211604"/>
                  </a:lnTo>
                  <a:lnTo>
                    <a:pt x="14839" y="209515"/>
                  </a:lnTo>
                  <a:lnTo>
                    <a:pt x="11531" y="204549"/>
                  </a:lnTo>
                  <a:lnTo>
                    <a:pt x="10648" y="201835"/>
                  </a:lnTo>
                  <a:lnTo>
                    <a:pt x="11053" y="200026"/>
                  </a:lnTo>
                  <a:lnTo>
                    <a:pt x="12314" y="198820"/>
                  </a:lnTo>
                  <a:lnTo>
                    <a:pt x="14147" y="198016"/>
                  </a:lnTo>
                  <a:lnTo>
                    <a:pt x="15369" y="196488"/>
                  </a:lnTo>
                  <a:lnTo>
                    <a:pt x="16727" y="192144"/>
                  </a:lnTo>
                  <a:lnTo>
                    <a:pt x="19073" y="190589"/>
                  </a:lnTo>
                  <a:lnTo>
                    <a:pt x="34452" y="185447"/>
                  </a:lnTo>
                  <a:lnTo>
                    <a:pt x="68865" y="166524"/>
                  </a:lnTo>
                  <a:lnTo>
                    <a:pt x="86408" y="162418"/>
                  </a:lnTo>
                  <a:lnTo>
                    <a:pt x="116057" y="158271"/>
                  </a:lnTo>
                  <a:lnTo>
                    <a:pt x="133904" y="153689"/>
                  </a:lnTo>
                  <a:lnTo>
                    <a:pt x="151760" y="149686"/>
                  </a:lnTo>
                  <a:lnTo>
                    <a:pt x="166973" y="142216"/>
                  </a:lnTo>
                  <a:lnTo>
                    <a:pt x="170831" y="139444"/>
                  </a:lnTo>
                  <a:lnTo>
                    <a:pt x="180410" y="136364"/>
                  </a:lnTo>
                  <a:lnTo>
                    <a:pt x="190290" y="134003"/>
                  </a:lnTo>
                  <a:lnTo>
                    <a:pt x="197988" y="129647"/>
                  </a:lnTo>
                  <a:lnTo>
                    <a:pt x="202070" y="124403"/>
                  </a:lnTo>
                  <a:lnTo>
                    <a:pt x="204877" y="118766"/>
                  </a:lnTo>
                  <a:lnTo>
                    <a:pt x="212834" y="108843"/>
                  </a:lnTo>
                  <a:lnTo>
                    <a:pt x="214229" y="77604"/>
                  </a:lnTo>
                  <a:lnTo>
                    <a:pt x="199444" y="33756"/>
                  </a:lnTo>
                  <a:lnTo>
                    <a:pt x="197758" y="29861"/>
                  </a:lnTo>
                  <a:lnTo>
                    <a:pt x="196315" y="28822"/>
                  </a:lnTo>
                  <a:lnTo>
                    <a:pt x="188837" y="27018"/>
                  </a:lnTo>
                  <a:lnTo>
                    <a:pt x="183140" y="26825"/>
                  </a:lnTo>
                  <a:lnTo>
                    <a:pt x="181610" y="27790"/>
                  </a:lnTo>
                  <a:lnTo>
                    <a:pt x="180588" y="29426"/>
                  </a:lnTo>
                  <a:lnTo>
                    <a:pt x="179908" y="31509"/>
                  </a:lnTo>
                  <a:lnTo>
                    <a:pt x="164388" y="56798"/>
                  </a:lnTo>
                  <a:lnTo>
                    <a:pt x="161785" y="68612"/>
                  </a:lnTo>
                  <a:lnTo>
                    <a:pt x="160752" y="109943"/>
                  </a:lnTo>
                  <a:lnTo>
                    <a:pt x="161709" y="125237"/>
                  </a:lnTo>
                  <a:lnTo>
                    <a:pt x="171714" y="169461"/>
                  </a:lnTo>
                  <a:lnTo>
                    <a:pt x="179169" y="184786"/>
                  </a:lnTo>
                  <a:lnTo>
                    <a:pt x="193513" y="207152"/>
                  </a:lnTo>
                  <a:lnTo>
                    <a:pt x="208324" y="218071"/>
                  </a:lnTo>
                  <a:lnTo>
                    <a:pt x="216918" y="220919"/>
                  </a:lnTo>
                  <a:lnTo>
                    <a:pt x="233862" y="222747"/>
                  </a:lnTo>
                  <a:lnTo>
                    <a:pt x="240504" y="220352"/>
                  </a:lnTo>
                  <a:lnTo>
                    <a:pt x="261859" y="202195"/>
                  </a:lnTo>
                  <a:lnTo>
                    <a:pt x="279748" y="172058"/>
                  </a:lnTo>
                  <a:lnTo>
                    <a:pt x="283939" y="159318"/>
                  </a:lnTo>
                  <a:lnTo>
                    <a:pt x="285549" y="119877"/>
                  </a:lnTo>
                  <a:lnTo>
                    <a:pt x="285700" y="82631"/>
                  </a:lnTo>
                  <a:lnTo>
                    <a:pt x="284710" y="81862"/>
                  </a:lnTo>
                  <a:lnTo>
                    <a:pt x="276784" y="80324"/>
                  </a:lnTo>
                  <a:lnTo>
                    <a:pt x="276774" y="101572"/>
                  </a:lnTo>
                  <a:lnTo>
                    <a:pt x="277767" y="103418"/>
                  </a:lnTo>
                  <a:lnTo>
                    <a:pt x="279420" y="104650"/>
                  </a:lnTo>
                  <a:lnTo>
                    <a:pt x="283903" y="107010"/>
                  </a:lnTo>
                  <a:lnTo>
                    <a:pt x="311101" y="132514"/>
                  </a:lnTo>
                  <a:lnTo>
                    <a:pt x="316821" y="133490"/>
                  </a:lnTo>
                  <a:lnTo>
                    <a:pt x="318355" y="134619"/>
                  </a:lnTo>
                  <a:lnTo>
                    <a:pt x="321019" y="141553"/>
                  </a:lnTo>
                  <a:lnTo>
                    <a:pt x="323889" y="142262"/>
                  </a:lnTo>
                  <a:lnTo>
                    <a:pt x="329075" y="142718"/>
                  </a:lnTo>
                  <a:lnTo>
                    <a:pt x="329501" y="143748"/>
                  </a:lnTo>
                  <a:lnTo>
                    <a:pt x="330349" y="159416"/>
                  </a:lnTo>
                  <a:lnTo>
                    <a:pt x="338915" y="169218"/>
                  </a:lnTo>
                  <a:lnTo>
                    <a:pt x="348100" y="169616"/>
                  </a:lnTo>
                  <a:lnTo>
                    <a:pt x="348179" y="164878"/>
                  </a:lnTo>
                  <a:lnTo>
                    <a:pt x="349182" y="163482"/>
                  </a:lnTo>
                  <a:lnTo>
                    <a:pt x="352943" y="161931"/>
                  </a:lnTo>
                  <a:lnTo>
                    <a:pt x="354343" y="160525"/>
                  </a:lnTo>
                  <a:lnTo>
                    <a:pt x="355898" y="156317"/>
                  </a:lnTo>
                  <a:lnTo>
                    <a:pt x="358127" y="127113"/>
                  </a:lnTo>
                  <a:lnTo>
                    <a:pt x="363276" y="118771"/>
                  </a:lnTo>
                  <a:lnTo>
                    <a:pt x="365702" y="108843"/>
                  </a:lnTo>
                  <a:lnTo>
                    <a:pt x="365962" y="102884"/>
                  </a:lnTo>
                  <a:lnTo>
                    <a:pt x="366991" y="101317"/>
                  </a:lnTo>
                  <a:lnTo>
                    <a:pt x="368669" y="100272"/>
                  </a:lnTo>
                  <a:lnTo>
                    <a:pt x="373751" y="98595"/>
                  </a:lnTo>
                  <a:lnTo>
                    <a:pt x="392749" y="80435"/>
                  </a:lnTo>
                  <a:lnTo>
                    <a:pt x="388087" y="80356"/>
                  </a:lnTo>
                  <a:lnTo>
                    <a:pt x="386701" y="81337"/>
                  </a:lnTo>
                  <a:lnTo>
                    <a:pt x="385777" y="82983"/>
                  </a:lnTo>
                  <a:lnTo>
                    <a:pt x="385162" y="85073"/>
                  </a:lnTo>
                  <a:lnTo>
                    <a:pt x="383759" y="86466"/>
                  </a:lnTo>
                  <a:lnTo>
                    <a:pt x="379555" y="88014"/>
                  </a:lnTo>
                  <a:lnTo>
                    <a:pt x="368771" y="90000"/>
                  </a:lnTo>
                  <a:lnTo>
                    <a:pt x="357653" y="97804"/>
                  </a:lnTo>
                  <a:lnTo>
                    <a:pt x="357155" y="111475"/>
                  </a:lnTo>
                  <a:lnTo>
                    <a:pt x="359793" y="116657"/>
                  </a:lnTo>
                  <a:lnTo>
                    <a:pt x="371381" y="131005"/>
                  </a:lnTo>
                  <a:lnTo>
                    <a:pt x="373393" y="136913"/>
                  </a:lnTo>
                  <a:lnTo>
                    <a:pt x="374920" y="138886"/>
                  </a:lnTo>
                  <a:lnTo>
                    <a:pt x="383931" y="1428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474"/>
            <p:cNvSpPr/>
            <p:nvPr>
              <p:custDataLst>
                <p:tags r:id="rId9"/>
              </p:custDataLst>
            </p:nvPr>
          </p:nvSpPr>
          <p:spPr bwMode="auto">
            <a:xfrm>
              <a:off x="8367472" y="3054004"/>
              <a:ext cx="231405" cy="339109"/>
            </a:xfrm>
            <a:custGeom>
              <a:avLst/>
              <a:gdLst/>
              <a:ahLst/>
              <a:cxnLst/>
              <a:rect l="0" t="0" r="0" b="0"/>
              <a:pathLst>
                <a:path w="231405" h="339109">
                  <a:moveTo>
                    <a:pt x="124661" y="178543"/>
                  </a:moveTo>
                  <a:lnTo>
                    <a:pt x="124661" y="178543"/>
                  </a:lnTo>
                  <a:lnTo>
                    <a:pt x="119920" y="173802"/>
                  </a:lnTo>
                  <a:lnTo>
                    <a:pt x="117592" y="168829"/>
                  </a:lnTo>
                  <a:lnTo>
                    <a:pt x="116971" y="166114"/>
                  </a:lnTo>
                  <a:lnTo>
                    <a:pt x="111359" y="157552"/>
                  </a:lnTo>
                  <a:lnTo>
                    <a:pt x="106181" y="154331"/>
                  </a:lnTo>
                  <a:lnTo>
                    <a:pt x="100572" y="151907"/>
                  </a:lnTo>
                  <a:lnTo>
                    <a:pt x="94773" y="147522"/>
                  </a:lnTo>
                  <a:lnTo>
                    <a:pt x="91836" y="146949"/>
                  </a:lnTo>
                  <a:lnTo>
                    <a:pt x="88888" y="147558"/>
                  </a:lnTo>
                  <a:lnTo>
                    <a:pt x="64010" y="158453"/>
                  </a:lnTo>
                  <a:lnTo>
                    <a:pt x="57025" y="160684"/>
                  </a:lnTo>
                  <a:lnTo>
                    <a:pt x="36686" y="177722"/>
                  </a:lnTo>
                  <a:lnTo>
                    <a:pt x="11803" y="217365"/>
                  </a:lnTo>
                  <a:lnTo>
                    <a:pt x="3688" y="236127"/>
                  </a:lnTo>
                  <a:lnTo>
                    <a:pt x="0" y="278922"/>
                  </a:lnTo>
                  <a:lnTo>
                    <a:pt x="668" y="314400"/>
                  </a:lnTo>
                  <a:lnTo>
                    <a:pt x="4400" y="322598"/>
                  </a:lnTo>
                  <a:lnTo>
                    <a:pt x="12078" y="332792"/>
                  </a:lnTo>
                  <a:lnTo>
                    <a:pt x="20384" y="336395"/>
                  </a:lnTo>
                  <a:lnTo>
                    <a:pt x="46916" y="339108"/>
                  </a:lnTo>
                  <a:lnTo>
                    <a:pt x="53067" y="336556"/>
                  </a:lnTo>
                  <a:lnTo>
                    <a:pt x="65099" y="326833"/>
                  </a:lnTo>
                  <a:lnTo>
                    <a:pt x="74050" y="313542"/>
                  </a:lnTo>
                  <a:lnTo>
                    <a:pt x="78246" y="301776"/>
                  </a:lnTo>
                  <a:lnTo>
                    <a:pt x="79857" y="270399"/>
                  </a:lnTo>
                  <a:lnTo>
                    <a:pt x="70278" y="235704"/>
                  </a:lnTo>
                  <a:lnTo>
                    <a:pt x="56094" y="196066"/>
                  </a:lnTo>
                  <a:lnTo>
                    <a:pt x="41302" y="176306"/>
                  </a:lnTo>
                  <a:lnTo>
                    <a:pt x="35357" y="172588"/>
                  </a:lnTo>
                  <a:lnTo>
                    <a:pt x="23456" y="170201"/>
                  </a:lnTo>
                  <a:lnTo>
                    <a:pt x="9097" y="169628"/>
                  </a:lnTo>
                  <a:lnTo>
                    <a:pt x="8621" y="177303"/>
                  </a:lnTo>
                  <a:lnTo>
                    <a:pt x="16267" y="186122"/>
                  </a:lnTo>
                  <a:lnTo>
                    <a:pt x="51765" y="187437"/>
                  </a:lnTo>
                  <a:lnTo>
                    <a:pt x="60183" y="184811"/>
                  </a:lnTo>
                  <a:lnTo>
                    <a:pt x="97269" y="163260"/>
                  </a:lnTo>
                  <a:lnTo>
                    <a:pt x="103557" y="160836"/>
                  </a:lnTo>
                  <a:lnTo>
                    <a:pt x="109659" y="156452"/>
                  </a:lnTo>
                  <a:lnTo>
                    <a:pt x="113032" y="151196"/>
                  </a:lnTo>
                  <a:lnTo>
                    <a:pt x="115524" y="145553"/>
                  </a:lnTo>
                  <a:lnTo>
                    <a:pt x="119938" y="139737"/>
                  </a:lnTo>
                  <a:lnTo>
                    <a:pt x="122562" y="131200"/>
                  </a:lnTo>
                  <a:lnTo>
                    <a:pt x="130715" y="88129"/>
                  </a:lnTo>
                  <a:lnTo>
                    <a:pt x="131746" y="67969"/>
                  </a:lnTo>
                  <a:lnTo>
                    <a:pt x="125413" y="25630"/>
                  </a:lnTo>
                  <a:lnTo>
                    <a:pt x="124760" y="6540"/>
                  </a:lnTo>
                  <a:lnTo>
                    <a:pt x="123734" y="4343"/>
                  </a:lnTo>
                  <a:lnTo>
                    <a:pt x="122059" y="2878"/>
                  </a:lnTo>
                  <a:lnTo>
                    <a:pt x="115841" y="0"/>
                  </a:lnTo>
                  <a:lnTo>
                    <a:pt x="111023" y="4705"/>
                  </a:lnTo>
                  <a:lnTo>
                    <a:pt x="110608" y="7088"/>
                  </a:lnTo>
                  <a:lnTo>
                    <a:pt x="111324" y="9669"/>
                  </a:lnTo>
                  <a:lnTo>
                    <a:pt x="112793" y="12382"/>
                  </a:lnTo>
                  <a:lnTo>
                    <a:pt x="115344" y="36521"/>
                  </a:lnTo>
                  <a:lnTo>
                    <a:pt x="116672" y="65546"/>
                  </a:lnTo>
                  <a:lnTo>
                    <a:pt x="126751" y="109758"/>
                  </a:lnTo>
                  <a:lnTo>
                    <a:pt x="132690" y="151111"/>
                  </a:lnTo>
                  <a:lnTo>
                    <a:pt x="134315" y="171517"/>
                  </a:lnTo>
                  <a:lnTo>
                    <a:pt x="141244" y="202214"/>
                  </a:lnTo>
                  <a:lnTo>
                    <a:pt x="133656" y="246735"/>
                  </a:lnTo>
                  <a:lnTo>
                    <a:pt x="133593" y="249854"/>
                  </a:lnTo>
                  <a:lnTo>
                    <a:pt x="133591" y="237540"/>
                  </a:lnTo>
                  <a:lnTo>
                    <a:pt x="144614" y="196149"/>
                  </a:lnTo>
                  <a:lnTo>
                    <a:pt x="152070" y="181114"/>
                  </a:lnTo>
                  <a:lnTo>
                    <a:pt x="163479" y="167144"/>
                  </a:lnTo>
                  <a:lnTo>
                    <a:pt x="169364" y="163555"/>
                  </a:lnTo>
                  <a:lnTo>
                    <a:pt x="175286" y="160968"/>
                  </a:lnTo>
                  <a:lnTo>
                    <a:pt x="184199" y="154925"/>
                  </a:lnTo>
                  <a:lnTo>
                    <a:pt x="190148" y="153163"/>
                  </a:lnTo>
                  <a:lnTo>
                    <a:pt x="193123" y="153685"/>
                  </a:lnTo>
                  <a:lnTo>
                    <a:pt x="205028" y="159007"/>
                  </a:lnTo>
                  <a:lnTo>
                    <a:pt x="208005" y="159566"/>
                  </a:lnTo>
                  <a:lnTo>
                    <a:pt x="216934" y="165093"/>
                  </a:lnTo>
                  <a:lnTo>
                    <a:pt x="220241" y="172896"/>
                  </a:lnTo>
                  <a:lnTo>
                    <a:pt x="222703" y="181986"/>
                  </a:lnTo>
                  <a:lnTo>
                    <a:pt x="229723" y="195906"/>
                  </a:lnTo>
                  <a:lnTo>
                    <a:pt x="231404" y="208210"/>
                  </a:lnTo>
                  <a:lnTo>
                    <a:pt x="218504" y="248398"/>
                  </a:lnTo>
                  <a:lnTo>
                    <a:pt x="204843" y="267239"/>
                  </a:lnTo>
                  <a:lnTo>
                    <a:pt x="199985" y="273526"/>
                  </a:lnTo>
                  <a:lnTo>
                    <a:pt x="194221" y="285646"/>
                  </a:lnTo>
                  <a:lnTo>
                    <a:pt x="191869" y="288640"/>
                  </a:lnTo>
                  <a:lnTo>
                    <a:pt x="186612" y="291967"/>
                  </a:lnTo>
                  <a:lnTo>
                    <a:pt x="183822" y="292855"/>
                  </a:lnTo>
                  <a:lnTo>
                    <a:pt x="181960" y="294438"/>
                  </a:lnTo>
                  <a:lnTo>
                    <a:pt x="179342" y="299423"/>
                  </a:lnTo>
                  <a:lnTo>
                    <a:pt x="178975" y="298817"/>
                  </a:lnTo>
                  <a:lnTo>
                    <a:pt x="178239" y="2946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4" name="SMARTInkShape-475"/>
            <p:cNvSpPr/>
            <p:nvPr>
              <p:custDataLst>
                <p:tags r:id="rId10"/>
              </p:custDataLst>
            </p:nvPr>
          </p:nvSpPr>
          <p:spPr bwMode="auto">
            <a:xfrm>
              <a:off x="9018984" y="3027164"/>
              <a:ext cx="62131" cy="214314"/>
            </a:xfrm>
            <a:custGeom>
              <a:avLst/>
              <a:gdLst/>
              <a:ahLst/>
              <a:cxnLst/>
              <a:rect l="0" t="0" r="0" b="0"/>
              <a:pathLst>
                <a:path w="62131" h="214314">
                  <a:moveTo>
                    <a:pt x="0" y="214313"/>
                  </a:moveTo>
                  <a:lnTo>
                    <a:pt x="0" y="214313"/>
                  </a:lnTo>
                  <a:lnTo>
                    <a:pt x="0" y="209572"/>
                  </a:lnTo>
                  <a:lnTo>
                    <a:pt x="2646" y="204599"/>
                  </a:lnTo>
                  <a:lnTo>
                    <a:pt x="12429" y="188581"/>
                  </a:lnTo>
                  <a:lnTo>
                    <a:pt x="19791" y="170195"/>
                  </a:lnTo>
                  <a:lnTo>
                    <a:pt x="35719" y="151805"/>
                  </a:lnTo>
                  <a:lnTo>
                    <a:pt x="26899" y="151805"/>
                  </a:lnTo>
                  <a:lnTo>
                    <a:pt x="18230" y="160367"/>
                  </a:lnTo>
                  <a:lnTo>
                    <a:pt x="17862" y="169552"/>
                  </a:lnTo>
                  <a:lnTo>
                    <a:pt x="25548" y="169654"/>
                  </a:lnTo>
                  <a:lnTo>
                    <a:pt x="25962" y="168665"/>
                  </a:lnTo>
                  <a:lnTo>
                    <a:pt x="26422" y="164921"/>
                  </a:lnTo>
                  <a:lnTo>
                    <a:pt x="29271" y="159949"/>
                  </a:lnTo>
                  <a:lnTo>
                    <a:pt x="31420" y="157234"/>
                  </a:lnTo>
                  <a:lnTo>
                    <a:pt x="33808" y="148926"/>
                  </a:lnTo>
                  <a:lnTo>
                    <a:pt x="35862" y="139611"/>
                  </a:lnTo>
                  <a:lnTo>
                    <a:pt x="41604" y="127797"/>
                  </a:lnTo>
                  <a:lnTo>
                    <a:pt x="50518" y="88835"/>
                  </a:lnTo>
                  <a:lnTo>
                    <a:pt x="56045" y="44796"/>
                  </a:lnTo>
                  <a:lnTo>
                    <a:pt x="60594" y="26833"/>
                  </a:lnTo>
                  <a:lnTo>
                    <a:pt x="62130" y="7726"/>
                  </a:lnTo>
                  <a:lnTo>
                    <a:pt x="61264" y="5150"/>
                  </a:lnTo>
                  <a:lnTo>
                    <a:pt x="59694" y="3434"/>
                  </a:lnTo>
                  <a:lnTo>
                    <a:pt x="5357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46" name="SMARTInkShape-476"/>
          <p:cNvSpPr/>
          <p:nvPr>
            <p:custDataLst>
              <p:tags r:id="rId5"/>
            </p:custDataLst>
          </p:nvPr>
        </p:nvSpPr>
        <p:spPr bwMode="auto">
          <a:xfrm>
            <a:off x="7027784" y="3652242"/>
            <a:ext cx="839272" cy="303192"/>
          </a:xfrm>
          <a:custGeom>
            <a:avLst/>
            <a:gdLst/>
            <a:ahLst/>
            <a:cxnLst/>
            <a:rect l="0" t="0" r="0" b="0"/>
            <a:pathLst>
              <a:path w="839272" h="303192">
                <a:moveTo>
                  <a:pt x="44529" y="26789"/>
                </a:moveTo>
                <a:lnTo>
                  <a:pt x="44529" y="26789"/>
                </a:lnTo>
                <a:lnTo>
                  <a:pt x="35631" y="26789"/>
                </a:lnTo>
                <a:lnTo>
                  <a:pt x="35599" y="69029"/>
                </a:lnTo>
                <a:lnTo>
                  <a:pt x="35599" y="111918"/>
                </a:lnTo>
                <a:lnTo>
                  <a:pt x="33614" y="144808"/>
                </a:lnTo>
                <a:lnTo>
                  <a:pt x="21463" y="185848"/>
                </a:lnTo>
                <a:lnTo>
                  <a:pt x="12092" y="225814"/>
                </a:lnTo>
                <a:lnTo>
                  <a:pt x="2961" y="268925"/>
                </a:lnTo>
                <a:lnTo>
                  <a:pt x="0" y="292724"/>
                </a:lnTo>
                <a:lnTo>
                  <a:pt x="8445" y="303191"/>
                </a:lnTo>
                <a:lnTo>
                  <a:pt x="8701" y="298745"/>
                </a:lnTo>
                <a:lnTo>
                  <a:pt x="9729" y="297390"/>
                </a:lnTo>
                <a:lnTo>
                  <a:pt x="50676" y="270785"/>
                </a:lnTo>
                <a:lnTo>
                  <a:pt x="77236" y="258945"/>
                </a:lnTo>
                <a:lnTo>
                  <a:pt x="119425" y="248168"/>
                </a:lnTo>
                <a:lnTo>
                  <a:pt x="152368" y="242498"/>
                </a:lnTo>
                <a:lnTo>
                  <a:pt x="196423" y="241285"/>
                </a:lnTo>
                <a:lnTo>
                  <a:pt x="236810" y="241138"/>
                </a:lnTo>
                <a:lnTo>
                  <a:pt x="276869" y="241109"/>
                </a:lnTo>
                <a:lnTo>
                  <a:pt x="310374" y="241104"/>
                </a:lnTo>
                <a:lnTo>
                  <a:pt x="346429" y="241103"/>
                </a:lnTo>
                <a:lnTo>
                  <a:pt x="386106" y="242094"/>
                </a:lnTo>
                <a:lnTo>
                  <a:pt x="419581" y="248231"/>
                </a:lnTo>
                <a:lnTo>
                  <a:pt x="459044" y="255341"/>
                </a:lnTo>
                <a:lnTo>
                  <a:pt x="496313" y="258881"/>
                </a:lnTo>
                <a:lnTo>
                  <a:pt x="533483" y="264780"/>
                </a:lnTo>
                <a:lnTo>
                  <a:pt x="574483" y="266969"/>
                </a:lnTo>
                <a:lnTo>
                  <a:pt x="612207" y="268610"/>
                </a:lnTo>
                <a:lnTo>
                  <a:pt x="647528" y="273947"/>
                </a:lnTo>
                <a:lnTo>
                  <a:pt x="689278" y="276253"/>
                </a:lnTo>
                <a:lnTo>
                  <a:pt x="721076" y="274006"/>
                </a:lnTo>
                <a:lnTo>
                  <a:pt x="758486" y="269099"/>
                </a:lnTo>
                <a:lnTo>
                  <a:pt x="800016" y="260308"/>
                </a:lnTo>
                <a:lnTo>
                  <a:pt x="809587" y="256914"/>
                </a:lnTo>
                <a:lnTo>
                  <a:pt x="830087" y="240922"/>
                </a:lnTo>
                <a:lnTo>
                  <a:pt x="835189" y="235069"/>
                </a:lnTo>
                <a:lnTo>
                  <a:pt x="837456" y="229160"/>
                </a:lnTo>
                <a:lnTo>
                  <a:pt x="839269" y="186693"/>
                </a:lnTo>
                <a:lnTo>
                  <a:pt x="839271" y="167558"/>
                </a:lnTo>
                <a:lnTo>
                  <a:pt x="836625" y="161121"/>
                </a:lnTo>
                <a:lnTo>
                  <a:pt x="833134" y="154953"/>
                </a:lnTo>
                <a:lnTo>
                  <a:pt x="823457" y="130800"/>
                </a:lnTo>
                <a:lnTo>
                  <a:pt x="818021" y="123287"/>
                </a:lnTo>
                <a:lnTo>
                  <a:pt x="814123" y="103998"/>
                </a:lnTo>
                <a:lnTo>
                  <a:pt x="812578" y="60687"/>
                </a:lnTo>
                <a:lnTo>
                  <a:pt x="812485" y="25215"/>
                </a:lnTo>
                <a:lnTo>
                  <a:pt x="82141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88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Kevin Murphy</a:t>
            </a:r>
          </a:p>
        </p:txBody>
      </p:sp>
      <p:pic>
        <p:nvPicPr>
          <p:cNvPr id="8" name="Picture 7" descr="fig11.10a.pdf"/>
          <p:cNvPicPr>
            <a:picLocks noChangeAspect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803900" cy="4622800"/>
          </a:xfrm>
          <a:prstGeom prst="rect">
            <a:avLst/>
          </a:prstGeom>
        </p:spPr>
      </p:pic>
      <p:grpSp>
        <p:nvGrpSpPr>
          <p:cNvPr id="120" name="SMARTInkShape-Group271"/>
          <p:cNvGrpSpPr/>
          <p:nvPr/>
        </p:nvGrpSpPr>
        <p:grpSpPr>
          <a:xfrm>
            <a:off x="2973586" y="2991455"/>
            <a:ext cx="884002" cy="312530"/>
            <a:chOff x="2973586" y="2991455"/>
            <a:chExt cx="884002" cy="312530"/>
          </a:xfrm>
        </p:grpSpPr>
        <p:sp>
          <p:nvSpPr>
            <p:cNvPr id="117" name="SMARTInkShape-969"/>
            <p:cNvSpPr/>
            <p:nvPr>
              <p:custDataLst>
                <p:tags r:id="rId101"/>
              </p:custDataLst>
            </p:nvPr>
          </p:nvSpPr>
          <p:spPr bwMode="auto">
            <a:xfrm>
              <a:off x="2991445" y="2991455"/>
              <a:ext cx="133912" cy="312530"/>
            </a:xfrm>
            <a:custGeom>
              <a:avLst/>
              <a:gdLst/>
              <a:ahLst/>
              <a:cxnLst/>
              <a:rect l="0" t="0" r="0" b="0"/>
              <a:pathLst>
                <a:path w="133912" h="312530">
                  <a:moveTo>
                    <a:pt x="116086" y="8920"/>
                  </a:moveTo>
                  <a:lnTo>
                    <a:pt x="116086" y="8920"/>
                  </a:lnTo>
                  <a:lnTo>
                    <a:pt x="120827" y="8920"/>
                  </a:lnTo>
                  <a:lnTo>
                    <a:pt x="122223" y="7928"/>
                  </a:lnTo>
                  <a:lnTo>
                    <a:pt x="123154" y="6274"/>
                  </a:lnTo>
                  <a:lnTo>
                    <a:pt x="123775" y="4179"/>
                  </a:lnTo>
                  <a:lnTo>
                    <a:pt x="125181" y="2783"/>
                  </a:lnTo>
                  <a:lnTo>
                    <a:pt x="133911" y="0"/>
                  </a:lnTo>
                  <a:lnTo>
                    <a:pt x="126810" y="8113"/>
                  </a:lnTo>
                  <a:lnTo>
                    <a:pt x="101173" y="48576"/>
                  </a:lnTo>
                  <a:lnTo>
                    <a:pt x="77205" y="89555"/>
                  </a:lnTo>
                  <a:lnTo>
                    <a:pt x="59899" y="126413"/>
                  </a:lnTo>
                  <a:lnTo>
                    <a:pt x="44697" y="169840"/>
                  </a:lnTo>
                  <a:lnTo>
                    <a:pt x="30764" y="208190"/>
                  </a:lnTo>
                  <a:lnTo>
                    <a:pt x="20009" y="252069"/>
                  </a:lnTo>
                  <a:lnTo>
                    <a:pt x="1732" y="295846"/>
                  </a:lnTo>
                  <a:lnTo>
                    <a:pt x="0" y="3125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8" name="SMARTInkShape-970"/>
            <p:cNvSpPr/>
            <p:nvPr>
              <p:custDataLst>
                <p:tags r:id="rId102"/>
              </p:custDataLst>
            </p:nvPr>
          </p:nvSpPr>
          <p:spPr bwMode="auto">
            <a:xfrm>
              <a:off x="3652242" y="2991813"/>
              <a:ext cx="205346" cy="258594"/>
            </a:xfrm>
            <a:custGeom>
              <a:avLst/>
              <a:gdLst/>
              <a:ahLst/>
              <a:cxnLst/>
              <a:rect l="0" t="0" r="0" b="0"/>
              <a:pathLst>
                <a:path w="205346" h="258594">
                  <a:moveTo>
                    <a:pt x="0" y="8562"/>
                  </a:moveTo>
                  <a:lnTo>
                    <a:pt x="0" y="8562"/>
                  </a:lnTo>
                  <a:lnTo>
                    <a:pt x="0" y="0"/>
                  </a:lnTo>
                  <a:lnTo>
                    <a:pt x="7129" y="5842"/>
                  </a:lnTo>
                  <a:lnTo>
                    <a:pt x="15231" y="8748"/>
                  </a:lnTo>
                  <a:lnTo>
                    <a:pt x="35739" y="23960"/>
                  </a:lnTo>
                  <a:lnTo>
                    <a:pt x="74764" y="41556"/>
                  </a:lnTo>
                  <a:lnTo>
                    <a:pt x="116106" y="62155"/>
                  </a:lnTo>
                  <a:lnTo>
                    <a:pt x="133952" y="73720"/>
                  </a:lnTo>
                  <a:lnTo>
                    <a:pt x="175618" y="100468"/>
                  </a:lnTo>
                  <a:lnTo>
                    <a:pt x="188736" y="109656"/>
                  </a:lnTo>
                  <a:lnTo>
                    <a:pt x="193024" y="115670"/>
                  </a:lnTo>
                  <a:lnTo>
                    <a:pt x="195921" y="121650"/>
                  </a:lnTo>
                  <a:lnTo>
                    <a:pt x="202138" y="130595"/>
                  </a:lnTo>
                  <a:lnTo>
                    <a:pt x="203941" y="136551"/>
                  </a:lnTo>
                  <a:lnTo>
                    <a:pt x="205345" y="171905"/>
                  </a:lnTo>
                  <a:lnTo>
                    <a:pt x="200631" y="185834"/>
                  </a:lnTo>
                  <a:lnTo>
                    <a:pt x="180474" y="216853"/>
                  </a:lnTo>
                  <a:lnTo>
                    <a:pt x="155600" y="236498"/>
                  </a:lnTo>
                  <a:lnTo>
                    <a:pt x="111790" y="254863"/>
                  </a:lnTo>
                  <a:lnTo>
                    <a:pt x="80367" y="25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19" name="SMARTInkShape-971"/>
            <p:cNvSpPr/>
            <p:nvPr>
              <p:custDataLst>
                <p:tags r:id="rId103"/>
              </p:custDataLst>
            </p:nvPr>
          </p:nvSpPr>
          <p:spPr bwMode="auto">
            <a:xfrm>
              <a:off x="2973586" y="3071813"/>
              <a:ext cx="714376" cy="22930"/>
            </a:xfrm>
            <a:custGeom>
              <a:avLst/>
              <a:gdLst/>
              <a:ahLst/>
              <a:cxnLst/>
              <a:rect l="0" t="0" r="0" b="0"/>
              <a:pathLst>
                <a:path w="714376" h="22930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992" y="8102"/>
                  </a:lnTo>
                  <a:lnTo>
                    <a:pt x="4740" y="8561"/>
                  </a:lnTo>
                  <a:lnTo>
                    <a:pt x="9714" y="11412"/>
                  </a:lnTo>
                  <a:lnTo>
                    <a:pt x="15231" y="14993"/>
                  </a:lnTo>
                  <a:lnTo>
                    <a:pt x="24908" y="17010"/>
                  </a:lnTo>
                  <a:lnTo>
                    <a:pt x="65034" y="22929"/>
                  </a:lnTo>
                  <a:lnTo>
                    <a:pt x="97872" y="19802"/>
                  </a:lnTo>
                  <a:lnTo>
                    <a:pt x="138581" y="18434"/>
                  </a:lnTo>
                  <a:lnTo>
                    <a:pt x="182062" y="18029"/>
                  </a:lnTo>
                  <a:lnTo>
                    <a:pt x="211554" y="17935"/>
                  </a:lnTo>
                  <a:lnTo>
                    <a:pt x="243845" y="17893"/>
                  </a:lnTo>
                  <a:lnTo>
                    <a:pt x="277047" y="17874"/>
                  </a:lnTo>
                  <a:lnTo>
                    <a:pt x="308340" y="17865"/>
                  </a:lnTo>
                  <a:lnTo>
                    <a:pt x="341431" y="17862"/>
                  </a:lnTo>
                  <a:lnTo>
                    <a:pt x="375981" y="16868"/>
                  </a:lnTo>
                  <a:lnTo>
                    <a:pt x="411181" y="13119"/>
                  </a:lnTo>
                  <a:lnTo>
                    <a:pt x="446669" y="10791"/>
                  </a:lnTo>
                  <a:lnTo>
                    <a:pt x="481293" y="9757"/>
                  </a:lnTo>
                  <a:lnTo>
                    <a:pt x="513218" y="9297"/>
                  </a:lnTo>
                  <a:lnTo>
                    <a:pt x="543943" y="9093"/>
                  </a:lnTo>
                  <a:lnTo>
                    <a:pt x="586486" y="8977"/>
                  </a:lnTo>
                  <a:lnTo>
                    <a:pt x="624227" y="8944"/>
                  </a:lnTo>
                  <a:lnTo>
                    <a:pt x="667794" y="8932"/>
                  </a:lnTo>
                  <a:lnTo>
                    <a:pt x="712132" y="8929"/>
                  </a:lnTo>
                  <a:lnTo>
                    <a:pt x="714375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24" name="SMARTInkShape-Group272"/>
          <p:cNvGrpSpPr/>
          <p:nvPr/>
        </p:nvGrpSpPr>
        <p:grpSpPr>
          <a:xfrm>
            <a:off x="4786884" y="2928938"/>
            <a:ext cx="1078513" cy="294680"/>
            <a:chOff x="4786884" y="2928938"/>
            <a:chExt cx="1078513" cy="294680"/>
          </a:xfrm>
        </p:grpSpPr>
        <p:sp>
          <p:nvSpPr>
            <p:cNvPr id="121" name="SMARTInkShape-972"/>
            <p:cNvSpPr/>
            <p:nvPr>
              <p:custDataLst>
                <p:tags r:id="rId98"/>
              </p:custDataLst>
            </p:nvPr>
          </p:nvSpPr>
          <p:spPr bwMode="auto">
            <a:xfrm>
              <a:off x="4786884" y="3027677"/>
              <a:ext cx="195774" cy="195941"/>
            </a:xfrm>
            <a:custGeom>
              <a:avLst/>
              <a:gdLst/>
              <a:ahLst/>
              <a:cxnLst/>
              <a:rect l="0" t="0" r="0" b="0"/>
              <a:pathLst>
                <a:path w="195774" h="195941">
                  <a:moveTo>
                    <a:pt x="186952" y="44136"/>
                  </a:moveTo>
                  <a:lnTo>
                    <a:pt x="186952" y="44136"/>
                  </a:lnTo>
                  <a:lnTo>
                    <a:pt x="186952" y="39395"/>
                  </a:lnTo>
                  <a:lnTo>
                    <a:pt x="189598" y="34422"/>
                  </a:lnTo>
                  <a:lnTo>
                    <a:pt x="194641" y="27885"/>
                  </a:lnTo>
                  <a:lnTo>
                    <a:pt x="195636" y="19465"/>
                  </a:lnTo>
                  <a:lnTo>
                    <a:pt x="195773" y="13989"/>
                  </a:lnTo>
                  <a:lnTo>
                    <a:pt x="193188" y="8247"/>
                  </a:lnTo>
                  <a:lnTo>
                    <a:pt x="191109" y="5327"/>
                  </a:lnTo>
                  <a:lnTo>
                    <a:pt x="186154" y="2083"/>
                  </a:lnTo>
                  <a:lnTo>
                    <a:pt x="174888" y="0"/>
                  </a:lnTo>
                  <a:lnTo>
                    <a:pt x="138970" y="509"/>
                  </a:lnTo>
                  <a:lnTo>
                    <a:pt x="97634" y="17581"/>
                  </a:lnTo>
                  <a:lnTo>
                    <a:pt x="61750" y="39389"/>
                  </a:lnTo>
                  <a:lnTo>
                    <a:pt x="20097" y="77279"/>
                  </a:lnTo>
                  <a:lnTo>
                    <a:pt x="9190" y="90667"/>
                  </a:lnTo>
                  <a:lnTo>
                    <a:pt x="2321" y="104555"/>
                  </a:lnTo>
                  <a:lnTo>
                    <a:pt x="0" y="118137"/>
                  </a:lnTo>
                  <a:lnTo>
                    <a:pt x="2328" y="124319"/>
                  </a:lnTo>
                  <a:lnTo>
                    <a:pt x="20434" y="153016"/>
                  </a:lnTo>
                  <a:lnTo>
                    <a:pt x="33985" y="162827"/>
                  </a:lnTo>
                  <a:lnTo>
                    <a:pt x="75737" y="173336"/>
                  </a:lnTo>
                  <a:lnTo>
                    <a:pt x="120132" y="182405"/>
                  </a:lnTo>
                  <a:lnTo>
                    <a:pt x="162069" y="186741"/>
                  </a:lnTo>
                  <a:lnTo>
                    <a:pt x="170270" y="186890"/>
                  </a:lnTo>
                  <a:lnTo>
                    <a:pt x="172854" y="187923"/>
                  </a:lnTo>
                  <a:lnTo>
                    <a:pt x="174577" y="189603"/>
                  </a:lnTo>
                  <a:lnTo>
                    <a:pt x="178021" y="1959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2" name="SMARTInkShape-973"/>
            <p:cNvSpPr/>
            <p:nvPr>
              <p:custDataLst>
                <p:tags r:id="rId99"/>
              </p:custDataLst>
            </p:nvPr>
          </p:nvSpPr>
          <p:spPr bwMode="auto">
            <a:xfrm>
              <a:off x="5723930" y="2928938"/>
              <a:ext cx="141467" cy="258961"/>
            </a:xfrm>
            <a:custGeom>
              <a:avLst/>
              <a:gdLst/>
              <a:ahLst/>
              <a:cxnLst/>
              <a:rect l="0" t="0" r="0" b="0"/>
              <a:pathLst>
                <a:path w="141467" h="258961">
                  <a:moveTo>
                    <a:pt x="0" y="0"/>
                  </a:moveTo>
                  <a:lnTo>
                    <a:pt x="0" y="0"/>
                  </a:lnTo>
                  <a:lnTo>
                    <a:pt x="13302" y="0"/>
                  </a:lnTo>
                  <a:lnTo>
                    <a:pt x="18479" y="2645"/>
                  </a:lnTo>
                  <a:lnTo>
                    <a:pt x="60938" y="34551"/>
                  </a:lnTo>
                  <a:lnTo>
                    <a:pt x="93183" y="74519"/>
                  </a:lnTo>
                  <a:lnTo>
                    <a:pt x="117418" y="104193"/>
                  </a:lnTo>
                  <a:lnTo>
                    <a:pt x="129651" y="127994"/>
                  </a:lnTo>
                  <a:lnTo>
                    <a:pt x="135743" y="149159"/>
                  </a:lnTo>
                  <a:lnTo>
                    <a:pt x="139705" y="157574"/>
                  </a:lnTo>
                  <a:lnTo>
                    <a:pt x="141466" y="167928"/>
                  </a:lnTo>
                  <a:lnTo>
                    <a:pt x="139604" y="176499"/>
                  </a:lnTo>
                  <a:lnTo>
                    <a:pt x="121847" y="204047"/>
                  </a:lnTo>
                  <a:lnTo>
                    <a:pt x="113354" y="212395"/>
                  </a:lnTo>
                  <a:lnTo>
                    <a:pt x="84968" y="228943"/>
                  </a:lnTo>
                  <a:lnTo>
                    <a:pt x="41475" y="247032"/>
                  </a:lnTo>
                  <a:lnTo>
                    <a:pt x="8929" y="2589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3" name="SMARTInkShape-974"/>
            <p:cNvSpPr/>
            <p:nvPr>
              <p:custDataLst>
                <p:tags r:id="rId100"/>
              </p:custDataLst>
            </p:nvPr>
          </p:nvSpPr>
          <p:spPr bwMode="auto">
            <a:xfrm>
              <a:off x="4804208" y="3018235"/>
              <a:ext cx="955394" cy="98227"/>
            </a:xfrm>
            <a:custGeom>
              <a:avLst/>
              <a:gdLst/>
              <a:ahLst/>
              <a:cxnLst/>
              <a:rect l="0" t="0" r="0" b="0"/>
              <a:pathLst>
                <a:path w="955394" h="98227">
                  <a:moveTo>
                    <a:pt x="62472" y="98226"/>
                  </a:moveTo>
                  <a:lnTo>
                    <a:pt x="62472" y="98226"/>
                  </a:lnTo>
                  <a:lnTo>
                    <a:pt x="62472" y="93485"/>
                  </a:lnTo>
                  <a:lnTo>
                    <a:pt x="59826" y="88512"/>
                  </a:lnTo>
                  <a:lnTo>
                    <a:pt x="30691" y="56545"/>
                  </a:lnTo>
                  <a:lnTo>
                    <a:pt x="24885" y="44646"/>
                  </a:lnTo>
                  <a:lnTo>
                    <a:pt x="0" y="17895"/>
                  </a:lnTo>
                  <a:lnTo>
                    <a:pt x="38794" y="35952"/>
                  </a:lnTo>
                  <a:lnTo>
                    <a:pt x="81733" y="49639"/>
                  </a:lnTo>
                  <a:lnTo>
                    <a:pt x="115363" y="53403"/>
                  </a:lnTo>
                  <a:lnTo>
                    <a:pt x="157298" y="60361"/>
                  </a:lnTo>
                  <a:lnTo>
                    <a:pt x="189945" y="65853"/>
                  </a:lnTo>
                  <a:lnTo>
                    <a:pt x="221652" y="68955"/>
                  </a:lnTo>
                  <a:lnTo>
                    <a:pt x="254266" y="70334"/>
                  </a:lnTo>
                  <a:lnTo>
                    <a:pt x="291911" y="70947"/>
                  </a:lnTo>
                  <a:lnTo>
                    <a:pt x="329148" y="73865"/>
                  </a:lnTo>
                  <a:lnTo>
                    <a:pt x="366533" y="76485"/>
                  </a:lnTo>
                  <a:lnTo>
                    <a:pt x="406301" y="74342"/>
                  </a:lnTo>
                  <a:lnTo>
                    <a:pt x="447126" y="72728"/>
                  </a:lnTo>
                  <a:lnTo>
                    <a:pt x="488421" y="71018"/>
                  </a:lnTo>
                  <a:lnTo>
                    <a:pt x="529926" y="66951"/>
                  </a:lnTo>
                  <a:lnTo>
                    <a:pt x="568877" y="61837"/>
                  </a:lnTo>
                  <a:lnTo>
                    <a:pt x="606033" y="56256"/>
                  </a:lnTo>
                  <a:lnTo>
                    <a:pt x="642391" y="50468"/>
                  </a:lnTo>
                  <a:lnTo>
                    <a:pt x="675747" y="44589"/>
                  </a:lnTo>
                  <a:lnTo>
                    <a:pt x="719772" y="35701"/>
                  </a:lnTo>
                  <a:lnTo>
                    <a:pt x="757951" y="26783"/>
                  </a:lnTo>
                  <a:lnTo>
                    <a:pt x="801667" y="19621"/>
                  </a:lnTo>
                  <a:lnTo>
                    <a:pt x="838965" y="12070"/>
                  </a:lnTo>
                  <a:lnTo>
                    <a:pt x="879211" y="4602"/>
                  </a:lnTo>
                  <a:lnTo>
                    <a:pt x="921600" y="269"/>
                  </a:lnTo>
                  <a:lnTo>
                    <a:pt x="954904" y="0"/>
                  </a:lnTo>
                  <a:lnTo>
                    <a:pt x="955393" y="7688"/>
                  </a:lnTo>
                  <a:lnTo>
                    <a:pt x="954416" y="8102"/>
                  </a:lnTo>
                  <a:lnTo>
                    <a:pt x="946512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37" name="SMARTInkShape-Group273"/>
          <p:cNvGrpSpPr/>
          <p:nvPr/>
        </p:nvGrpSpPr>
        <p:grpSpPr>
          <a:xfrm>
            <a:off x="5661422" y="5635134"/>
            <a:ext cx="999676" cy="999211"/>
            <a:chOff x="5661422" y="5635134"/>
            <a:chExt cx="999676" cy="999211"/>
          </a:xfrm>
        </p:grpSpPr>
        <p:sp>
          <p:nvSpPr>
            <p:cNvPr id="125" name="SMARTInkShape-975"/>
            <p:cNvSpPr/>
            <p:nvPr>
              <p:custDataLst>
                <p:tags r:id="rId86"/>
              </p:custDataLst>
            </p:nvPr>
          </p:nvSpPr>
          <p:spPr bwMode="auto">
            <a:xfrm>
              <a:off x="6268641" y="6500813"/>
              <a:ext cx="107157" cy="8930"/>
            </a:xfrm>
            <a:custGeom>
              <a:avLst/>
              <a:gdLst/>
              <a:ahLst/>
              <a:cxnLst/>
              <a:rect l="0" t="0" r="0" b="0"/>
              <a:pathLst>
                <a:path w="107157" h="8930">
                  <a:moveTo>
                    <a:pt x="0" y="8929"/>
                  </a:moveTo>
                  <a:lnTo>
                    <a:pt x="0" y="8929"/>
                  </a:lnTo>
                  <a:lnTo>
                    <a:pt x="4740" y="8929"/>
                  </a:lnTo>
                  <a:lnTo>
                    <a:pt x="35235" y="551"/>
                  </a:lnTo>
                  <a:lnTo>
                    <a:pt x="77941" y="14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6" name="SMARTInkShape-976"/>
            <p:cNvSpPr/>
            <p:nvPr>
              <p:custDataLst>
                <p:tags r:id="rId87"/>
              </p:custDataLst>
            </p:nvPr>
          </p:nvSpPr>
          <p:spPr bwMode="auto">
            <a:xfrm>
              <a:off x="6411517" y="6447266"/>
              <a:ext cx="17859" cy="151774"/>
            </a:xfrm>
            <a:custGeom>
              <a:avLst/>
              <a:gdLst/>
              <a:ahLst/>
              <a:cxnLst/>
              <a:rect l="0" t="0" r="0" b="0"/>
              <a:pathLst>
                <a:path w="17859" h="151774">
                  <a:moveTo>
                    <a:pt x="17858" y="8898"/>
                  </a:moveTo>
                  <a:lnTo>
                    <a:pt x="17858" y="8898"/>
                  </a:lnTo>
                  <a:lnTo>
                    <a:pt x="17858" y="0"/>
                  </a:lnTo>
                  <a:lnTo>
                    <a:pt x="13118" y="4718"/>
                  </a:lnTo>
                  <a:lnTo>
                    <a:pt x="10790" y="9686"/>
                  </a:lnTo>
                  <a:lnTo>
                    <a:pt x="6446" y="33893"/>
                  </a:lnTo>
                  <a:lnTo>
                    <a:pt x="4297" y="37468"/>
                  </a:lnTo>
                  <a:lnTo>
                    <a:pt x="1272" y="51980"/>
                  </a:lnTo>
                  <a:lnTo>
                    <a:pt x="73" y="92324"/>
                  </a:lnTo>
                  <a:lnTo>
                    <a:pt x="0" y="136736"/>
                  </a:lnTo>
                  <a:lnTo>
                    <a:pt x="2645" y="142775"/>
                  </a:lnTo>
                  <a:lnTo>
                    <a:pt x="4739" y="145774"/>
                  </a:lnTo>
                  <a:lnTo>
                    <a:pt x="9712" y="149107"/>
                  </a:lnTo>
                  <a:lnTo>
                    <a:pt x="17858" y="1517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7" name="SMARTInkShape-977"/>
            <p:cNvSpPr/>
            <p:nvPr>
              <p:custDataLst>
                <p:tags r:id="rId88"/>
              </p:custDataLst>
            </p:nvPr>
          </p:nvSpPr>
          <p:spPr bwMode="auto">
            <a:xfrm>
              <a:off x="6518996" y="6340078"/>
              <a:ext cx="142102" cy="267691"/>
            </a:xfrm>
            <a:custGeom>
              <a:avLst/>
              <a:gdLst/>
              <a:ahLst/>
              <a:cxnLst/>
              <a:rect l="0" t="0" r="0" b="0"/>
              <a:pathLst>
                <a:path w="142102" h="267691">
                  <a:moveTo>
                    <a:pt x="26465" y="98227"/>
                  </a:moveTo>
                  <a:lnTo>
                    <a:pt x="26465" y="98227"/>
                  </a:lnTo>
                  <a:lnTo>
                    <a:pt x="26465" y="106788"/>
                  </a:lnTo>
                  <a:lnTo>
                    <a:pt x="20328" y="114213"/>
                  </a:lnTo>
                  <a:lnTo>
                    <a:pt x="10651" y="137202"/>
                  </a:lnTo>
                  <a:lnTo>
                    <a:pt x="3369" y="149020"/>
                  </a:lnTo>
                  <a:lnTo>
                    <a:pt x="0" y="181848"/>
                  </a:lnTo>
                  <a:lnTo>
                    <a:pt x="696" y="217314"/>
                  </a:lnTo>
                  <a:lnTo>
                    <a:pt x="4428" y="229206"/>
                  </a:lnTo>
                  <a:lnTo>
                    <a:pt x="28356" y="260174"/>
                  </a:lnTo>
                  <a:lnTo>
                    <a:pt x="37559" y="264461"/>
                  </a:lnTo>
                  <a:lnTo>
                    <a:pt x="77194" y="267690"/>
                  </a:lnTo>
                  <a:lnTo>
                    <a:pt x="94963" y="263091"/>
                  </a:lnTo>
                  <a:lnTo>
                    <a:pt x="104203" y="255505"/>
                  </a:lnTo>
                  <a:lnTo>
                    <a:pt x="128883" y="225585"/>
                  </a:lnTo>
                  <a:lnTo>
                    <a:pt x="139134" y="195402"/>
                  </a:lnTo>
                  <a:lnTo>
                    <a:pt x="142101" y="159224"/>
                  </a:lnTo>
                  <a:lnTo>
                    <a:pt x="135333" y="117588"/>
                  </a:lnTo>
                  <a:lnTo>
                    <a:pt x="121796" y="73792"/>
                  </a:lnTo>
                  <a:lnTo>
                    <a:pt x="100681" y="34227"/>
                  </a:lnTo>
                  <a:lnTo>
                    <a:pt x="85055" y="16315"/>
                  </a:lnTo>
                  <a:lnTo>
                    <a:pt x="6218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8" name="SMARTInkShape-978"/>
            <p:cNvSpPr/>
            <p:nvPr>
              <p:custDataLst>
                <p:tags r:id="rId89"/>
              </p:custDataLst>
            </p:nvPr>
          </p:nvSpPr>
          <p:spPr bwMode="auto">
            <a:xfrm>
              <a:off x="6304393" y="6456164"/>
              <a:ext cx="14042" cy="142426"/>
            </a:xfrm>
            <a:custGeom>
              <a:avLst/>
              <a:gdLst/>
              <a:ahLst/>
              <a:cxnLst/>
              <a:rect l="0" t="0" r="0" b="0"/>
              <a:pathLst>
                <a:path w="14042" h="142426">
                  <a:moveTo>
                    <a:pt x="8896" y="0"/>
                  </a:moveTo>
                  <a:lnTo>
                    <a:pt x="8896" y="0"/>
                  </a:lnTo>
                  <a:lnTo>
                    <a:pt x="8896" y="4740"/>
                  </a:lnTo>
                  <a:lnTo>
                    <a:pt x="11542" y="9713"/>
                  </a:lnTo>
                  <a:lnTo>
                    <a:pt x="13636" y="12429"/>
                  </a:lnTo>
                  <a:lnTo>
                    <a:pt x="14041" y="15231"/>
                  </a:lnTo>
                  <a:lnTo>
                    <a:pt x="9284" y="45452"/>
                  </a:lnTo>
                  <a:lnTo>
                    <a:pt x="8076" y="56911"/>
                  </a:lnTo>
                  <a:lnTo>
                    <a:pt x="809" y="86168"/>
                  </a:lnTo>
                  <a:lnTo>
                    <a:pt x="0" y="123390"/>
                  </a:lnTo>
                  <a:lnTo>
                    <a:pt x="979" y="126909"/>
                  </a:lnTo>
                  <a:lnTo>
                    <a:pt x="2627" y="129254"/>
                  </a:lnTo>
                  <a:lnTo>
                    <a:pt x="4716" y="130818"/>
                  </a:lnTo>
                  <a:lnTo>
                    <a:pt x="7039" y="135201"/>
                  </a:lnTo>
                  <a:lnTo>
                    <a:pt x="8788" y="142425"/>
                  </a:lnTo>
                  <a:lnTo>
                    <a:pt x="8896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9" name="SMARTInkShape-979"/>
            <p:cNvSpPr/>
            <p:nvPr>
              <p:custDataLst>
                <p:tags r:id="rId90"/>
              </p:custDataLst>
            </p:nvPr>
          </p:nvSpPr>
          <p:spPr bwMode="auto">
            <a:xfrm>
              <a:off x="6054328" y="6518672"/>
              <a:ext cx="89298" cy="35720"/>
            </a:xfrm>
            <a:custGeom>
              <a:avLst/>
              <a:gdLst/>
              <a:ahLst/>
              <a:cxnLst/>
              <a:rect l="0" t="0" r="0" b="0"/>
              <a:pathLst>
                <a:path w="89298" h="35720">
                  <a:moveTo>
                    <a:pt x="0" y="35719"/>
                  </a:moveTo>
                  <a:lnTo>
                    <a:pt x="0" y="35719"/>
                  </a:lnTo>
                  <a:lnTo>
                    <a:pt x="12429" y="35719"/>
                  </a:lnTo>
                  <a:lnTo>
                    <a:pt x="18091" y="33073"/>
                  </a:lnTo>
                  <a:lnTo>
                    <a:pt x="20991" y="30978"/>
                  </a:lnTo>
                  <a:lnTo>
                    <a:pt x="24212" y="26004"/>
                  </a:lnTo>
                  <a:lnTo>
                    <a:pt x="25071" y="23290"/>
                  </a:lnTo>
                  <a:lnTo>
                    <a:pt x="26636" y="21479"/>
                  </a:lnTo>
                  <a:lnTo>
                    <a:pt x="48056" y="12039"/>
                  </a:lnTo>
                  <a:lnTo>
                    <a:pt x="58777" y="8859"/>
                  </a:lnTo>
                  <a:lnTo>
                    <a:pt x="69230" y="3066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0" name="SMARTInkShape-980"/>
            <p:cNvSpPr/>
            <p:nvPr>
              <p:custDataLst>
                <p:tags r:id="rId91"/>
              </p:custDataLst>
            </p:nvPr>
          </p:nvSpPr>
          <p:spPr bwMode="auto">
            <a:xfrm>
              <a:off x="6063258" y="6474024"/>
              <a:ext cx="71438" cy="8930"/>
            </a:xfrm>
            <a:custGeom>
              <a:avLst/>
              <a:gdLst/>
              <a:ahLst/>
              <a:cxnLst/>
              <a:rect l="0" t="0" r="0" b="0"/>
              <a:pathLst>
                <a:path w="71438" h="8930">
                  <a:moveTo>
                    <a:pt x="0" y="8929"/>
                  </a:moveTo>
                  <a:lnTo>
                    <a:pt x="0" y="8929"/>
                  </a:lnTo>
                  <a:lnTo>
                    <a:pt x="4740" y="4189"/>
                  </a:lnTo>
                  <a:lnTo>
                    <a:pt x="9713" y="1861"/>
                  </a:lnTo>
                  <a:lnTo>
                    <a:pt x="51814" y="3"/>
                  </a:lnTo>
                  <a:lnTo>
                    <a:pt x="57796" y="0"/>
                  </a:lnTo>
                  <a:lnTo>
                    <a:pt x="63060" y="2645"/>
                  </a:lnTo>
                  <a:lnTo>
                    <a:pt x="71437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1" name="SMARTInkShape-981"/>
            <p:cNvSpPr/>
            <p:nvPr>
              <p:custDataLst>
                <p:tags r:id="rId92"/>
              </p:custDataLst>
            </p:nvPr>
          </p:nvSpPr>
          <p:spPr bwMode="auto">
            <a:xfrm>
              <a:off x="5661422" y="6581180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2" name="SMARTInkShape-982"/>
            <p:cNvSpPr/>
            <p:nvPr>
              <p:custDataLst>
                <p:tags r:id="rId93"/>
              </p:custDataLst>
            </p:nvPr>
          </p:nvSpPr>
          <p:spPr bwMode="auto">
            <a:xfrm>
              <a:off x="5661422" y="6393674"/>
              <a:ext cx="160734" cy="187507"/>
            </a:xfrm>
            <a:custGeom>
              <a:avLst/>
              <a:gdLst/>
              <a:ahLst/>
              <a:cxnLst/>
              <a:rect l="0" t="0" r="0" b="0"/>
              <a:pathLst>
                <a:path w="160734" h="187507">
                  <a:moveTo>
                    <a:pt x="0" y="142857"/>
                  </a:moveTo>
                  <a:lnTo>
                    <a:pt x="0" y="142857"/>
                  </a:lnTo>
                  <a:lnTo>
                    <a:pt x="0" y="156160"/>
                  </a:lnTo>
                  <a:lnTo>
                    <a:pt x="992" y="157678"/>
                  </a:lnTo>
                  <a:lnTo>
                    <a:pt x="2645" y="158691"/>
                  </a:lnTo>
                  <a:lnTo>
                    <a:pt x="9094" y="160450"/>
                  </a:lnTo>
                  <a:lnTo>
                    <a:pt x="21251" y="160681"/>
                  </a:lnTo>
                  <a:lnTo>
                    <a:pt x="26973" y="158055"/>
                  </a:lnTo>
                  <a:lnTo>
                    <a:pt x="29888" y="155965"/>
                  </a:lnTo>
                  <a:lnTo>
                    <a:pt x="49616" y="128698"/>
                  </a:lnTo>
                  <a:lnTo>
                    <a:pt x="60414" y="97467"/>
                  </a:lnTo>
                  <a:lnTo>
                    <a:pt x="64970" y="62424"/>
                  </a:lnTo>
                  <a:lnTo>
                    <a:pt x="69520" y="44611"/>
                  </a:lnTo>
                  <a:lnTo>
                    <a:pt x="69593" y="32716"/>
                  </a:lnTo>
                  <a:lnTo>
                    <a:pt x="66041" y="15855"/>
                  </a:lnTo>
                  <a:lnTo>
                    <a:pt x="68405" y="5126"/>
                  </a:lnTo>
                  <a:lnTo>
                    <a:pt x="67431" y="3411"/>
                  </a:lnTo>
                  <a:lnTo>
                    <a:pt x="62532" y="0"/>
                  </a:lnTo>
                  <a:lnTo>
                    <a:pt x="59862" y="39200"/>
                  </a:lnTo>
                  <a:lnTo>
                    <a:pt x="54130" y="79873"/>
                  </a:lnTo>
                  <a:lnTo>
                    <a:pt x="54642" y="116189"/>
                  </a:lnTo>
                  <a:lnTo>
                    <a:pt x="62143" y="158869"/>
                  </a:lnTo>
                  <a:lnTo>
                    <a:pt x="64990" y="167502"/>
                  </a:lnTo>
                  <a:lnTo>
                    <a:pt x="67140" y="171194"/>
                  </a:lnTo>
                  <a:lnTo>
                    <a:pt x="69565" y="173654"/>
                  </a:lnTo>
                  <a:lnTo>
                    <a:pt x="74905" y="176389"/>
                  </a:lnTo>
                  <a:lnTo>
                    <a:pt x="92316" y="178384"/>
                  </a:lnTo>
                  <a:lnTo>
                    <a:pt x="101216" y="178519"/>
                  </a:lnTo>
                  <a:lnTo>
                    <a:pt x="107162" y="175905"/>
                  </a:lnTo>
                  <a:lnTo>
                    <a:pt x="110137" y="173819"/>
                  </a:lnTo>
                  <a:lnTo>
                    <a:pt x="113443" y="168855"/>
                  </a:lnTo>
                  <a:lnTo>
                    <a:pt x="115903" y="163341"/>
                  </a:lnTo>
                  <a:lnTo>
                    <a:pt x="120303" y="157583"/>
                  </a:lnTo>
                  <a:lnTo>
                    <a:pt x="122921" y="149072"/>
                  </a:lnTo>
                  <a:lnTo>
                    <a:pt x="125077" y="139665"/>
                  </a:lnTo>
                  <a:lnTo>
                    <a:pt x="130877" y="127801"/>
                  </a:lnTo>
                  <a:lnTo>
                    <a:pt x="133825" y="83204"/>
                  </a:lnTo>
                  <a:lnTo>
                    <a:pt x="142040" y="41646"/>
                  </a:lnTo>
                  <a:lnTo>
                    <a:pt x="143620" y="24785"/>
                  </a:lnTo>
                  <a:lnTo>
                    <a:pt x="151693" y="9113"/>
                  </a:lnTo>
                  <a:lnTo>
                    <a:pt x="150810" y="48062"/>
                  </a:lnTo>
                  <a:lnTo>
                    <a:pt x="142711" y="89502"/>
                  </a:lnTo>
                  <a:lnTo>
                    <a:pt x="134845" y="127733"/>
                  </a:lnTo>
                  <a:lnTo>
                    <a:pt x="134065" y="157708"/>
                  </a:lnTo>
                  <a:lnTo>
                    <a:pt x="135016" y="161687"/>
                  </a:lnTo>
                  <a:lnTo>
                    <a:pt x="136644" y="164340"/>
                  </a:lnTo>
                  <a:lnTo>
                    <a:pt x="160733" y="1875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3" name="SMARTInkShape-983"/>
            <p:cNvSpPr/>
            <p:nvPr>
              <p:custDataLst>
                <p:tags r:id="rId94"/>
              </p:custDataLst>
            </p:nvPr>
          </p:nvSpPr>
          <p:spPr bwMode="auto">
            <a:xfrm>
              <a:off x="5866809" y="6500813"/>
              <a:ext cx="98222" cy="133532"/>
            </a:xfrm>
            <a:custGeom>
              <a:avLst/>
              <a:gdLst/>
              <a:ahLst/>
              <a:cxnLst/>
              <a:rect l="0" t="0" r="0" b="0"/>
              <a:pathLst>
                <a:path w="98222" h="133532">
                  <a:moveTo>
                    <a:pt x="26786" y="0"/>
                  </a:moveTo>
                  <a:lnTo>
                    <a:pt x="26786" y="0"/>
                  </a:lnTo>
                  <a:lnTo>
                    <a:pt x="26786" y="4740"/>
                  </a:lnTo>
                  <a:lnTo>
                    <a:pt x="27777" y="6136"/>
                  </a:lnTo>
                  <a:lnTo>
                    <a:pt x="29430" y="7067"/>
                  </a:lnTo>
                  <a:lnTo>
                    <a:pt x="39213" y="8561"/>
                  </a:lnTo>
                  <a:lnTo>
                    <a:pt x="47775" y="8820"/>
                  </a:lnTo>
                  <a:lnTo>
                    <a:pt x="49708" y="9849"/>
                  </a:lnTo>
                  <a:lnTo>
                    <a:pt x="50996" y="11526"/>
                  </a:lnTo>
                  <a:lnTo>
                    <a:pt x="51856" y="13637"/>
                  </a:lnTo>
                  <a:lnTo>
                    <a:pt x="53421" y="15044"/>
                  </a:lnTo>
                  <a:lnTo>
                    <a:pt x="57805" y="16608"/>
                  </a:lnTo>
                  <a:lnTo>
                    <a:pt x="59371" y="18017"/>
                  </a:lnTo>
                  <a:lnTo>
                    <a:pt x="66831" y="30178"/>
                  </a:lnTo>
                  <a:lnTo>
                    <a:pt x="67373" y="33017"/>
                  </a:lnTo>
                  <a:lnTo>
                    <a:pt x="66742" y="35901"/>
                  </a:lnTo>
                  <a:lnTo>
                    <a:pt x="64387" y="41753"/>
                  </a:lnTo>
                  <a:lnTo>
                    <a:pt x="57836" y="70227"/>
                  </a:lnTo>
                  <a:lnTo>
                    <a:pt x="44422" y="88744"/>
                  </a:lnTo>
                  <a:lnTo>
                    <a:pt x="14875" y="119052"/>
                  </a:lnTo>
                  <a:lnTo>
                    <a:pt x="8924" y="122365"/>
                  </a:lnTo>
                  <a:lnTo>
                    <a:pt x="5948" y="123249"/>
                  </a:lnTo>
                  <a:lnTo>
                    <a:pt x="3964" y="124829"/>
                  </a:lnTo>
                  <a:lnTo>
                    <a:pt x="150" y="133531"/>
                  </a:lnTo>
                  <a:lnTo>
                    <a:pt x="0" y="125372"/>
                  </a:lnTo>
                  <a:lnTo>
                    <a:pt x="4736" y="120380"/>
                  </a:lnTo>
                  <a:lnTo>
                    <a:pt x="9710" y="117994"/>
                  </a:lnTo>
                  <a:lnTo>
                    <a:pt x="25727" y="111721"/>
                  </a:lnTo>
                  <a:lnTo>
                    <a:pt x="69525" y="80350"/>
                  </a:lnTo>
                  <a:lnTo>
                    <a:pt x="98221" y="62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4" name="SMARTInkShape-984"/>
            <p:cNvSpPr/>
            <p:nvPr>
              <p:custDataLst>
                <p:tags r:id="rId95"/>
              </p:custDataLst>
            </p:nvPr>
          </p:nvSpPr>
          <p:spPr bwMode="auto">
            <a:xfrm>
              <a:off x="6154316" y="5741798"/>
              <a:ext cx="87537" cy="133937"/>
            </a:xfrm>
            <a:custGeom>
              <a:avLst/>
              <a:gdLst/>
              <a:ahLst/>
              <a:cxnLst/>
              <a:rect l="0" t="0" r="0" b="0"/>
              <a:pathLst>
                <a:path w="87537" h="133937">
                  <a:moveTo>
                    <a:pt x="51817" y="8921"/>
                  </a:moveTo>
                  <a:lnTo>
                    <a:pt x="51817" y="8921"/>
                  </a:lnTo>
                  <a:lnTo>
                    <a:pt x="51817" y="100"/>
                  </a:lnTo>
                  <a:lnTo>
                    <a:pt x="44128" y="0"/>
                  </a:lnTo>
                  <a:lnTo>
                    <a:pt x="30567" y="12421"/>
                  </a:lnTo>
                  <a:lnTo>
                    <a:pt x="7152" y="53822"/>
                  </a:lnTo>
                  <a:lnTo>
                    <a:pt x="2200" y="65588"/>
                  </a:lnTo>
                  <a:lnTo>
                    <a:pt x="0" y="77432"/>
                  </a:lnTo>
                  <a:lnTo>
                    <a:pt x="1667" y="89310"/>
                  </a:lnTo>
                  <a:lnTo>
                    <a:pt x="6082" y="108364"/>
                  </a:lnTo>
                  <a:lnTo>
                    <a:pt x="8428" y="111927"/>
                  </a:lnTo>
                  <a:lnTo>
                    <a:pt x="21212" y="121682"/>
                  </a:lnTo>
                  <a:lnTo>
                    <a:pt x="37567" y="129865"/>
                  </a:lnTo>
                  <a:lnTo>
                    <a:pt x="87536" y="1339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5" name="SMARTInkShape-985"/>
            <p:cNvSpPr/>
            <p:nvPr>
              <p:custDataLst>
                <p:tags r:id="rId96"/>
              </p:custDataLst>
            </p:nvPr>
          </p:nvSpPr>
          <p:spPr bwMode="auto">
            <a:xfrm>
              <a:off x="6072556" y="5733237"/>
              <a:ext cx="96460" cy="133569"/>
            </a:xfrm>
            <a:custGeom>
              <a:avLst/>
              <a:gdLst/>
              <a:ahLst/>
              <a:cxnLst/>
              <a:rect l="0" t="0" r="0" b="0"/>
              <a:pathLst>
                <a:path w="96460" h="133569">
                  <a:moveTo>
                    <a:pt x="8561" y="26411"/>
                  </a:moveTo>
                  <a:lnTo>
                    <a:pt x="8561" y="26411"/>
                  </a:lnTo>
                  <a:lnTo>
                    <a:pt x="8561" y="21671"/>
                  </a:lnTo>
                  <a:lnTo>
                    <a:pt x="7569" y="20275"/>
                  </a:lnTo>
                  <a:lnTo>
                    <a:pt x="5916" y="19343"/>
                  </a:lnTo>
                  <a:lnTo>
                    <a:pt x="0" y="17590"/>
                  </a:lnTo>
                  <a:lnTo>
                    <a:pt x="13196" y="3921"/>
                  </a:lnTo>
                  <a:lnTo>
                    <a:pt x="20873" y="1533"/>
                  </a:lnTo>
                  <a:lnTo>
                    <a:pt x="37231" y="0"/>
                  </a:lnTo>
                  <a:lnTo>
                    <a:pt x="51672" y="4474"/>
                  </a:lnTo>
                  <a:lnTo>
                    <a:pt x="67201" y="14876"/>
                  </a:lnTo>
                  <a:lnTo>
                    <a:pt x="82858" y="29437"/>
                  </a:lnTo>
                  <a:lnTo>
                    <a:pt x="86230" y="35363"/>
                  </a:lnTo>
                  <a:lnTo>
                    <a:pt x="96459" y="63867"/>
                  </a:lnTo>
                  <a:lnTo>
                    <a:pt x="95933" y="67257"/>
                  </a:lnTo>
                  <a:lnTo>
                    <a:pt x="78052" y="106212"/>
                  </a:lnTo>
                  <a:lnTo>
                    <a:pt x="59049" y="127581"/>
                  </a:lnTo>
                  <a:lnTo>
                    <a:pt x="53158" y="130907"/>
                  </a:lnTo>
                  <a:lnTo>
                    <a:pt x="44280" y="1335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6" name="SMARTInkShape-986"/>
            <p:cNvSpPr/>
            <p:nvPr>
              <p:custDataLst>
                <p:tags r:id="rId97"/>
              </p:custDataLst>
            </p:nvPr>
          </p:nvSpPr>
          <p:spPr bwMode="auto">
            <a:xfrm>
              <a:off x="6045725" y="5635134"/>
              <a:ext cx="249537" cy="292744"/>
            </a:xfrm>
            <a:custGeom>
              <a:avLst/>
              <a:gdLst/>
              <a:ahLst/>
              <a:cxnLst/>
              <a:rect l="0" t="0" r="0" b="0"/>
              <a:pathLst>
                <a:path w="249537" h="292744">
                  <a:moveTo>
                    <a:pt x="97900" y="26288"/>
                  </a:moveTo>
                  <a:lnTo>
                    <a:pt x="97900" y="26288"/>
                  </a:lnTo>
                  <a:lnTo>
                    <a:pt x="105589" y="26288"/>
                  </a:lnTo>
                  <a:lnTo>
                    <a:pt x="106003" y="25296"/>
                  </a:lnTo>
                  <a:lnTo>
                    <a:pt x="106461" y="21547"/>
                  </a:lnTo>
                  <a:lnTo>
                    <a:pt x="105592" y="20151"/>
                  </a:lnTo>
                  <a:lnTo>
                    <a:pt x="104020" y="19220"/>
                  </a:lnTo>
                  <a:lnTo>
                    <a:pt x="98006" y="17390"/>
                  </a:lnTo>
                  <a:lnTo>
                    <a:pt x="90221" y="17361"/>
                  </a:lnTo>
                  <a:lnTo>
                    <a:pt x="70927" y="32804"/>
                  </a:lnTo>
                  <a:lnTo>
                    <a:pt x="65076" y="35137"/>
                  </a:lnTo>
                  <a:lnTo>
                    <a:pt x="59169" y="39481"/>
                  </a:lnTo>
                  <a:lnTo>
                    <a:pt x="35391" y="80149"/>
                  </a:lnTo>
                  <a:lnTo>
                    <a:pt x="23485" y="108475"/>
                  </a:lnTo>
                  <a:lnTo>
                    <a:pt x="15671" y="151543"/>
                  </a:lnTo>
                  <a:lnTo>
                    <a:pt x="3397" y="194991"/>
                  </a:lnTo>
                  <a:lnTo>
                    <a:pt x="0" y="239446"/>
                  </a:lnTo>
                  <a:lnTo>
                    <a:pt x="763" y="254369"/>
                  </a:lnTo>
                  <a:lnTo>
                    <a:pt x="6831" y="269926"/>
                  </a:lnTo>
                  <a:lnTo>
                    <a:pt x="12115" y="277776"/>
                  </a:lnTo>
                  <a:lnTo>
                    <a:pt x="15906" y="280268"/>
                  </a:lnTo>
                  <a:lnTo>
                    <a:pt x="33601" y="286910"/>
                  </a:lnTo>
                  <a:lnTo>
                    <a:pt x="37175" y="289333"/>
                  </a:lnTo>
                  <a:lnTo>
                    <a:pt x="51685" y="292743"/>
                  </a:lnTo>
                  <a:lnTo>
                    <a:pt x="90858" y="286364"/>
                  </a:lnTo>
                  <a:lnTo>
                    <a:pt x="131222" y="268614"/>
                  </a:lnTo>
                  <a:lnTo>
                    <a:pt x="161698" y="250985"/>
                  </a:lnTo>
                  <a:lnTo>
                    <a:pt x="195512" y="212826"/>
                  </a:lnTo>
                  <a:lnTo>
                    <a:pt x="219817" y="177898"/>
                  </a:lnTo>
                  <a:lnTo>
                    <a:pt x="236599" y="136198"/>
                  </a:lnTo>
                  <a:lnTo>
                    <a:pt x="247783" y="93898"/>
                  </a:lnTo>
                  <a:lnTo>
                    <a:pt x="249536" y="56240"/>
                  </a:lnTo>
                  <a:lnTo>
                    <a:pt x="247608" y="51217"/>
                  </a:lnTo>
                  <a:lnTo>
                    <a:pt x="225369" y="24479"/>
                  </a:lnTo>
                  <a:lnTo>
                    <a:pt x="181107" y="5207"/>
                  </a:lnTo>
                  <a:lnTo>
                    <a:pt x="157405" y="626"/>
                  </a:lnTo>
                  <a:lnTo>
                    <a:pt x="145513" y="0"/>
                  </a:lnTo>
                  <a:lnTo>
                    <a:pt x="136259" y="2367"/>
                  </a:lnTo>
                  <a:lnTo>
                    <a:pt x="124689" y="84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55" name="SMARTInkShape-Group274"/>
          <p:cNvGrpSpPr/>
          <p:nvPr/>
        </p:nvGrpSpPr>
        <p:grpSpPr>
          <a:xfrm>
            <a:off x="2607469" y="5947172"/>
            <a:ext cx="1486500" cy="812030"/>
            <a:chOff x="2607469" y="5947172"/>
            <a:chExt cx="1486500" cy="812030"/>
          </a:xfrm>
        </p:grpSpPr>
        <p:sp>
          <p:nvSpPr>
            <p:cNvPr id="138" name="SMARTInkShape-987"/>
            <p:cNvSpPr/>
            <p:nvPr>
              <p:custDataLst>
                <p:tags r:id="rId69"/>
              </p:custDataLst>
            </p:nvPr>
          </p:nvSpPr>
          <p:spPr bwMode="auto">
            <a:xfrm>
              <a:off x="3223617" y="6616898"/>
              <a:ext cx="71439" cy="17752"/>
            </a:xfrm>
            <a:custGeom>
              <a:avLst/>
              <a:gdLst/>
              <a:ahLst/>
              <a:cxnLst/>
              <a:rect l="0" t="0" r="0" b="0"/>
              <a:pathLst>
                <a:path w="71439" h="17752">
                  <a:moveTo>
                    <a:pt x="0" y="8930"/>
                  </a:moveTo>
                  <a:lnTo>
                    <a:pt x="0" y="8930"/>
                  </a:lnTo>
                  <a:lnTo>
                    <a:pt x="4741" y="13671"/>
                  </a:lnTo>
                  <a:lnTo>
                    <a:pt x="9714" y="15998"/>
                  </a:lnTo>
                  <a:lnTo>
                    <a:pt x="25071" y="17751"/>
                  </a:lnTo>
                  <a:lnTo>
                    <a:pt x="43885" y="9751"/>
                  </a:lnTo>
                  <a:lnTo>
                    <a:pt x="56846" y="9039"/>
                  </a:lnTo>
                  <a:lnTo>
                    <a:pt x="58733" y="8010"/>
                  </a:lnTo>
                  <a:lnTo>
                    <a:pt x="59991" y="6332"/>
                  </a:lnTo>
                  <a:lnTo>
                    <a:pt x="60831" y="4222"/>
                  </a:lnTo>
                  <a:lnTo>
                    <a:pt x="62382" y="2814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9" name="SMARTInkShape-988"/>
            <p:cNvSpPr/>
            <p:nvPr>
              <p:custDataLst>
                <p:tags r:id="rId70"/>
              </p:custDataLst>
            </p:nvPr>
          </p:nvSpPr>
          <p:spPr bwMode="auto">
            <a:xfrm>
              <a:off x="3321844" y="6554391"/>
              <a:ext cx="17860" cy="125016"/>
            </a:xfrm>
            <a:custGeom>
              <a:avLst/>
              <a:gdLst/>
              <a:ahLst/>
              <a:cxnLst/>
              <a:rect l="0" t="0" r="0" b="0"/>
              <a:pathLst>
                <a:path w="17860" h="125016">
                  <a:moveTo>
                    <a:pt x="0" y="0"/>
                  </a:moveTo>
                  <a:lnTo>
                    <a:pt x="0" y="0"/>
                  </a:lnTo>
                  <a:lnTo>
                    <a:pt x="0" y="43190"/>
                  </a:lnTo>
                  <a:lnTo>
                    <a:pt x="992" y="59647"/>
                  </a:lnTo>
                  <a:lnTo>
                    <a:pt x="7688" y="86727"/>
                  </a:lnTo>
                  <a:lnTo>
                    <a:pt x="8897" y="118917"/>
                  </a:lnTo>
                  <a:lnTo>
                    <a:pt x="9900" y="120950"/>
                  </a:lnTo>
                  <a:lnTo>
                    <a:pt x="11561" y="122305"/>
                  </a:lnTo>
                  <a:lnTo>
                    <a:pt x="17859" y="125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0" name="SMARTInkShape-989"/>
            <p:cNvSpPr/>
            <p:nvPr>
              <p:custDataLst>
                <p:tags r:id="rId71"/>
              </p:custDataLst>
            </p:nvPr>
          </p:nvSpPr>
          <p:spPr bwMode="auto">
            <a:xfrm>
              <a:off x="3411151" y="6482953"/>
              <a:ext cx="105218" cy="212791"/>
            </a:xfrm>
            <a:custGeom>
              <a:avLst/>
              <a:gdLst/>
              <a:ahLst/>
              <a:cxnLst/>
              <a:rect l="0" t="0" r="0" b="0"/>
              <a:pathLst>
                <a:path w="105218" h="212791">
                  <a:moveTo>
                    <a:pt x="26779" y="44649"/>
                  </a:moveTo>
                  <a:lnTo>
                    <a:pt x="26779" y="44649"/>
                  </a:lnTo>
                  <a:lnTo>
                    <a:pt x="19090" y="52337"/>
                  </a:lnTo>
                  <a:lnTo>
                    <a:pt x="17102" y="60462"/>
                  </a:lnTo>
                  <a:lnTo>
                    <a:pt x="11785" y="68737"/>
                  </a:lnTo>
                  <a:lnTo>
                    <a:pt x="9768" y="78464"/>
                  </a:lnTo>
                  <a:lnTo>
                    <a:pt x="8179" y="93473"/>
                  </a:lnTo>
                  <a:lnTo>
                    <a:pt x="1264" y="122197"/>
                  </a:lnTo>
                  <a:lnTo>
                    <a:pt x="102" y="165461"/>
                  </a:lnTo>
                  <a:lnTo>
                    <a:pt x="0" y="194610"/>
                  </a:lnTo>
                  <a:lnTo>
                    <a:pt x="988" y="198200"/>
                  </a:lnTo>
                  <a:lnTo>
                    <a:pt x="2640" y="200595"/>
                  </a:lnTo>
                  <a:lnTo>
                    <a:pt x="15222" y="210889"/>
                  </a:lnTo>
                  <a:lnTo>
                    <a:pt x="20981" y="212790"/>
                  </a:lnTo>
                  <a:lnTo>
                    <a:pt x="29493" y="210990"/>
                  </a:lnTo>
                  <a:lnTo>
                    <a:pt x="34542" y="209121"/>
                  </a:lnTo>
                  <a:lnTo>
                    <a:pt x="42797" y="201752"/>
                  </a:lnTo>
                  <a:lnTo>
                    <a:pt x="78447" y="160088"/>
                  </a:lnTo>
                  <a:lnTo>
                    <a:pt x="93996" y="130884"/>
                  </a:lnTo>
                  <a:lnTo>
                    <a:pt x="105037" y="89292"/>
                  </a:lnTo>
                  <a:lnTo>
                    <a:pt x="105217" y="77388"/>
                  </a:lnTo>
                  <a:lnTo>
                    <a:pt x="91832" y="35534"/>
                  </a:lnTo>
                  <a:lnTo>
                    <a:pt x="80272" y="12127"/>
                  </a:lnTo>
                  <a:lnTo>
                    <a:pt x="74366" y="5390"/>
                  </a:lnTo>
                  <a:lnTo>
                    <a:pt x="68434" y="2395"/>
                  </a:lnTo>
                  <a:lnTo>
                    <a:pt x="5356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1" name="SMARTInkShape-990"/>
            <p:cNvSpPr/>
            <p:nvPr>
              <p:custDataLst>
                <p:tags r:id="rId72"/>
              </p:custDataLst>
            </p:nvPr>
          </p:nvSpPr>
          <p:spPr bwMode="auto">
            <a:xfrm>
              <a:off x="3062883" y="6634758"/>
              <a:ext cx="62509" cy="35720"/>
            </a:xfrm>
            <a:custGeom>
              <a:avLst/>
              <a:gdLst/>
              <a:ahLst/>
              <a:cxnLst/>
              <a:rect l="0" t="0" r="0" b="0"/>
              <a:pathLst>
                <a:path w="62509" h="35720">
                  <a:moveTo>
                    <a:pt x="0" y="35719"/>
                  </a:moveTo>
                  <a:lnTo>
                    <a:pt x="0" y="35719"/>
                  </a:lnTo>
                  <a:lnTo>
                    <a:pt x="7688" y="35719"/>
                  </a:lnTo>
                  <a:lnTo>
                    <a:pt x="15813" y="29582"/>
                  </a:lnTo>
                  <a:lnTo>
                    <a:pt x="38961" y="19905"/>
                  </a:lnTo>
                  <a:lnTo>
                    <a:pt x="625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2" name="SMARTInkShape-991"/>
            <p:cNvSpPr/>
            <p:nvPr>
              <p:custDataLst>
                <p:tags r:id="rId73"/>
              </p:custDataLst>
            </p:nvPr>
          </p:nvSpPr>
          <p:spPr bwMode="auto">
            <a:xfrm>
              <a:off x="3053953" y="6616898"/>
              <a:ext cx="53579" cy="17861"/>
            </a:xfrm>
            <a:custGeom>
              <a:avLst/>
              <a:gdLst/>
              <a:ahLst/>
              <a:cxnLst/>
              <a:rect l="0" t="0" r="0" b="0"/>
              <a:pathLst>
                <a:path w="53579" h="17861">
                  <a:moveTo>
                    <a:pt x="0" y="17860"/>
                  </a:moveTo>
                  <a:lnTo>
                    <a:pt x="0" y="17860"/>
                  </a:lnTo>
                  <a:lnTo>
                    <a:pt x="4741" y="13119"/>
                  </a:lnTo>
                  <a:lnTo>
                    <a:pt x="9714" y="10792"/>
                  </a:lnTo>
                  <a:lnTo>
                    <a:pt x="12429" y="10171"/>
                  </a:lnTo>
                  <a:lnTo>
                    <a:pt x="26858" y="2025"/>
                  </a:lnTo>
                  <a:lnTo>
                    <a:pt x="535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3" name="SMARTInkShape-992"/>
            <p:cNvSpPr/>
            <p:nvPr>
              <p:custDataLst>
                <p:tags r:id="rId74"/>
              </p:custDataLst>
            </p:nvPr>
          </p:nvSpPr>
          <p:spPr bwMode="auto">
            <a:xfrm>
              <a:off x="2912354" y="6625828"/>
              <a:ext cx="25514" cy="125017"/>
            </a:xfrm>
            <a:custGeom>
              <a:avLst/>
              <a:gdLst/>
              <a:ahLst/>
              <a:cxnLst/>
              <a:rect l="0" t="0" r="0" b="0"/>
              <a:pathLst>
                <a:path w="25514" h="125017">
                  <a:moveTo>
                    <a:pt x="25513" y="0"/>
                  </a:moveTo>
                  <a:lnTo>
                    <a:pt x="25513" y="0"/>
                  </a:lnTo>
                  <a:lnTo>
                    <a:pt x="25513" y="12429"/>
                  </a:lnTo>
                  <a:lnTo>
                    <a:pt x="14489" y="53831"/>
                  </a:lnTo>
                  <a:lnTo>
                    <a:pt x="9679" y="71512"/>
                  </a:lnTo>
                  <a:lnTo>
                    <a:pt x="5186" y="100095"/>
                  </a:lnTo>
                  <a:lnTo>
                    <a:pt x="0" y="117667"/>
                  </a:lnTo>
                  <a:lnTo>
                    <a:pt x="567" y="120117"/>
                  </a:lnTo>
                  <a:lnTo>
                    <a:pt x="1937" y="121749"/>
                  </a:lnTo>
                  <a:lnTo>
                    <a:pt x="7654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4" name="SMARTInkShape-993"/>
            <p:cNvSpPr/>
            <p:nvPr>
              <p:custDataLst>
                <p:tags r:id="rId75"/>
              </p:custDataLst>
            </p:nvPr>
          </p:nvSpPr>
          <p:spPr bwMode="auto">
            <a:xfrm>
              <a:off x="2607469" y="6573537"/>
              <a:ext cx="267891" cy="185665"/>
            </a:xfrm>
            <a:custGeom>
              <a:avLst/>
              <a:gdLst/>
              <a:ahLst/>
              <a:cxnLst/>
              <a:rect l="0" t="0" r="0" b="0"/>
              <a:pathLst>
                <a:path w="267891" h="185665">
                  <a:moveTo>
                    <a:pt x="0" y="123729"/>
                  </a:moveTo>
                  <a:lnTo>
                    <a:pt x="0" y="123729"/>
                  </a:lnTo>
                  <a:lnTo>
                    <a:pt x="0" y="141469"/>
                  </a:lnTo>
                  <a:lnTo>
                    <a:pt x="4741" y="141552"/>
                  </a:lnTo>
                  <a:lnTo>
                    <a:pt x="6137" y="140573"/>
                  </a:lnTo>
                  <a:lnTo>
                    <a:pt x="7068" y="138926"/>
                  </a:lnTo>
                  <a:lnTo>
                    <a:pt x="7688" y="136836"/>
                  </a:lnTo>
                  <a:lnTo>
                    <a:pt x="13669" y="131869"/>
                  </a:lnTo>
                  <a:lnTo>
                    <a:pt x="18042" y="129155"/>
                  </a:lnTo>
                  <a:lnTo>
                    <a:pt x="25547" y="118203"/>
                  </a:lnTo>
                  <a:lnTo>
                    <a:pt x="37997" y="97948"/>
                  </a:lnTo>
                  <a:lnTo>
                    <a:pt x="65095" y="55327"/>
                  </a:lnTo>
                  <a:lnTo>
                    <a:pt x="73248" y="35223"/>
                  </a:lnTo>
                  <a:lnTo>
                    <a:pt x="77203" y="28831"/>
                  </a:lnTo>
                  <a:lnTo>
                    <a:pt x="78961" y="22682"/>
                  </a:lnTo>
                  <a:lnTo>
                    <a:pt x="78437" y="19653"/>
                  </a:lnTo>
                  <a:lnTo>
                    <a:pt x="71769" y="8170"/>
                  </a:lnTo>
                  <a:lnTo>
                    <a:pt x="71466" y="0"/>
                  </a:lnTo>
                  <a:lnTo>
                    <a:pt x="68804" y="1931"/>
                  </a:lnTo>
                  <a:lnTo>
                    <a:pt x="63751" y="6514"/>
                  </a:lnTo>
                  <a:lnTo>
                    <a:pt x="62876" y="12049"/>
                  </a:lnTo>
                  <a:lnTo>
                    <a:pt x="62529" y="55865"/>
                  </a:lnTo>
                  <a:lnTo>
                    <a:pt x="62509" y="100046"/>
                  </a:lnTo>
                  <a:lnTo>
                    <a:pt x="63500" y="143661"/>
                  </a:lnTo>
                  <a:lnTo>
                    <a:pt x="71602" y="173074"/>
                  </a:lnTo>
                  <a:lnTo>
                    <a:pt x="75810" y="179725"/>
                  </a:lnTo>
                  <a:lnTo>
                    <a:pt x="80987" y="183342"/>
                  </a:lnTo>
                  <a:lnTo>
                    <a:pt x="89481" y="185379"/>
                  </a:lnTo>
                  <a:lnTo>
                    <a:pt x="92396" y="185664"/>
                  </a:lnTo>
                  <a:lnTo>
                    <a:pt x="94339" y="184863"/>
                  </a:lnTo>
                  <a:lnTo>
                    <a:pt x="95635" y="183336"/>
                  </a:lnTo>
                  <a:lnTo>
                    <a:pt x="98067" y="178994"/>
                  </a:lnTo>
                  <a:lnTo>
                    <a:pt x="128024" y="135097"/>
                  </a:lnTo>
                  <a:lnTo>
                    <a:pt x="138166" y="95129"/>
                  </a:lnTo>
                  <a:lnTo>
                    <a:pt x="148736" y="50549"/>
                  </a:lnTo>
                  <a:lnTo>
                    <a:pt x="151804" y="16620"/>
                  </a:lnTo>
                  <a:lnTo>
                    <a:pt x="151804" y="59763"/>
                  </a:lnTo>
                  <a:lnTo>
                    <a:pt x="151804" y="99433"/>
                  </a:lnTo>
                  <a:lnTo>
                    <a:pt x="154450" y="105654"/>
                  </a:lnTo>
                  <a:lnTo>
                    <a:pt x="157941" y="111727"/>
                  </a:lnTo>
                  <a:lnTo>
                    <a:pt x="160899" y="120723"/>
                  </a:lnTo>
                  <a:lnTo>
                    <a:pt x="165107" y="126693"/>
                  </a:lnTo>
                  <a:lnTo>
                    <a:pt x="170284" y="130007"/>
                  </a:lnTo>
                  <a:lnTo>
                    <a:pt x="181693" y="132134"/>
                  </a:lnTo>
                  <a:lnTo>
                    <a:pt x="187578" y="129779"/>
                  </a:lnTo>
                  <a:lnTo>
                    <a:pt x="208728" y="111405"/>
                  </a:lnTo>
                  <a:lnTo>
                    <a:pt x="219346" y="93696"/>
                  </a:lnTo>
                  <a:lnTo>
                    <a:pt x="231243" y="56165"/>
                  </a:lnTo>
                  <a:lnTo>
                    <a:pt x="232171" y="16760"/>
                  </a:lnTo>
                  <a:lnTo>
                    <a:pt x="232172" y="58440"/>
                  </a:lnTo>
                  <a:lnTo>
                    <a:pt x="233164" y="85128"/>
                  </a:lnTo>
                  <a:lnTo>
                    <a:pt x="243195" y="114194"/>
                  </a:lnTo>
                  <a:lnTo>
                    <a:pt x="245474" y="117372"/>
                  </a:lnTo>
                  <a:lnTo>
                    <a:pt x="250651" y="120903"/>
                  </a:lnTo>
                  <a:lnTo>
                    <a:pt x="253421" y="121845"/>
                  </a:lnTo>
                  <a:lnTo>
                    <a:pt x="255268" y="123465"/>
                  </a:lnTo>
                  <a:lnTo>
                    <a:pt x="257320" y="127911"/>
                  </a:lnTo>
                  <a:lnTo>
                    <a:pt x="258859" y="129493"/>
                  </a:lnTo>
                  <a:lnTo>
                    <a:pt x="263215" y="131251"/>
                  </a:lnTo>
                  <a:lnTo>
                    <a:pt x="264774" y="132713"/>
                  </a:lnTo>
                  <a:lnTo>
                    <a:pt x="267890" y="141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5" name="SMARTInkShape-994"/>
            <p:cNvSpPr/>
            <p:nvPr>
              <p:custDataLst>
                <p:tags r:id="rId76"/>
              </p:custDataLst>
            </p:nvPr>
          </p:nvSpPr>
          <p:spPr bwMode="auto">
            <a:xfrm>
              <a:off x="3946922" y="5947172"/>
              <a:ext cx="147047" cy="517924"/>
            </a:xfrm>
            <a:custGeom>
              <a:avLst/>
              <a:gdLst/>
              <a:ahLst/>
              <a:cxnLst/>
              <a:rect l="0" t="0" r="0" b="0"/>
              <a:pathLst>
                <a:path w="147047" h="517924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9714" y="7068"/>
                  </a:lnTo>
                  <a:lnTo>
                    <a:pt x="52011" y="22200"/>
                  </a:lnTo>
                  <a:lnTo>
                    <a:pt x="68879" y="30169"/>
                  </a:lnTo>
                  <a:lnTo>
                    <a:pt x="77907" y="38544"/>
                  </a:lnTo>
                  <a:lnTo>
                    <a:pt x="113488" y="82296"/>
                  </a:lnTo>
                  <a:lnTo>
                    <a:pt x="133211" y="125269"/>
                  </a:lnTo>
                  <a:lnTo>
                    <a:pt x="140011" y="154526"/>
                  </a:lnTo>
                  <a:lnTo>
                    <a:pt x="144672" y="190975"/>
                  </a:lnTo>
                  <a:lnTo>
                    <a:pt x="147046" y="230549"/>
                  </a:lnTo>
                  <a:lnTo>
                    <a:pt x="141464" y="270055"/>
                  </a:lnTo>
                  <a:lnTo>
                    <a:pt x="133527" y="310534"/>
                  </a:lnTo>
                  <a:lnTo>
                    <a:pt x="124891" y="350310"/>
                  </a:lnTo>
                  <a:lnTo>
                    <a:pt x="113403" y="390868"/>
                  </a:lnTo>
                  <a:lnTo>
                    <a:pt x="91743" y="435388"/>
                  </a:lnTo>
                  <a:lnTo>
                    <a:pt x="62219" y="478981"/>
                  </a:lnTo>
                  <a:lnTo>
                    <a:pt x="35719" y="5179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6" name="SMARTInkShape-995"/>
            <p:cNvSpPr/>
            <p:nvPr>
              <p:custDataLst>
                <p:tags r:id="rId77"/>
              </p:custDataLst>
            </p:nvPr>
          </p:nvSpPr>
          <p:spPr bwMode="auto">
            <a:xfrm>
              <a:off x="3866602" y="6018609"/>
              <a:ext cx="80321" cy="142830"/>
            </a:xfrm>
            <a:custGeom>
              <a:avLst/>
              <a:gdLst/>
              <a:ahLst/>
              <a:cxnLst/>
              <a:rect l="0" t="0" r="0" b="0"/>
              <a:pathLst>
                <a:path w="80321" h="142830">
                  <a:moveTo>
                    <a:pt x="8882" y="0"/>
                  </a:moveTo>
                  <a:lnTo>
                    <a:pt x="8882" y="0"/>
                  </a:lnTo>
                  <a:lnTo>
                    <a:pt x="38793" y="0"/>
                  </a:lnTo>
                  <a:lnTo>
                    <a:pt x="40729" y="992"/>
                  </a:lnTo>
                  <a:lnTo>
                    <a:pt x="42020" y="2646"/>
                  </a:lnTo>
                  <a:lnTo>
                    <a:pt x="42880" y="4741"/>
                  </a:lnTo>
                  <a:lnTo>
                    <a:pt x="45438" y="6136"/>
                  </a:lnTo>
                  <a:lnTo>
                    <a:pt x="66842" y="9677"/>
                  </a:lnTo>
                  <a:lnTo>
                    <a:pt x="68358" y="11412"/>
                  </a:lnTo>
                  <a:lnTo>
                    <a:pt x="70043" y="15986"/>
                  </a:lnTo>
                  <a:lnTo>
                    <a:pt x="70791" y="21326"/>
                  </a:lnTo>
                  <a:lnTo>
                    <a:pt x="71983" y="23147"/>
                  </a:lnTo>
                  <a:lnTo>
                    <a:pt x="73770" y="24361"/>
                  </a:lnTo>
                  <a:lnTo>
                    <a:pt x="75953" y="25170"/>
                  </a:lnTo>
                  <a:lnTo>
                    <a:pt x="77409" y="26702"/>
                  </a:lnTo>
                  <a:lnTo>
                    <a:pt x="79026" y="31050"/>
                  </a:lnTo>
                  <a:lnTo>
                    <a:pt x="75196" y="43816"/>
                  </a:lnTo>
                  <a:lnTo>
                    <a:pt x="50498" y="82004"/>
                  </a:lnTo>
                  <a:lnTo>
                    <a:pt x="9045" y="124837"/>
                  </a:lnTo>
                  <a:lnTo>
                    <a:pt x="3994" y="130889"/>
                  </a:lnTo>
                  <a:lnTo>
                    <a:pt x="0" y="142720"/>
                  </a:lnTo>
                  <a:lnTo>
                    <a:pt x="4707" y="142829"/>
                  </a:lnTo>
                  <a:lnTo>
                    <a:pt x="9672" y="140209"/>
                  </a:lnTo>
                  <a:lnTo>
                    <a:pt x="23869" y="128633"/>
                  </a:lnTo>
                  <a:lnTo>
                    <a:pt x="48763" y="117213"/>
                  </a:lnTo>
                  <a:lnTo>
                    <a:pt x="80320" y="89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7" name="SMARTInkShape-996"/>
            <p:cNvSpPr/>
            <p:nvPr>
              <p:custDataLst>
                <p:tags r:id="rId78"/>
              </p:custDataLst>
            </p:nvPr>
          </p:nvSpPr>
          <p:spPr bwMode="auto">
            <a:xfrm>
              <a:off x="3795118" y="6268641"/>
              <a:ext cx="8930" cy="89298"/>
            </a:xfrm>
            <a:custGeom>
              <a:avLst/>
              <a:gdLst/>
              <a:ahLst/>
              <a:cxnLst/>
              <a:rect l="0" t="0" r="0" b="0"/>
              <a:pathLst>
                <a:path w="8930" h="89298">
                  <a:moveTo>
                    <a:pt x="8929" y="0"/>
                  </a:moveTo>
                  <a:lnTo>
                    <a:pt x="8929" y="0"/>
                  </a:lnTo>
                  <a:lnTo>
                    <a:pt x="8929" y="7688"/>
                  </a:lnTo>
                  <a:lnTo>
                    <a:pt x="2792" y="15813"/>
                  </a:lnTo>
                  <a:lnTo>
                    <a:pt x="827" y="24088"/>
                  </a:lnTo>
                  <a:lnTo>
                    <a:pt x="1" y="68461"/>
                  </a:lnTo>
                  <a:lnTo>
                    <a:pt x="0" y="78603"/>
                  </a:lnTo>
                  <a:lnTo>
                    <a:pt x="8929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8" name="SMARTInkShape-997"/>
            <p:cNvSpPr/>
            <p:nvPr>
              <p:custDataLst>
                <p:tags r:id="rId79"/>
              </p:custDataLst>
            </p:nvPr>
          </p:nvSpPr>
          <p:spPr bwMode="auto">
            <a:xfrm>
              <a:off x="3648620" y="6161516"/>
              <a:ext cx="164358" cy="195896"/>
            </a:xfrm>
            <a:custGeom>
              <a:avLst/>
              <a:gdLst/>
              <a:ahLst/>
              <a:cxnLst/>
              <a:rect l="0" t="0" r="0" b="0"/>
              <a:pathLst>
                <a:path w="164358" h="195896">
                  <a:moveTo>
                    <a:pt x="164357" y="17829"/>
                  </a:moveTo>
                  <a:lnTo>
                    <a:pt x="164357" y="17829"/>
                  </a:lnTo>
                  <a:lnTo>
                    <a:pt x="159616" y="17829"/>
                  </a:lnTo>
                  <a:lnTo>
                    <a:pt x="158220" y="16836"/>
                  </a:lnTo>
                  <a:lnTo>
                    <a:pt x="157289" y="15182"/>
                  </a:lnTo>
                  <a:lnTo>
                    <a:pt x="155795" y="10139"/>
                  </a:lnTo>
                  <a:lnTo>
                    <a:pt x="152944" y="9450"/>
                  </a:lnTo>
                  <a:lnTo>
                    <a:pt x="142134" y="8930"/>
                  </a:lnTo>
                  <a:lnTo>
                    <a:pt x="140612" y="7927"/>
                  </a:lnTo>
                  <a:lnTo>
                    <a:pt x="139597" y="6266"/>
                  </a:lnTo>
                  <a:lnTo>
                    <a:pt x="138921" y="4167"/>
                  </a:lnTo>
                  <a:lnTo>
                    <a:pt x="137478" y="2767"/>
                  </a:lnTo>
                  <a:lnTo>
                    <a:pt x="129998" y="337"/>
                  </a:lnTo>
                  <a:lnTo>
                    <a:pt x="116328" y="0"/>
                  </a:lnTo>
                  <a:lnTo>
                    <a:pt x="110599" y="2629"/>
                  </a:lnTo>
                  <a:lnTo>
                    <a:pt x="104745" y="6111"/>
                  </a:lnTo>
                  <a:lnTo>
                    <a:pt x="85192" y="13271"/>
                  </a:lnTo>
                  <a:lnTo>
                    <a:pt x="41030" y="52002"/>
                  </a:lnTo>
                  <a:lnTo>
                    <a:pt x="25380" y="75658"/>
                  </a:lnTo>
                  <a:lnTo>
                    <a:pt x="6680" y="118228"/>
                  </a:lnTo>
                  <a:lnTo>
                    <a:pt x="682" y="130580"/>
                  </a:lnTo>
                  <a:lnTo>
                    <a:pt x="0" y="142684"/>
                  </a:lnTo>
                  <a:lnTo>
                    <a:pt x="4137" y="165459"/>
                  </a:lnTo>
                  <a:lnTo>
                    <a:pt x="13242" y="178326"/>
                  </a:lnTo>
                  <a:lnTo>
                    <a:pt x="24595" y="190421"/>
                  </a:lnTo>
                  <a:lnTo>
                    <a:pt x="30472" y="193755"/>
                  </a:lnTo>
                  <a:lnTo>
                    <a:pt x="42330" y="195895"/>
                  </a:lnTo>
                  <a:lnTo>
                    <a:pt x="71256" y="187296"/>
                  </a:lnTo>
                  <a:lnTo>
                    <a:pt x="91123" y="171273"/>
                  </a:lnTo>
                  <a:lnTo>
                    <a:pt x="97127" y="165378"/>
                  </a:lnTo>
                  <a:lnTo>
                    <a:pt x="99750" y="160135"/>
                  </a:lnTo>
                  <a:lnTo>
                    <a:pt x="101726" y="144574"/>
                  </a:lnTo>
                  <a:lnTo>
                    <a:pt x="92747" y="133850"/>
                  </a:lnTo>
                  <a:lnTo>
                    <a:pt x="77760" y="119756"/>
                  </a:lnTo>
                  <a:lnTo>
                    <a:pt x="69024" y="117151"/>
                  </a:lnTo>
                  <a:lnTo>
                    <a:pt x="58953" y="116198"/>
                  </a:lnTo>
                  <a:lnTo>
                    <a:pt x="52979" y="120837"/>
                  </a:lnTo>
                  <a:lnTo>
                    <a:pt x="50363" y="125787"/>
                  </a:lnTo>
                  <a:lnTo>
                    <a:pt x="48271" y="1339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9" name="SMARTInkShape-998"/>
            <p:cNvSpPr/>
            <p:nvPr>
              <p:custDataLst>
                <p:tags r:id="rId80"/>
              </p:custDataLst>
            </p:nvPr>
          </p:nvSpPr>
          <p:spPr bwMode="auto">
            <a:xfrm>
              <a:off x="3500438" y="6349008"/>
              <a:ext cx="62508" cy="62509"/>
            </a:xfrm>
            <a:custGeom>
              <a:avLst/>
              <a:gdLst/>
              <a:ahLst/>
              <a:cxnLst/>
              <a:rect l="0" t="0" r="0" b="0"/>
              <a:pathLst>
                <a:path w="62508" h="62509">
                  <a:moveTo>
                    <a:pt x="62507" y="0"/>
                  </a:moveTo>
                  <a:lnTo>
                    <a:pt x="62507" y="0"/>
                  </a:lnTo>
                  <a:lnTo>
                    <a:pt x="62507" y="4740"/>
                  </a:lnTo>
                  <a:lnTo>
                    <a:pt x="59862" y="9713"/>
                  </a:lnTo>
                  <a:lnTo>
                    <a:pt x="17853" y="53579"/>
                  </a:lnTo>
                  <a:lnTo>
                    <a:pt x="10692" y="60744"/>
                  </a:lnTo>
                  <a:lnTo>
                    <a:pt x="7067" y="61723"/>
                  </a:lnTo>
                  <a:lnTo>
                    <a:pt x="0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0" name="SMARTInkShape-999"/>
            <p:cNvSpPr/>
            <p:nvPr>
              <p:custDataLst>
                <p:tags r:id="rId81"/>
              </p:custDataLst>
            </p:nvPr>
          </p:nvSpPr>
          <p:spPr bwMode="auto">
            <a:xfrm>
              <a:off x="3384352" y="6304359"/>
              <a:ext cx="26790" cy="125017"/>
            </a:xfrm>
            <a:custGeom>
              <a:avLst/>
              <a:gdLst/>
              <a:ahLst/>
              <a:cxnLst/>
              <a:rect l="0" t="0" r="0" b="0"/>
              <a:pathLst>
                <a:path w="26790" h="125017">
                  <a:moveTo>
                    <a:pt x="0" y="0"/>
                  </a:moveTo>
                  <a:lnTo>
                    <a:pt x="0" y="0"/>
                  </a:lnTo>
                  <a:lnTo>
                    <a:pt x="4740" y="4741"/>
                  </a:lnTo>
                  <a:lnTo>
                    <a:pt x="7067" y="9715"/>
                  </a:lnTo>
                  <a:lnTo>
                    <a:pt x="8908" y="50776"/>
                  </a:lnTo>
                  <a:lnTo>
                    <a:pt x="9915" y="66418"/>
                  </a:lnTo>
                  <a:lnTo>
                    <a:pt x="17307" y="97498"/>
                  </a:lnTo>
                  <a:lnTo>
                    <a:pt x="17827" y="119020"/>
                  </a:lnTo>
                  <a:lnTo>
                    <a:pt x="18829" y="121019"/>
                  </a:lnTo>
                  <a:lnTo>
                    <a:pt x="20491" y="122351"/>
                  </a:lnTo>
                  <a:lnTo>
                    <a:pt x="26789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1" name="SMARTInkShape-1000"/>
            <p:cNvSpPr/>
            <p:nvPr>
              <p:custDataLst>
                <p:tags r:id="rId82"/>
              </p:custDataLst>
            </p:nvPr>
          </p:nvSpPr>
          <p:spPr bwMode="auto">
            <a:xfrm>
              <a:off x="3178969" y="6241911"/>
              <a:ext cx="196454" cy="205324"/>
            </a:xfrm>
            <a:custGeom>
              <a:avLst/>
              <a:gdLst/>
              <a:ahLst/>
              <a:cxnLst/>
              <a:rect l="0" t="0" r="0" b="0"/>
              <a:pathLst>
                <a:path w="196454" h="205324">
                  <a:moveTo>
                    <a:pt x="0" y="205323"/>
                  </a:moveTo>
                  <a:lnTo>
                    <a:pt x="0" y="205323"/>
                  </a:lnTo>
                  <a:lnTo>
                    <a:pt x="4740" y="200583"/>
                  </a:lnTo>
                  <a:lnTo>
                    <a:pt x="7068" y="192964"/>
                  </a:lnTo>
                  <a:lnTo>
                    <a:pt x="9094" y="183955"/>
                  </a:lnTo>
                  <a:lnTo>
                    <a:pt x="31832" y="139554"/>
                  </a:lnTo>
                  <a:lnTo>
                    <a:pt x="42559" y="98150"/>
                  </a:lnTo>
                  <a:lnTo>
                    <a:pt x="44526" y="56494"/>
                  </a:lnTo>
                  <a:lnTo>
                    <a:pt x="44637" y="33205"/>
                  </a:lnTo>
                  <a:lnTo>
                    <a:pt x="41998" y="26961"/>
                  </a:lnTo>
                  <a:lnTo>
                    <a:pt x="35751" y="17847"/>
                  </a:lnTo>
                  <a:lnTo>
                    <a:pt x="34728" y="40163"/>
                  </a:lnTo>
                  <a:lnTo>
                    <a:pt x="28030" y="68603"/>
                  </a:lnTo>
                  <a:lnTo>
                    <a:pt x="26898" y="104138"/>
                  </a:lnTo>
                  <a:lnTo>
                    <a:pt x="35890" y="144801"/>
                  </a:lnTo>
                  <a:lnTo>
                    <a:pt x="42605" y="156522"/>
                  </a:lnTo>
                  <a:lnTo>
                    <a:pt x="48039" y="163129"/>
                  </a:lnTo>
                  <a:lnTo>
                    <a:pt x="53762" y="166727"/>
                  </a:lnTo>
                  <a:lnTo>
                    <a:pt x="62348" y="169226"/>
                  </a:lnTo>
                  <a:lnTo>
                    <a:pt x="66736" y="169436"/>
                  </a:lnTo>
                  <a:lnTo>
                    <a:pt x="68303" y="168500"/>
                  </a:lnTo>
                  <a:lnTo>
                    <a:pt x="69348" y="166884"/>
                  </a:lnTo>
                  <a:lnTo>
                    <a:pt x="70044" y="164813"/>
                  </a:lnTo>
                  <a:lnTo>
                    <a:pt x="78321" y="151507"/>
                  </a:lnTo>
                  <a:lnTo>
                    <a:pt x="88894" y="108673"/>
                  </a:lnTo>
                  <a:lnTo>
                    <a:pt x="90209" y="85984"/>
                  </a:lnTo>
                  <a:lnTo>
                    <a:pt x="97392" y="50518"/>
                  </a:lnTo>
                  <a:lnTo>
                    <a:pt x="98194" y="7656"/>
                  </a:lnTo>
                  <a:lnTo>
                    <a:pt x="98226" y="0"/>
                  </a:lnTo>
                  <a:lnTo>
                    <a:pt x="99219" y="39671"/>
                  </a:lnTo>
                  <a:lnTo>
                    <a:pt x="106329" y="74445"/>
                  </a:lnTo>
                  <a:lnTo>
                    <a:pt x="107903" y="92241"/>
                  </a:lnTo>
                  <a:lnTo>
                    <a:pt x="118165" y="131241"/>
                  </a:lnTo>
                  <a:lnTo>
                    <a:pt x="134128" y="151513"/>
                  </a:lnTo>
                  <a:lnTo>
                    <a:pt x="139979" y="156603"/>
                  </a:lnTo>
                  <a:lnTo>
                    <a:pt x="150051" y="160139"/>
                  </a:lnTo>
                  <a:lnTo>
                    <a:pt x="164079" y="160628"/>
                  </a:lnTo>
                  <a:lnTo>
                    <a:pt x="169827" y="158008"/>
                  </a:lnTo>
                  <a:lnTo>
                    <a:pt x="196453" y="1338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2" name="SMARTInkShape-1001"/>
            <p:cNvSpPr/>
            <p:nvPr>
              <p:custDataLst>
                <p:tags r:id="rId83"/>
              </p:custDataLst>
            </p:nvPr>
          </p:nvSpPr>
          <p:spPr bwMode="auto">
            <a:xfrm>
              <a:off x="2714625" y="6179345"/>
              <a:ext cx="97512" cy="321469"/>
            </a:xfrm>
            <a:custGeom>
              <a:avLst/>
              <a:gdLst/>
              <a:ahLst/>
              <a:cxnLst/>
              <a:rect l="0" t="0" r="0" b="0"/>
              <a:pathLst>
                <a:path w="97512" h="321469">
                  <a:moveTo>
                    <a:pt x="80367" y="0"/>
                  </a:moveTo>
                  <a:lnTo>
                    <a:pt x="80367" y="0"/>
                  </a:lnTo>
                  <a:lnTo>
                    <a:pt x="85108" y="4739"/>
                  </a:lnTo>
                  <a:lnTo>
                    <a:pt x="92796" y="21908"/>
                  </a:lnTo>
                  <a:lnTo>
                    <a:pt x="97511" y="60394"/>
                  </a:lnTo>
                  <a:lnTo>
                    <a:pt x="95369" y="85032"/>
                  </a:lnTo>
                  <a:lnTo>
                    <a:pt x="90496" y="124172"/>
                  </a:lnTo>
                  <a:lnTo>
                    <a:pt x="81412" y="160566"/>
                  </a:lnTo>
                  <a:lnTo>
                    <a:pt x="64184" y="196419"/>
                  </a:lnTo>
                  <a:lnTo>
                    <a:pt x="50933" y="232164"/>
                  </a:lnTo>
                  <a:lnTo>
                    <a:pt x="28694" y="274172"/>
                  </a:lnTo>
                  <a:lnTo>
                    <a:pt x="0" y="3214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3" name="SMARTInkShape-1002"/>
            <p:cNvSpPr/>
            <p:nvPr>
              <p:custDataLst>
                <p:tags r:id="rId84"/>
              </p:custDataLst>
            </p:nvPr>
          </p:nvSpPr>
          <p:spPr bwMode="auto">
            <a:xfrm>
              <a:off x="2843498" y="6045398"/>
              <a:ext cx="147948" cy="374998"/>
            </a:xfrm>
            <a:custGeom>
              <a:avLst/>
              <a:gdLst/>
              <a:ahLst/>
              <a:cxnLst/>
              <a:rect l="0" t="0" r="0" b="0"/>
              <a:pathLst>
                <a:path w="147948" h="374998">
                  <a:moveTo>
                    <a:pt x="14002" y="71438"/>
                  </a:moveTo>
                  <a:lnTo>
                    <a:pt x="14002" y="71438"/>
                  </a:lnTo>
                  <a:lnTo>
                    <a:pt x="6314" y="79127"/>
                  </a:lnTo>
                  <a:lnTo>
                    <a:pt x="4325" y="87252"/>
                  </a:lnTo>
                  <a:lnTo>
                    <a:pt x="441" y="92687"/>
                  </a:lnTo>
                  <a:lnTo>
                    <a:pt x="0" y="95526"/>
                  </a:lnTo>
                  <a:lnTo>
                    <a:pt x="699" y="98411"/>
                  </a:lnTo>
                  <a:lnTo>
                    <a:pt x="3129" y="104262"/>
                  </a:lnTo>
                  <a:lnTo>
                    <a:pt x="12151" y="146202"/>
                  </a:lnTo>
                  <a:lnTo>
                    <a:pt x="29281" y="187544"/>
                  </a:lnTo>
                  <a:lnTo>
                    <a:pt x="33743" y="205389"/>
                  </a:lnTo>
                  <a:lnTo>
                    <a:pt x="56954" y="248170"/>
                  </a:lnTo>
                  <a:lnTo>
                    <a:pt x="70221" y="278217"/>
                  </a:lnTo>
                  <a:lnTo>
                    <a:pt x="78328" y="319007"/>
                  </a:lnTo>
                  <a:lnTo>
                    <a:pt x="91632" y="349918"/>
                  </a:lnTo>
                  <a:lnTo>
                    <a:pt x="100701" y="365270"/>
                  </a:lnTo>
                  <a:lnTo>
                    <a:pt x="103286" y="374997"/>
                  </a:lnTo>
                  <a:lnTo>
                    <a:pt x="103298" y="335830"/>
                  </a:lnTo>
                  <a:lnTo>
                    <a:pt x="103299" y="293228"/>
                  </a:lnTo>
                  <a:lnTo>
                    <a:pt x="103299" y="259633"/>
                  </a:lnTo>
                  <a:lnTo>
                    <a:pt x="104291" y="217709"/>
                  </a:lnTo>
                  <a:lnTo>
                    <a:pt x="108039" y="185064"/>
                  </a:lnTo>
                  <a:lnTo>
                    <a:pt x="110367" y="153358"/>
                  </a:lnTo>
                  <a:lnTo>
                    <a:pt x="114323" y="110262"/>
                  </a:lnTo>
                  <a:lnTo>
                    <a:pt x="121779" y="75004"/>
                  </a:lnTo>
                  <a:lnTo>
                    <a:pt x="132004" y="30532"/>
                  </a:lnTo>
                  <a:lnTo>
                    <a:pt x="136939" y="18968"/>
                  </a:lnTo>
                  <a:lnTo>
                    <a:pt x="137632" y="15622"/>
                  </a:lnTo>
                  <a:lnTo>
                    <a:pt x="139086" y="13391"/>
                  </a:lnTo>
                  <a:lnTo>
                    <a:pt x="141048" y="11904"/>
                  </a:lnTo>
                  <a:lnTo>
                    <a:pt x="143348" y="10913"/>
                  </a:lnTo>
                  <a:lnTo>
                    <a:pt x="144881" y="9260"/>
                  </a:lnTo>
                  <a:lnTo>
                    <a:pt x="14794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4" name="SMARTInkShape-1003"/>
            <p:cNvSpPr/>
            <p:nvPr>
              <p:custDataLst>
                <p:tags r:id="rId85"/>
              </p:custDataLst>
            </p:nvPr>
          </p:nvSpPr>
          <p:spPr bwMode="auto">
            <a:xfrm>
              <a:off x="3072543" y="6091397"/>
              <a:ext cx="70708" cy="408843"/>
            </a:xfrm>
            <a:custGeom>
              <a:avLst/>
              <a:gdLst/>
              <a:ahLst/>
              <a:cxnLst/>
              <a:rect l="0" t="0" r="0" b="0"/>
              <a:pathLst>
                <a:path w="70708" h="408843">
                  <a:moveTo>
                    <a:pt x="52848" y="16508"/>
                  </a:moveTo>
                  <a:lnTo>
                    <a:pt x="52848" y="16508"/>
                  </a:lnTo>
                  <a:lnTo>
                    <a:pt x="52848" y="11769"/>
                  </a:lnTo>
                  <a:lnTo>
                    <a:pt x="51855" y="10372"/>
                  </a:lnTo>
                  <a:lnTo>
                    <a:pt x="50202" y="9441"/>
                  </a:lnTo>
                  <a:lnTo>
                    <a:pt x="48107" y="8821"/>
                  </a:lnTo>
                  <a:lnTo>
                    <a:pt x="46711" y="7414"/>
                  </a:lnTo>
                  <a:lnTo>
                    <a:pt x="44286" y="0"/>
                  </a:lnTo>
                  <a:lnTo>
                    <a:pt x="44027" y="3790"/>
                  </a:lnTo>
                  <a:lnTo>
                    <a:pt x="42999" y="5053"/>
                  </a:lnTo>
                  <a:lnTo>
                    <a:pt x="39210" y="6457"/>
                  </a:lnTo>
                  <a:lnTo>
                    <a:pt x="37803" y="7823"/>
                  </a:lnTo>
                  <a:lnTo>
                    <a:pt x="29098" y="29874"/>
                  </a:lnTo>
                  <a:lnTo>
                    <a:pt x="20189" y="66247"/>
                  </a:lnTo>
                  <a:lnTo>
                    <a:pt x="15088" y="110045"/>
                  </a:lnTo>
                  <a:lnTo>
                    <a:pt x="7594" y="149065"/>
                  </a:lnTo>
                  <a:lnTo>
                    <a:pt x="1736" y="188407"/>
                  </a:lnTo>
                  <a:lnTo>
                    <a:pt x="0" y="228837"/>
                  </a:lnTo>
                  <a:lnTo>
                    <a:pt x="2132" y="265953"/>
                  </a:lnTo>
                  <a:lnTo>
                    <a:pt x="7001" y="309309"/>
                  </a:lnTo>
                  <a:lnTo>
                    <a:pt x="17755" y="352944"/>
                  </a:lnTo>
                  <a:lnTo>
                    <a:pt x="23598" y="372840"/>
                  </a:lnTo>
                  <a:lnTo>
                    <a:pt x="25957" y="384230"/>
                  </a:lnTo>
                  <a:lnTo>
                    <a:pt x="32864" y="396220"/>
                  </a:lnTo>
                  <a:lnTo>
                    <a:pt x="38343" y="402890"/>
                  </a:lnTo>
                  <a:lnTo>
                    <a:pt x="44086" y="406515"/>
                  </a:lnTo>
                  <a:lnTo>
                    <a:pt x="55858" y="408842"/>
                  </a:lnTo>
                  <a:lnTo>
                    <a:pt x="61792" y="406515"/>
                  </a:lnTo>
                  <a:lnTo>
                    <a:pt x="70707" y="4004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66" name="SMARTInkShape-Group275"/>
          <p:cNvGrpSpPr/>
          <p:nvPr/>
        </p:nvGrpSpPr>
        <p:grpSpPr>
          <a:xfrm>
            <a:off x="4848820" y="5786438"/>
            <a:ext cx="1704719" cy="598290"/>
            <a:chOff x="4848820" y="5786438"/>
            <a:chExt cx="1704719" cy="598290"/>
          </a:xfrm>
        </p:grpSpPr>
        <p:sp>
          <p:nvSpPr>
            <p:cNvPr id="156" name="SMARTInkShape-1004"/>
            <p:cNvSpPr/>
            <p:nvPr>
              <p:custDataLst>
                <p:tags r:id="rId59"/>
              </p:custDataLst>
            </p:nvPr>
          </p:nvSpPr>
          <p:spPr bwMode="auto">
            <a:xfrm>
              <a:off x="6384727" y="5786438"/>
              <a:ext cx="168812" cy="508993"/>
            </a:xfrm>
            <a:custGeom>
              <a:avLst/>
              <a:gdLst/>
              <a:ahLst/>
              <a:cxnLst/>
              <a:rect l="0" t="0" r="0" b="0"/>
              <a:pathLst>
                <a:path w="168812" h="508993">
                  <a:moveTo>
                    <a:pt x="8928" y="0"/>
                  </a:moveTo>
                  <a:lnTo>
                    <a:pt x="8928" y="0"/>
                  </a:lnTo>
                  <a:lnTo>
                    <a:pt x="23168" y="15230"/>
                  </a:lnTo>
                  <a:lnTo>
                    <a:pt x="25179" y="20990"/>
                  </a:lnTo>
                  <a:lnTo>
                    <a:pt x="31365" y="26857"/>
                  </a:lnTo>
                  <a:lnTo>
                    <a:pt x="74592" y="65835"/>
                  </a:lnTo>
                  <a:lnTo>
                    <a:pt x="110148" y="107370"/>
                  </a:lnTo>
                  <a:lnTo>
                    <a:pt x="139900" y="144274"/>
                  </a:lnTo>
                  <a:lnTo>
                    <a:pt x="156582" y="185007"/>
                  </a:lnTo>
                  <a:lnTo>
                    <a:pt x="166786" y="225390"/>
                  </a:lnTo>
                  <a:lnTo>
                    <a:pt x="168811" y="259597"/>
                  </a:lnTo>
                  <a:lnTo>
                    <a:pt x="166765" y="292222"/>
                  </a:lnTo>
                  <a:lnTo>
                    <a:pt x="157185" y="334653"/>
                  </a:lnTo>
                  <a:lnTo>
                    <a:pt x="143918" y="369472"/>
                  </a:lnTo>
                  <a:lnTo>
                    <a:pt x="122678" y="404924"/>
                  </a:lnTo>
                  <a:lnTo>
                    <a:pt x="87842" y="445330"/>
                  </a:lnTo>
                  <a:lnTo>
                    <a:pt x="54249" y="472931"/>
                  </a:lnTo>
                  <a:lnTo>
                    <a:pt x="0" y="5089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7" name="SMARTInkShape-1005"/>
            <p:cNvSpPr/>
            <p:nvPr>
              <p:custDataLst>
                <p:tags r:id="rId60"/>
              </p:custDataLst>
            </p:nvPr>
          </p:nvSpPr>
          <p:spPr bwMode="auto">
            <a:xfrm>
              <a:off x="6304396" y="5938276"/>
              <a:ext cx="124980" cy="124982"/>
            </a:xfrm>
            <a:custGeom>
              <a:avLst/>
              <a:gdLst/>
              <a:ahLst/>
              <a:cxnLst/>
              <a:rect l="0" t="0" r="0" b="0"/>
              <a:pathLst>
                <a:path w="124980" h="124982">
                  <a:moveTo>
                    <a:pt x="8893" y="17826"/>
                  </a:moveTo>
                  <a:lnTo>
                    <a:pt x="8893" y="17826"/>
                  </a:lnTo>
                  <a:lnTo>
                    <a:pt x="8893" y="9263"/>
                  </a:lnTo>
                  <a:lnTo>
                    <a:pt x="13633" y="9004"/>
                  </a:lnTo>
                  <a:lnTo>
                    <a:pt x="15030" y="7976"/>
                  </a:lnTo>
                  <a:lnTo>
                    <a:pt x="17455" y="1216"/>
                  </a:lnTo>
                  <a:lnTo>
                    <a:pt x="20305" y="522"/>
                  </a:lnTo>
                  <a:lnTo>
                    <a:pt x="31116" y="0"/>
                  </a:lnTo>
                  <a:lnTo>
                    <a:pt x="36298" y="2626"/>
                  </a:lnTo>
                  <a:lnTo>
                    <a:pt x="41909" y="6109"/>
                  </a:lnTo>
                  <a:lnTo>
                    <a:pt x="47710" y="7658"/>
                  </a:lnTo>
                  <a:lnTo>
                    <a:pt x="49654" y="9062"/>
                  </a:lnTo>
                  <a:lnTo>
                    <a:pt x="50950" y="10991"/>
                  </a:lnTo>
                  <a:lnTo>
                    <a:pt x="53382" y="15780"/>
                  </a:lnTo>
                  <a:lnTo>
                    <a:pt x="59337" y="24054"/>
                  </a:lnTo>
                  <a:lnTo>
                    <a:pt x="61543" y="32791"/>
                  </a:lnTo>
                  <a:lnTo>
                    <a:pt x="62058" y="38698"/>
                  </a:lnTo>
                  <a:lnTo>
                    <a:pt x="54747" y="59472"/>
                  </a:lnTo>
                  <a:lnTo>
                    <a:pt x="49158" y="71065"/>
                  </a:lnTo>
                  <a:lnTo>
                    <a:pt x="41341" y="78860"/>
                  </a:lnTo>
                  <a:lnTo>
                    <a:pt x="15177" y="101082"/>
                  </a:lnTo>
                  <a:lnTo>
                    <a:pt x="11686" y="107084"/>
                  </a:lnTo>
                  <a:lnTo>
                    <a:pt x="10755" y="110073"/>
                  </a:lnTo>
                  <a:lnTo>
                    <a:pt x="9142" y="112066"/>
                  </a:lnTo>
                  <a:lnTo>
                    <a:pt x="3124" y="115863"/>
                  </a:lnTo>
                  <a:lnTo>
                    <a:pt x="0" y="124859"/>
                  </a:lnTo>
                  <a:lnTo>
                    <a:pt x="29775" y="124981"/>
                  </a:lnTo>
                  <a:lnTo>
                    <a:pt x="69821" y="111679"/>
                  </a:lnTo>
                  <a:lnTo>
                    <a:pt x="113477" y="86250"/>
                  </a:lnTo>
                  <a:lnTo>
                    <a:pt x="124979" y="803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8" name="SMARTInkShape-1006"/>
            <p:cNvSpPr/>
            <p:nvPr>
              <p:custDataLst>
                <p:tags r:id="rId61"/>
              </p:custDataLst>
            </p:nvPr>
          </p:nvSpPr>
          <p:spPr bwMode="auto">
            <a:xfrm>
              <a:off x="6206255" y="6197316"/>
              <a:ext cx="98105" cy="89185"/>
            </a:xfrm>
            <a:custGeom>
              <a:avLst/>
              <a:gdLst/>
              <a:ahLst/>
              <a:cxnLst/>
              <a:rect l="0" t="0" r="0" b="0"/>
              <a:pathLst>
                <a:path w="98105" h="89185">
                  <a:moveTo>
                    <a:pt x="17737" y="17747"/>
                  </a:moveTo>
                  <a:lnTo>
                    <a:pt x="17737" y="17747"/>
                  </a:lnTo>
                  <a:lnTo>
                    <a:pt x="17737" y="10058"/>
                  </a:lnTo>
                  <a:lnTo>
                    <a:pt x="18729" y="9644"/>
                  </a:lnTo>
                  <a:lnTo>
                    <a:pt x="22478" y="9183"/>
                  </a:lnTo>
                  <a:lnTo>
                    <a:pt x="23874" y="8070"/>
                  </a:lnTo>
                  <a:lnTo>
                    <a:pt x="26299" y="1160"/>
                  </a:lnTo>
                  <a:lnTo>
                    <a:pt x="29149" y="453"/>
                  </a:lnTo>
                  <a:lnTo>
                    <a:pt x="34323" y="0"/>
                  </a:lnTo>
                  <a:lnTo>
                    <a:pt x="34749" y="953"/>
                  </a:lnTo>
                  <a:lnTo>
                    <a:pt x="35219" y="4660"/>
                  </a:lnTo>
                  <a:lnTo>
                    <a:pt x="36337" y="6046"/>
                  </a:lnTo>
                  <a:lnTo>
                    <a:pt x="40225" y="7585"/>
                  </a:lnTo>
                  <a:lnTo>
                    <a:pt x="41659" y="8988"/>
                  </a:lnTo>
                  <a:lnTo>
                    <a:pt x="43252" y="13192"/>
                  </a:lnTo>
                  <a:lnTo>
                    <a:pt x="44669" y="14710"/>
                  </a:lnTo>
                  <a:lnTo>
                    <a:pt x="52103" y="17347"/>
                  </a:lnTo>
                  <a:lnTo>
                    <a:pt x="52855" y="20215"/>
                  </a:lnTo>
                  <a:lnTo>
                    <a:pt x="53055" y="22368"/>
                  </a:lnTo>
                  <a:lnTo>
                    <a:pt x="50632" y="27408"/>
                  </a:lnTo>
                  <a:lnTo>
                    <a:pt x="47240" y="32954"/>
                  </a:lnTo>
                  <a:lnTo>
                    <a:pt x="44338" y="41655"/>
                  </a:lnTo>
                  <a:lnTo>
                    <a:pt x="29127" y="62401"/>
                  </a:lnTo>
                  <a:lnTo>
                    <a:pt x="26768" y="68350"/>
                  </a:lnTo>
                  <a:lnTo>
                    <a:pt x="10459" y="87420"/>
                  </a:lnTo>
                  <a:lnTo>
                    <a:pt x="6896" y="88400"/>
                  </a:lnTo>
                  <a:lnTo>
                    <a:pt x="0" y="89170"/>
                  </a:lnTo>
                  <a:lnTo>
                    <a:pt x="30047" y="89184"/>
                  </a:lnTo>
                  <a:lnTo>
                    <a:pt x="35776" y="86538"/>
                  </a:lnTo>
                  <a:lnTo>
                    <a:pt x="50503" y="74945"/>
                  </a:lnTo>
                  <a:lnTo>
                    <a:pt x="70105" y="67061"/>
                  </a:lnTo>
                  <a:lnTo>
                    <a:pt x="73486" y="64513"/>
                  </a:lnTo>
                  <a:lnTo>
                    <a:pt x="80226" y="56187"/>
                  </a:lnTo>
                  <a:lnTo>
                    <a:pt x="98104" y="445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9" name="SMARTInkShape-1007"/>
            <p:cNvSpPr/>
            <p:nvPr>
              <p:custDataLst>
                <p:tags r:id="rId62"/>
              </p:custDataLst>
            </p:nvPr>
          </p:nvSpPr>
          <p:spPr bwMode="auto">
            <a:xfrm>
              <a:off x="6081172" y="6081495"/>
              <a:ext cx="142821" cy="169240"/>
            </a:xfrm>
            <a:custGeom>
              <a:avLst/>
              <a:gdLst/>
              <a:ahLst/>
              <a:cxnLst/>
              <a:rect l="0" t="0" r="0" b="0"/>
              <a:pathLst>
                <a:path w="142821" h="169240">
                  <a:moveTo>
                    <a:pt x="142820" y="17482"/>
                  </a:moveTo>
                  <a:lnTo>
                    <a:pt x="142820" y="17482"/>
                  </a:lnTo>
                  <a:lnTo>
                    <a:pt x="135132" y="9793"/>
                  </a:lnTo>
                  <a:lnTo>
                    <a:pt x="129518" y="8919"/>
                  </a:lnTo>
                  <a:lnTo>
                    <a:pt x="127999" y="7805"/>
                  </a:lnTo>
                  <a:lnTo>
                    <a:pt x="126311" y="3920"/>
                  </a:lnTo>
                  <a:lnTo>
                    <a:pt x="124869" y="2488"/>
                  </a:lnTo>
                  <a:lnTo>
                    <a:pt x="120620" y="895"/>
                  </a:lnTo>
                  <a:lnTo>
                    <a:pt x="112651" y="0"/>
                  </a:lnTo>
                  <a:lnTo>
                    <a:pt x="106922" y="2435"/>
                  </a:lnTo>
                  <a:lnTo>
                    <a:pt x="101068" y="5833"/>
                  </a:lnTo>
                  <a:lnTo>
                    <a:pt x="77145" y="15442"/>
                  </a:lnTo>
                  <a:lnTo>
                    <a:pt x="55103" y="34251"/>
                  </a:lnTo>
                  <a:lnTo>
                    <a:pt x="28985" y="75139"/>
                  </a:lnTo>
                  <a:lnTo>
                    <a:pt x="4765" y="117867"/>
                  </a:lnTo>
                  <a:lnTo>
                    <a:pt x="133" y="153849"/>
                  </a:lnTo>
                  <a:lnTo>
                    <a:pt x="0" y="163169"/>
                  </a:lnTo>
                  <a:lnTo>
                    <a:pt x="974" y="165207"/>
                  </a:lnTo>
                  <a:lnTo>
                    <a:pt x="2616" y="166567"/>
                  </a:lnTo>
                  <a:lnTo>
                    <a:pt x="7085" y="168078"/>
                  </a:lnTo>
                  <a:lnTo>
                    <a:pt x="25017" y="169239"/>
                  </a:lnTo>
                  <a:lnTo>
                    <a:pt x="39661" y="162148"/>
                  </a:lnTo>
                  <a:lnTo>
                    <a:pt x="46700" y="156853"/>
                  </a:lnTo>
                  <a:lnTo>
                    <a:pt x="50491" y="151193"/>
                  </a:lnTo>
                  <a:lnTo>
                    <a:pt x="53168" y="145370"/>
                  </a:lnTo>
                  <a:lnTo>
                    <a:pt x="68310" y="126784"/>
                  </a:lnTo>
                  <a:lnTo>
                    <a:pt x="70472" y="118438"/>
                  </a:lnTo>
                  <a:lnTo>
                    <a:pt x="71372" y="93628"/>
                  </a:lnTo>
                  <a:lnTo>
                    <a:pt x="68732" y="88366"/>
                  </a:lnTo>
                  <a:lnTo>
                    <a:pt x="62820" y="80479"/>
                  </a:lnTo>
                  <a:lnTo>
                    <a:pt x="54796" y="80032"/>
                  </a:lnTo>
                  <a:lnTo>
                    <a:pt x="44594" y="889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0" name="SMARTInkShape-1008"/>
            <p:cNvSpPr/>
            <p:nvPr>
              <p:custDataLst>
                <p:tags r:id="rId63"/>
              </p:custDataLst>
            </p:nvPr>
          </p:nvSpPr>
          <p:spPr bwMode="auto">
            <a:xfrm>
              <a:off x="5929313" y="6241852"/>
              <a:ext cx="62508" cy="80369"/>
            </a:xfrm>
            <a:custGeom>
              <a:avLst/>
              <a:gdLst/>
              <a:ahLst/>
              <a:cxnLst/>
              <a:rect l="0" t="0" r="0" b="0"/>
              <a:pathLst>
                <a:path w="62508" h="80369">
                  <a:moveTo>
                    <a:pt x="62507" y="0"/>
                  </a:moveTo>
                  <a:lnTo>
                    <a:pt x="62507" y="0"/>
                  </a:lnTo>
                  <a:lnTo>
                    <a:pt x="62507" y="7688"/>
                  </a:lnTo>
                  <a:lnTo>
                    <a:pt x="54819" y="16509"/>
                  </a:lnTo>
                  <a:lnTo>
                    <a:pt x="53946" y="22199"/>
                  </a:lnTo>
                  <a:lnTo>
                    <a:pt x="52830" y="23729"/>
                  </a:lnTo>
                  <a:lnTo>
                    <a:pt x="51095" y="24748"/>
                  </a:lnTo>
                  <a:lnTo>
                    <a:pt x="48946" y="25429"/>
                  </a:lnTo>
                  <a:lnTo>
                    <a:pt x="47514" y="26874"/>
                  </a:lnTo>
                  <a:lnTo>
                    <a:pt x="42568" y="36324"/>
                  </a:lnTo>
                  <a:lnTo>
                    <a:pt x="0" y="80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1" name="SMARTInkShape-1009"/>
            <p:cNvSpPr/>
            <p:nvPr>
              <p:custDataLst>
                <p:tags r:id="rId64"/>
              </p:custDataLst>
            </p:nvPr>
          </p:nvSpPr>
          <p:spPr bwMode="auto">
            <a:xfrm>
              <a:off x="5732981" y="6215063"/>
              <a:ext cx="107036" cy="125016"/>
            </a:xfrm>
            <a:custGeom>
              <a:avLst/>
              <a:gdLst/>
              <a:ahLst/>
              <a:cxnLst/>
              <a:rect l="0" t="0" r="0" b="0"/>
              <a:pathLst>
                <a:path w="107036" h="125016">
                  <a:moveTo>
                    <a:pt x="8808" y="0"/>
                  </a:moveTo>
                  <a:lnTo>
                    <a:pt x="8808" y="0"/>
                  </a:lnTo>
                  <a:lnTo>
                    <a:pt x="17629" y="0"/>
                  </a:lnTo>
                  <a:lnTo>
                    <a:pt x="12572" y="0"/>
                  </a:lnTo>
                  <a:lnTo>
                    <a:pt x="14781" y="0"/>
                  </a:lnTo>
                  <a:lnTo>
                    <a:pt x="12009" y="0"/>
                  </a:lnTo>
                  <a:lnTo>
                    <a:pt x="17456" y="0"/>
                  </a:lnTo>
                  <a:lnTo>
                    <a:pt x="9169" y="0"/>
                  </a:lnTo>
                  <a:lnTo>
                    <a:pt x="22475" y="0"/>
                  </a:lnTo>
                  <a:lnTo>
                    <a:pt x="23873" y="991"/>
                  </a:lnTo>
                  <a:lnTo>
                    <a:pt x="24804" y="2645"/>
                  </a:lnTo>
                  <a:lnTo>
                    <a:pt x="25425" y="4740"/>
                  </a:lnTo>
                  <a:lnTo>
                    <a:pt x="26831" y="6136"/>
                  </a:lnTo>
                  <a:lnTo>
                    <a:pt x="31040" y="7688"/>
                  </a:lnTo>
                  <a:lnTo>
                    <a:pt x="32559" y="9094"/>
                  </a:lnTo>
                  <a:lnTo>
                    <a:pt x="34247" y="13302"/>
                  </a:lnTo>
                  <a:lnTo>
                    <a:pt x="35689" y="14821"/>
                  </a:lnTo>
                  <a:lnTo>
                    <a:pt x="47907" y="22199"/>
                  </a:lnTo>
                  <a:lnTo>
                    <a:pt x="50990" y="27394"/>
                  </a:lnTo>
                  <a:lnTo>
                    <a:pt x="51812" y="30169"/>
                  </a:lnTo>
                  <a:lnTo>
                    <a:pt x="53353" y="32018"/>
                  </a:lnTo>
                  <a:lnTo>
                    <a:pt x="57711" y="34073"/>
                  </a:lnTo>
                  <a:lnTo>
                    <a:pt x="59269" y="35614"/>
                  </a:lnTo>
                  <a:lnTo>
                    <a:pt x="70912" y="53088"/>
                  </a:lnTo>
                  <a:lnTo>
                    <a:pt x="71312" y="78645"/>
                  </a:lnTo>
                  <a:lnTo>
                    <a:pt x="50066" y="101603"/>
                  </a:lnTo>
                  <a:lnTo>
                    <a:pt x="44342" y="104688"/>
                  </a:lnTo>
                  <a:lnTo>
                    <a:pt x="41428" y="105511"/>
                  </a:lnTo>
                  <a:lnTo>
                    <a:pt x="39484" y="107051"/>
                  </a:lnTo>
                  <a:lnTo>
                    <a:pt x="35756" y="112968"/>
                  </a:lnTo>
                  <a:lnTo>
                    <a:pt x="17573" y="122970"/>
                  </a:lnTo>
                  <a:lnTo>
                    <a:pt x="0" y="125012"/>
                  </a:lnTo>
                  <a:lnTo>
                    <a:pt x="21129" y="125015"/>
                  </a:lnTo>
                  <a:lnTo>
                    <a:pt x="26852" y="122370"/>
                  </a:lnTo>
                  <a:lnTo>
                    <a:pt x="29766" y="120275"/>
                  </a:lnTo>
                  <a:lnTo>
                    <a:pt x="43351" y="117326"/>
                  </a:lnTo>
                  <a:lnTo>
                    <a:pt x="64998" y="116194"/>
                  </a:lnTo>
                  <a:lnTo>
                    <a:pt x="71154" y="113488"/>
                  </a:lnTo>
                  <a:lnTo>
                    <a:pt x="77197" y="109970"/>
                  </a:lnTo>
                  <a:lnTo>
                    <a:pt x="87402" y="107526"/>
                  </a:lnTo>
                  <a:lnTo>
                    <a:pt x="107035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2" name="SMARTInkShape-1010"/>
            <p:cNvSpPr/>
            <p:nvPr>
              <p:custDataLst>
                <p:tags r:id="rId65"/>
              </p:custDataLst>
            </p:nvPr>
          </p:nvSpPr>
          <p:spPr bwMode="auto">
            <a:xfrm>
              <a:off x="5464970" y="6107942"/>
              <a:ext cx="250031" cy="223038"/>
            </a:xfrm>
            <a:custGeom>
              <a:avLst/>
              <a:gdLst/>
              <a:ahLst/>
              <a:cxnLst/>
              <a:rect l="0" t="0" r="0" b="0"/>
              <a:pathLst>
                <a:path w="250031" h="223038">
                  <a:moveTo>
                    <a:pt x="0" y="160699"/>
                  </a:moveTo>
                  <a:lnTo>
                    <a:pt x="0" y="160699"/>
                  </a:lnTo>
                  <a:lnTo>
                    <a:pt x="4739" y="160699"/>
                  </a:lnTo>
                  <a:lnTo>
                    <a:pt x="9712" y="155407"/>
                  </a:lnTo>
                  <a:lnTo>
                    <a:pt x="16222" y="147433"/>
                  </a:lnTo>
                  <a:lnTo>
                    <a:pt x="30052" y="136373"/>
                  </a:lnTo>
                  <a:lnTo>
                    <a:pt x="59459" y="93323"/>
                  </a:lnTo>
                  <a:lnTo>
                    <a:pt x="65452" y="86767"/>
                  </a:lnTo>
                  <a:lnTo>
                    <a:pt x="68777" y="77900"/>
                  </a:lnTo>
                  <a:lnTo>
                    <a:pt x="71246" y="68336"/>
                  </a:lnTo>
                  <a:lnTo>
                    <a:pt x="78271" y="54113"/>
                  </a:lnTo>
                  <a:lnTo>
                    <a:pt x="79952" y="41749"/>
                  </a:lnTo>
                  <a:lnTo>
                    <a:pt x="77536" y="35733"/>
                  </a:lnTo>
                  <a:lnTo>
                    <a:pt x="74147" y="29752"/>
                  </a:lnTo>
                  <a:lnTo>
                    <a:pt x="72642" y="23787"/>
                  </a:lnTo>
                  <a:lnTo>
                    <a:pt x="71247" y="21799"/>
                  </a:lnTo>
                  <a:lnTo>
                    <a:pt x="69326" y="20474"/>
                  </a:lnTo>
                  <a:lnTo>
                    <a:pt x="67054" y="19590"/>
                  </a:lnTo>
                  <a:lnTo>
                    <a:pt x="65537" y="18009"/>
                  </a:lnTo>
                  <a:lnTo>
                    <a:pt x="62906" y="10290"/>
                  </a:lnTo>
                  <a:lnTo>
                    <a:pt x="62508" y="0"/>
                  </a:lnTo>
                  <a:lnTo>
                    <a:pt x="62507" y="43436"/>
                  </a:lnTo>
                  <a:lnTo>
                    <a:pt x="54404" y="84405"/>
                  </a:lnTo>
                  <a:lnTo>
                    <a:pt x="53685" y="125516"/>
                  </a:lnTo>
                  <a:lnTo>
                    <a:pt x="49169" y="167053"/>
                  </a:lnTo>
                  <a:lnTo>
                    <a:pt x="55836" y="202475"/>
                  </a:lnTo>
                  <a:lnTo>
                    <a:pt x="65930" y="216686"/>
                  </a:lnTo>
                  <a:lnTo>
                    <a:pt x="71635" y="220308"/>
                  </a:lnTo>
                  <a:lnTo>
                    <a:pt x="83381" y="222634"/>
                  </a:lnTo>
                  <a:lnTo>
                    <a:pt x="92284" y="223037"/>
                  </a:lnTo>
                  <a:lnTo>
                    <a:pt x="98231" y="220485"/>
                  </a:lnTo>
                  <a:lnTo>
                    <a:pt x="119246" y="206973"/>
                  </a:lnTo>
                  <a:lnTo>
                    <a:pt x="148754" y="165711"/>
                  </a:lnTo>
                  <a:lnTo>
                    <a:pt x="165687" y="124714"/>
                  </a:lnTo>
                  <a:lnTo>
                    <a:pt x="176498" y="80490"/>
                  </a:lnTo>
                  <a:lnTo>
                    <a:pt x="176669" y="68496"/>
                  </a:lnTo>
                  <a:lnTo>
                    <a:pt x="169761" y="28673"/>
                  </a:lnTo>
                  <a:lnTo>
                    <a:pt x="168736" y="28033"/>
                  </a:lnTo>
                  <a:lnTo>
                    <a:pt x="160766" y="26757"/>
                  </a:lnTo>
                  <a:lnTo>
                    <a:pt x="156002" y="31495"/>
                  </a:lnTo>
                  <a:lnTo>
                    <a:pt x="153670" y="36467"/>
                  </a:lnTo>
                  <a:lnTo>
                    <a:pt x="151825" y="77529"/>
                  </a:lnTo>
                  <a:lnTo>
                    <a:pt x="152798" y="110373"/>
                  </a:lnTo>
                  <a:lnTo>
                    <a:pt x="160182" y="149139"/>
                  </a:lnTo>
                  <a:lnTo>
                    <a:pt x="161480" y="157545"/>
                  </a:lnTo>
                  <a:lnTo>
                    <a:pt x="167790" y="172442"/>
                  </a:lnTo>
                  <a:lnTo>
                    <a:pt x="184941" y="196234"/>
                  </a:lnTo>
                  <a:lnTo>
                    <a:pt x="185801" y="199271"/>
                  </a:lnTo>
                  <a:lnTo>
                    <a:pt x="187367" y="201297"/>
                  </a:lnTo>
                  <a:lnTo>
                    <a:pt x="191753" y="203546"/>
                  </a:lnTo>
                  <a:lnTo>
                    <a:pt x="217320" y="205300"/>
                  </a:lnTo>
                  <a:lnTo>
                    <a:pt x="223256" y="202681"/>
                  </a:lnTo>
                  <a:lnTo>
                    <a:pt x="250030" y="1785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3" name="SMARTInkShape-1011"/>
            <p:cNvSpPr/>
            <p:nvPr>
              <p:custDataLst>
                <p:tags r:id="rId66"/>
              </p:custDataLst>
            </p:nvPr>
          </p:nvSpPr>
          <p:spPr bwMode="auto">
            <a:xfrm>
              <a:off x="5268559" y="5956102"/>
              <a:ext cx="80325" cy="428626"/>
            </a:xfrm>
            <a:custGeom>
              <a:avLst/>
              <a:gdLst/>
              <a:ahLst/>
              <a:cxnLst/>
              <a:rect l="0" t="0" r="0" b="0"/>
              <a:pathLst>
                <a:path w="80325" h="428626">
                  <a:moveTo>
                    <a:pt x="80324" y="0"/>
                  </a:moveTo>
                  <a:lnTo>
                    <a:pt x="80324" y="0"/>
                  </a:lnTo>
                  <a:lnTo>
                    <a:pt x="66663" y="0"/>
                  </a:lnTo>
                  <a:lnTo>
                    <a:pt x="65263" y="991"/>
                  </a:lnTo>
                  <a:lnTo>
                    <a:pt x="64331" y="2645"/>
                  </a:lnTo>
                  <a:lnTo>
                    <a:pt x="63709" y="4740"/>
                  </a:lnTo>
                  <a:lnTo>
                    <a:pt x="62302" y="6136"/>
                  </a:lnTo>
                  <a:lnTo>
                    <a:pt x="58093" y="7688"/>
                  </a:lnTo>
                  <a:lnTo>
                    <a:pt x="56573" y="10086"/>
                  </a:lnTo>
                  <a:lnTo>
                    <a:pt x="41225" y="50879"/>
                  </a:lnTo>
                  <a:lnTo>
                    <a:pt x="26691" y="90117"/>
                  </a:lnTo>
                  <a:lnTo>
                    <a:pt x="20446" y="118974"/>
                  </a:lnTo>
                  <a:lnTo>
                    <a:pt x="15949" y="152660"/>
                  </a:lnTo>
                  <a:lnTo>
                    <a:pt x="8333" y="187776"/>
                  </a:lnTo>
                  <a:lnTo>
                    <a:pt x="2439" y="223317"/>
                  </a:lnTo>
                  <a:lnTo>
                    <a:pt x="692" y="258983"/>
                  </a:lnTo>
                  <a:lnTo>
                    <a:pt x="174" y="294685"/>
                  </a:lnTo>
                  <a:lnTo>
                    <a:pt x="0" y="337565"/>
                  </a:lnTo>
                  <a:lnTo>
                    <a:pt x="957" y="367569"/>
                  </a:lnTo>
                  <a:lnTo>
                    <a:pt x="7088" y="385509"/>
                  </a:lnTo>
                  <a:lnTo>
                    <a:pt x="23873" y="412545"/>
                  </a:lnTo>
                  <a:lnTo>
                    <a:pt x="41639" y="425204"/>
                  </a:lnTo>
                  <a:lnTo>
                    <a:pt x="50561" y="427611"/>
                  </a:lnTo>
                  <a:lnTo>
                    <a:pt x="80324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4" name="SMARTInkShape-1012"/>
            <p:cNvSpPr/>
            <p:nvPr>
              <p:custDataLst>
                <p:tags r:id="rId67"/>
              </p:custDataLst>
            </p:nvPr>
          </p:nvSpPr>
          <p:spPr bwMode="auto">
            <a:xfrm>
              <a:off x="4973836" y="5973961"/>
              <a:ext cx="214313" cy="321465"/>
            </a:xfrm>
            <a:custGeom>
              <a:avLst/>
              <a:gdLst/>
              <a:ahLst/>
              <a:cxnLst/>
              <a:rect l="0" t="0" r="0" b="0"/>
              <a:pathLst>
                <a:path w="214313" h="321465">
                  <a:moveTo>
                    <a:pt x="0" y="80367"/>
                  </a:moveTo>
                  <a:lnTo>
                    <a:pt x="0" y="80367"/>
                  </a:lnTo>
                  <a:lnTo>
                    <a:pt x="0" y="72678"/>
                  </a:lnTo>
                  <a:lnTo>
                    <a:pt x="0" y="80031"/>
                  </a:lnTo>
                  <a:lnTo>
                    <a:pt x="4740" y="80268"/>
                  </a:lnTo>
                  <a:lnTo>
                    <a:pt x="9713" y="85614"/>
                  </a:lnTo>
                  <a:lnTo>
                    <a:pt x="38385" y="125703"/>
                  </a:lnTo>
                  <a:lnTo>
                    <a:pt x="55317" y="148964"/>
                  </a:lnTo>
                  <a:lnTo>
                    <a:pt x="79046" y="192247"/>
                  </a:lnTo>
                  <a:lnTo>
                    <a:pt x="100826" y="236775"/>
                  </a:lnTo>
                  <a:lnTo>
                    <a:pt x="122017" y="279719"/>
                  </a:lnTo>
                  <a:lnTo>
                    <a:pt x="136919" y="304811"/>
                  </a:lnTo>
                  <a:lnTo>
                    <a:pt x="150041" y="319549"/>
                  </a:lnTo>
                  <a:lnTo>
                    <a:pt x="153666" y="320614"/>
                  </a:lnTo>
                  <a:lnTo>
                    <a:pt x="160612" y="321454"/>
                  </a:lnTo>
                  <a:lnTo>
                    <a:pt x="155957" y="321464"/>
                  </a:lnTo>
                  <a:lnTo>
                    <a:pt x="154573" y="319481"/>
                  </a:lnTo>
                  <a:lnTo>
                    <a:pt x="152352" y="302040"/>
                  </a:lnTo>
                  <a:lnTo>
                    <a:pt x="151852" y="262461"/>
                  </a:lnTo>
                  <a:lnTo>
                    <a:pt x="151814" y="223934"/>
                  </a:lnTo>
                  <a:lnTo>
                    <a:pt x="147067" y="187177"/>
                  </a:lnTo>
                  <a:lnTo>
                    <a:pt x="143704" y="144570"/>
                  </a:lnTo>
                  <a:lnTo>
                    <a:pt x="144113" y="117580"/>
                  </a:lnTo>
                  <a:lnTo>
                    <a:pt x="150999" y="77783"/>
                  </a:lnTo>
                  <a:lnTo>
                    <a:pt x="152558" y="60639"/>
                  </a:lnTo>
                  <a:lnTo>
                    <a:pt x="162814" y="35957"/>
                  </a:lnTo>
                  <a:lnTo>
                    <a:pt x="166620" y="29871"/>
                  </a:lnTo>
                  <a:lnTo>
                    <a:pt x="168311" y="23860"/>
                  </a:lnTo>
                  <a:lnTo>
                    <a:pt x="169754" y="21859"/>
                  </a:lnTo>
                  <a:lnTo>
                    <a:pt x="171709" y="20526"/>
                  </a:lnTo>
                  <a:lnTo>
                    <a:pt x="176526" y="18052"/>
                  </a:lnTo>
                  <a:lnTo>
                    <a:pt x="193556" y="3724"/>
                  </a:lnTo>
                  <a:lnTo>
                    <a:pt x="203629" y="491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5" name="SMARTInkShape-1013"/>
            <p:cNvSpPr/>
            <p:nvPr>
              <p:custDataLst>
                <p:tags r:id="rId68"/>
              </p:custDataLst>
            </p:nvPr>
          </p:nvSpPr>
          <p:spPr bwMode="auto">
            <a:xfrm>
              <a:off x="4848820" y="6054328"/>
              <a:ext cx="125017" cy="285751"/>
            </a:xfrm>
            <a:custGeom>
              <a:avLst/>
              <a:gdLst/>
              <a:ahLst/>
              <a:cxnLst/>
              <a:rect l="0" t="0" r="0" b="0"/>
              <a:pathLst>
                <a:path w="125017" h="285751">
                  <a:moveTo>
                    <a:pt x="125016" y="0"/>
                  </a:moveTo>
                  <a:lnTo>
                    <a:pt x="125016" y="0"/>
                  </a:lnTo>
                  <a:lnTo>
                    <a:pt x="124024" y="39902"/>
                  </a:lnTo>
                  <a:lnTo>
                    <a:pt x="116913" y="74520"/>
                  </a:lnTo>
                  <a:lnTo>
                    <a:pt x="115167" y="110141"/>
                  </a:lnTo>
                  <a:lnTo>
                    <a:pt x="102786" y="150069"/>
                  </a:lnTo>
                  <a:lnTo>
                    <a:pt x="96182" y="176111"/>
                  </a:lnTo>
                  <a:lnTo>
                    <a:pt x="71384" y="216342"/>
                  </a:lnTo>
                  <a:lnTo>
                    <a:pt x="56548" y="237217"/>
                  </a:lnTo>
                  <a:lnTo>
                    <a:pt x="12899" y="281779"/>
                  </a:lnTo>
                  <a:lnTo>
                    <a:pt x="10694" y="283985"/>
                  </a:lnTo>
                  <a:lnTo>
                    <a:pt x="7068" y="284966"/>
                  </a:lnTo>
                  <a:lnTo>
                    <a:pt x="0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79" name="SMARTInkShape-Group276"/>
          <p:cNvGrpSpPr/>
          <p:nvPr/>
        </p:nvGrpSpPr>
        <p:grpSpPr>
          <a:xfrm>
            <a:off x="8135313" y="1295182"/>
            <a:ext cx="785323" cy="856323"/>
            <a:chOff x="8135313" y="1295182"/>
            <a:chExt cx="785323" cy="856323"/>
          </a:xfrm>
        </p:grpSpPr>
        <p:sp>
          <p:nvSpPr>
            <p:cNvPr id="167" name="SMARTInkShape-1014"/>
            <p:cNvSpPr/>
            <p:nvPr>
              <p:custDataLst>
                <p:tags r:id="rId47"/>
              </p:custDataLst>
            </p:nvPr>
          </p:nvSpPr>
          <p:spPr bwMode="auto">
            <a:xfrm>
              <a:off x="8688586" y="1313044"/>
              <a:ext cx="98228" cy="26410"/>
            </a:xfrm>
            <a:custGeom>
              <a:avLst/>
              <a:gdLst/>
              <a:ahLst/>
              <a:cxnLst/>
              <a:rect l="0" t="0" r="0" b="0"/>
              <a:pathLst>
                <a:path w="98228" h="26410">
                  <a:moveTo>
                    <a:pt x="0" y="26409"/>
                  </a:moveTo>
                  <a:lnTo>
                    <a:pt x="0" y="26409"/>
                  </a:lnTo>
                  <a:lnTo>
                    <a:pt x="15231" y="12170"/>
                  </a:lnTo>
                  <a:lnTo>
                    <a:pt x="20991" y="10159"/>
                  </a:lnTo>
                  <a:lnTo>
                    <a:pt x="38910" y="7875"/>
                  </a:lnTo>
                  <a:lnTo>
                    <a:pt x="50775" y="2507"/>
                  </a:lnTo>
                  <a:lnTo>
                    <a:pt x="73065" y="0"/>
                  </a:lnTo>
                  <a:lnTo>
                    <a:pt x="98227" y="85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8" name="SMARTInkShape-1015"/>
            <p:cNvSpPr/>
            <p:nvPr>
              <p:custDataLst>
                <p:tags r:id="rId48"/>
              </p:custDataLst>
            </p:nvPr>
          </p:nvSpPr>
          <p:spPr bwMode="auto">
            <a:xfrm>
              <a:off x="8411820" y="1415127"/>
              <a:ext cx="96808" cy="147010"/>
            </a:xfrm>
            <a:custGeom>
              <a:avLst/>
              <a:gdLst/>
              <a:ahLst/>
              <a:cxnLst/>
              <a:rect l="0" t="0" r="0" b="0"/>
              <a:pathLst>
                <a:path w="96808" h="147010">
                  <a:moveTo>
                    <a:pt x="62453" y="40412"/>
                  </a:moveTo>
                  <a:lnTo>
                    <a:pt x="62453" y="40412"/>
                  </a:lnTo>
                  <a:lnTo>
                    <a:pt x="62453" y="27983"/>
                  </a:lnTo>
                  <a:lnTo>
                    <a:pt x="61461" y="26173"/>
                  </a:lnTo>
                  <a:lnTo>
                    <a:pt x="59807" y="24966"/>
                  </a:lnTo>
                  <a:lnTo>
                    <a:pt x="57713" y="24162"/>
                  </a:lnTo>
                  <a:lnTo>
                    <a:pt x="56317" y="22633"/>
                  </a:lnTo>
                  <a:lnTo>
                    <a:pt x="53891" y="15005"/>
                  </a:lnTo>
                  <a:lnTo>
                    <a:pt x="53633" y="9292"/>
                  </a:lnTo>
                  <a:lnTo>
                    <a:pt x="52604" y="7759"/>
                  </a:lnTo>
                  <a:lnTo>
                    <a:pt x="50925" y="6737"/>
                  </a:lnTo>
                  <a:lnTo>
                    <a:pt x="44435" y="4962"/>
                  </a:lnTo>
                  <a:lnTo>
                    <a:pt x="37015" y="4729"/>
                  </a:lnTo>
                  <a:lnTo>
                    <a:pt x="14709" y="25685"/>
                  </a:lnTo>
                  <a:lnTo>
                    <a:pt x="11468" y="34198"/>
                  </a:lnTo>
                  <a:lnTo>
                    <a:pt x="1338" y="73313"/>
                  </a:lnTo>
                  <a:lnTo>
                    <a:pt x="0" y="113718"/>
                  </a:lnTo>
                  <a:lnTo>
                    <a:pt x="962" y="123594"/>
                  </a:lnTo>
                  <a:lnTo>
                    <a:pt x="7082" y="134732"/>
                  </a:lnTo>
                  <a:lnTo>
                    <a:pt x="12377" y="141202"/>
                  </a:lnTo>
                  <a:lnTo>
                    <a:pt x="18038" y="144739"/>
                  </a:lnTo>
                  <a:lnTo>
                    <a:pt x="25017" y="147009"/>
                  </a:lnTo>
                  <a:lnTo>
                    <a:pt x="28617" y="144674"/>
                  </a:lnTo>
                  <a:lnTo>
                    <a:pt x="30966" y="142662"/>
                  </a:lnTo>
                  <a:lnTo>
                    <a:pt x="36222" y="140427"/>
                  </a:lnTo>
                  <a:lnTo>
                    <a:pt x="39013" y="139831"/>
                  </a:lnTo>
                  <a:lnTo>
                    <a:pt x="74002" y="109117"/>
                  </a:lnTo>
                  <a:lnTo>
                    <a:pt x="77508" y="100382"/>
                  </a:lnTo>
                  <a:lnTo>
                    <a:pt x="87836" y="61099"/>
                  </a:lnTo>
                  <a:lnTo>
                    <a:pt x="96807" y="25516"/>
                  </a:lnTo>
                  <a:lnTo>
                    <a:pt x="94920" y="16263"/>
                  </a:lnTo>
                  <a:lnTo>
                    <a:pt x="90364" y="6979"/>
                  </a:lnTo>
                  <a:lnTo>
                    <a:pt x="89574" y="630"/>
                  </a:lnTo>
                  <a:lnTo>
                    <a:pt x="88472" y="0"/>
                  </a:lnTo>
                  <a:lnTo>
                    <a:pt x="86744" y="572"/>
                  </a:lnTo>
                  <a:lnTo>
                    <a:pt x="82179" y="2862"/>
                  </a:lnTo>
                  <a:lnTo>
                    <a:pt x="71383" y="46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9" name="SMARTInkShape-1016"/>
            <p:cNvSpPr/>
            <p:nvPr>
              <p:custDataLst>
                <p:tags r:id="rId49"/>
              </p:custDataLst>
            </p:nvPr>
          </p:nvSpPr>
          <p:spPr bwMode="auto">
            <a:xfrm>
              <a:off x="8545720" y="1455539"/>
              <a:ext cx="26404" cy="35716"/>
            </a:xfrm>
            <a:custGeom>
              <a:avLst/>
              <a:gdLst/>
              <a:ahLst/>
              <a:cxnLst/>
              <a:rect l="0" t="0" r="0" b="0"/>
              <a:pathLst>
                <a:path w="26404" h="35716">
                  <a:moveTo>
                    <a:pt x="17850" y="0"/>
                  </a:moveTo>
                  <a:lnTo>
                    <a:pt x="17850" y="0"/>
                  </a:lnTo>
                  <a:lnTo>
                    <a:pt x="10161" y="0"/>
                  </a:lnTo>
                  <a:lnTo>
                    <a:pt x="9748" y="992"/>
                  </a:lnTo>
                  <a:lnTo>
                    <a:pt x="9288" y="4740"/>
                  </a:lnTo>
                  <a:lnTo>
                    <a:pt x="6439" y="9714"/>
                  </a:lnTo>
                  <a:lnTo>
                    <a:pt x="1265" y="16250"/>
                  </a:lnTo>
                  <a:lnTo>
                    <a:pt x="242" y="24671"/>
                  </a:lnTo>
                  <a:lnTo>
                    <a:pt x="0" y="35230"/>
                  </a:lnTo>
                  <a:lnTo>
                    <a:pt x="8811" y="35715"/>
                  </a:lnTo>
                  <a:lnTo>
                    <a:pt x="16600" y="28030"/>
                  </a:lnTo>
                  <a:lnTo>
                    <a:pt x="17480" y="22416"/>
                  </a:lnTo>
                  <a:lnTo>
                    <a:pt x="18595" y="20897"/>
                  </a:lnTo>
                  <a:lnTo>
                    <a:pt x="22481" y="19210"/>
                  </a:lnTo>
                  <a:lnTo>
                    <a:pt x="23914" y="17767"/>
                  </a:lnTo>
                  <a:lnTo>
                    <a:pt x="26403" y="10290"/>
                  </a:lnTo>
                  <a:lnTo>
                    <a:pt x="25537" y="9836"/>
                  </a:lnTo>
                  <a:lnTo>
                    <a:pt x="21928" y="9333"/>
                  </a:lnTo>
                  <a:lnTo>
                    <a:pt x="20568" y="82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0" name="SMARTInkShape-1017"/>
            <p:cNvSpPr/>
            <p:nvPr>
              <p:custDataLst>
                <p:tags r:id="rId50"/>
              </p:custDataLst>
            </p:nvPr>
          </p:nvSpPr>
          <p:spPr bwMode="auto">
            <a:xfrm>
              <a:off x="8617148" y="1357313"/>
              <a:ext cx="106635" cy="196407"/>
            </a:xfrm>
            <a:custGeom>
              <a:avLst/>
              <a:gdLst/>
              <a:ahLst/>
              <a:cxnLst/>
              <a:rect l="0" t="0" r="0" b="0"/>
              <a:pathLst>
                <a:path w="106635" h="196407">
                  <a:moveTo>
                    <a:pt x="62508" y="0"/>
                  </a:moveTo>
                  <a:lnTo>
                    <a:pt x="62508" y="0"/>
                  </a:lnTo>
                  <a:lnTo>
                    <a:pt x="49206" y="0"/>
                  </a:lnTo>
                  <a:lnTo>
                    <a:pt x="47687" y="992"/>
                  </a:lnTo>
                  <a:lnTo>
                    <a:pt x="46674" y="2645"/>
                  </a:lnTo>
                  <a:lnTo>
                    <a:pt x="45049" y="7688"/>
                  </a:lnTo>
                  <a:lnTo>
                    <a:pt x="42181" y="8377"/>
                  </a:lnTo>
                  <a:lnTo>
                    <a:pt x="40027" y="8561"/>
                  </a:lnTo>
                  <a:lnTo>
                    <a:pt x="38591" y="9676"/>
                  </a:lnTo>
                  <a:lnTo>
                    <a:pt x="36995" y="13561"/>
                  </a:lnTo>
                  <a:lnTo>
                    <a:pt x="35831" y="29910"/>
                  </a:lnTo>
                  <a:lnTo>
                    <a:pt x="34801" y="31846"/>
                  </a:lnTo>
                  <a:lnTo>
                    <a:pt x="33123" y="33137"/>
                  </a:lnTo>
                  <a:lnTo>
                    <a:pt x="31012" y="33997"/>
                  </a:lnTo>
                  <a:lnTo>
                    <a:pt x="29605" y="35563"/>
                  </a:lnTo>
                  <a:lnTo>
                    <a:pt x="28041" y="39949"/>
                  </a:lnTo>
                  <a:lnTo>
                    <a:pt x="26821" y="60776"/>
                  </a:lnTo>
                  <a:lnTo>
                    <a:pt x="25819" y="61353"/>
                  </a:lnTo>
                  <a:lnTo>
                    <a:pt x="19104" y="62355"/>
                  </a:lnTo>
                  <a:lnTo>
                    <a:pt x="25657" y="62494"/>
                  </a:lnTo>
                  <a:lnTo>
                    <a:pt x="33695" y="68642"/>
                  </a:lnTo>
                  <a:lnTo>
                    <a:pt x="41954" y="70609"/>
                  </a:lnTo>
                  <a:lnTo>
                    <a:pt x="65496" y="71405"/>
                  </a:lnTo>
                  <a:lnTo>
                    <a:pt x="71443" y="74069"/>
                  </a:lnTo>
                  <a:lnTo>
                    <a:pt x="77393" y="77567"/>
                  </a:lnTo>
                  <a:lnTo>
                    <a:pt x="86322" y="80529"/>
                  </a:lnTo>
                  <a:lnTo>
                    <a:pt x="101204" y="92686"/>
                  </a:lnTo>
                  <a:lnTo>
                    <a:pt x="104510" y="98410"/>
                  </a:lnTo>
                  <a:lnTo>
                    <a:pt x="106372" y="109856"/>
                  </a:lnTo>
                  <a:lnTo>
                    <a:pt x="106634" y="114909"/>
                  </a:lnTo>
                  <a:lnTo>
                    <a:pt x="104279" y="123170"/>
                  </a:lnTo>
                  <a:lnTo>
                    <a:pt x="91895" y="139655"/>
                  </a:lnTo>
                  <a:lnTo>
                    <a:pt x="80292" y="154402"/>
                  </a:lnTo>
                  <a:lnTo>
                    <a:pt x="62501" y="178037"/>
                  </a:lnTo>
                  <a:lnTo>
                    <a:pt x="55560" y="184299"/>
                  </a:lnTo>
                  <a:lnTo>
                    <a:pt x="41488" y="192411"/>
                  </a:lnTo>
                  <a:lnTo>
                    <a:pt x="27341" y="195654"/>
                  </a:lnTo>
                  <a:lnTo>
                    <a:pt x="10727" y="196406"/>
                  </a:lnTo>
                  <a:lnTo>
                    <a:pt x="0" y="18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1" name="SMARTInkShape-1018"/>
            <p:cNvSpPr/>
            <p:nvPr>
              <p:custDataLst>
                <p:tags r:id="rId51"/>
              </p:custDataLst>
            </p:nvPr>
          </p:nvSpPr>
          <p:spPr bwMode="auto">
            <a:xfrm>
              <a:off x="8295799" y="1330557"/>
              <a:ext cx="79008" cy="820948"/>
            </a:xfrm>
            <a:custGeom>
              <a:avLst/>
              <a:gdLst/>
              <a:ahLst/>
              <a:cxnLst/>
              <a:rect l="0" t="0" r="0" b="0"/>
              <a:pathLst>
                <a:path w="79008" h="820948">
                  <a:moveTo>
                    <a:pt x="71318" y="44615"/>
                  </a:moveTo>
                  <a:lnTo>
                    <a:pt x="71318" y="44615"/>
                  </a:lnTo>
                  <a:lnTo>
                    <a:pt x="71318" y="39874"/>
                  </a:lnTo>
                  <a:lnTo>
                    <a:pt x="73964" y="34901"/>
                  </a:lnTo>
                  <a:lnTo>
                    <a:pt x="77455" y="29384"/>
                  </a:lnTo>
                  <a:lnTo>
                    <a:pt x="79007" y="23624"/>
                  </a:lnTo>
                  <a:lnTo>
                    <a:pt x="78428" y="21691"/>
                  </a:lnTo>
                  <a:lnTo>
                    <a:pt x="77050" y="20403"/>
                  </a:lnTo>
                  <a:lnTo>
                    <a:pt x="75140" y="19544"/>
                  </a:lnTo>
                  <a:lnTo>
                    <a:pt x="73865" y="17979"/>
                  </a:lnTo>
                  <a:lnTo>
                    <a:pt x="71653" y="10288"/>
                  </a:lnTo>
                  <a:lnTo>
                    <a:pt x="68821" y="9515"/>
                  </a:lnTo>
                  <a:lnTo>
                    <a:pt x="66677" y="9309"/>
                  </a:lnTo>
                  <a:lnTo>
                    <a:pt x="65247" y="8179"/>
                  </a:lnTo>
                  <a:lnTo>
                    <a:pt x="63659" y="4278"/>
                  </a:lnTo>
                  <a:lnTo>
                    <a:pt x="62243" y="2841"/>
                  </a:lnTo>
                  <a:lnTo>
                    <a:pt x="54811" y="345"/>
                  </a:lnTo>
                  <a:lnTo>
                    <a:pt x="45889" y="0"/>
                  </a:lnTo>
                  <a:lnTo>
                    <a:pt x="45435" y="981"/>
                  </a:lnTo>
                  <a:lnTo>
                    <a:pt x="44932" y="4717"/>
                  </a:lnTo>
                  <a:lnTo>
                    <a:pt x="43805" y="6110"/>
                  </a:lnTo>
                  <a:lnTo>
                    <a:pt x="39908" y="7658"/>
                  </a:lnTo>
                  <a:lnTo>
                    <a:pt x="38472" y="9063"/>
                  </a:lnTo>
                  <a:lnTo>
                    <a:pt x="36875" y="13270"/>
                  </a:lnTo>
                  <a:lnTo>
                    <a:pt x="34858" y="24055"/>
                  </a:lnTo>
                  <a:lnTo>
                    <a:pt x="29537" y="33783"/>
                  </a:lnTo>
                  <a:lnTo>
                    <a:pt x="26744" y="75313"/>
                  </a:lnTo>
                  <a:lnTo>
                    <a:pt x="26673" y="118753"/>
                  </a:lnTo>
                  <a:lnTo>
                    <a:pt x="26670" y="162800"/>
                  </a:lnTo>
                  <a:lnTo>
                    <a:pt x="27662" y="200481"/>
                  </a:lnTo>
                  <a:lnTo>
                    <a:pt x="33738" y="239812"/>
                  </a:lnTo>
                  <a:lnTo>
                    <a:pt x="35232" y="276539"/>
                  </a:lnTo>
                  <a:lnTo>
                    <a:pt x="35527" y="319585"/>
                  </a:lnTo>
                  <a:lnTo>
                    <a:pt x="35578" y="354511"/>
                  </a:lnTo>
                  <a:lnTo>
                    <a:pt x="35593" y="390987"/>
                  </a:lnTo>
                  <a:lnTo>
                    <a:pt x="35598" y="432773"/>
                  </a:lnTo>
                  <a:lnTo>
                    <a:pt x="35599" y="475581"/>
                  </a:lnTo>
                  <a:lnTo>
                    <a:pt x="34607" y="514834"/>
                  </a:lnTo>
                  <a:lnTo>
                    <a:pt x="29463" y="556450"/>
                  </a:lnTo>
                  <a:lnTo>
                    <a:pt x="26505" y="594357"/>
                  </a:lnTo>
                  <a:lnTo>
                    <a:pt x="20779" y="630725"/>
                  </a:lnTo>
                  <a:lnTo>
                    <a:pt x="17648" y="666635"/>
                  </a:lnTo>
                  <a:lnTo>
                    <a:pt x="11870" y="701419"/>
                  </a:lnTo>
                  <a:lnTo>
                    <a:pt x="6769" y="740342"/>
                  </a:lnTo>
                  <a:lnTo>
                    <a:pt x="788" y="783690"/>
                  </a:lnTo>
                  <a:lnTo>
                    <a:pt x="0" y="805556"/>
                  </a:lnTo>
                  <a:lnTo>
                    <a:pt x="2579" y="812097"/>
                  </a:lnTo>
                  <a:lnTo>
                    <a:pt x="8446" y="820947"/>
                  </a:lnTo>
                  <a:lnTo>
                    <a:pt x="29792" y="779502"/>
                  </a:lnTo>
                  <a:lnTo>
                    <a:pt x="44549" y="740304"/>
                  </a:lnTo>
                  <a:lnTo>
                    <a:pt x="53459" y="7143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2" name="SMARTInkShape-1019"/>
            <p:cNvSpPr/>
            <p:nvPr>
              <p:custDataLst>
                <p:tags r:id="rId52"/>
              </p:custDataLst>
            </p:nvPr>
          </p:nvSpPr>
          <p:spPr bwMode="auto">
            <a:xfrm>
              <a:off x="8135313" y="1651992"/>
              <a:ext cx="97860" cy="35634"/>
            </a:xfrm>
            <a:custGeom>
              <a:avLst/>
              <a:gdLst/>
              <a:ahLst/>
              <a:cxnLst/>
              <a:rect l="0" t="0" r="0" b="0"/>
              <a:pathLst>
                <a:path w="97860" h="35634">
                  <a:moveTo>
                    <a:pt x="8562" y="26789"/>
                  </a:moveTo>
                  <a:lnTo>
                    <a:pt x="8562" y="26789"/>
                  </a:lnTo>
                  <a:lnTo>
                    <a:pt x="3821" y="31530"/>
                  </a:lnTo>
                  <a:lnTo>
                    <a:pt x="2425" y="31934"/>
                  </a:lnTo>
                  <a:lnTo>
                    <a:pt x="1493" y="31211"/>
                  </a:lnTo>
                  <a:lnTo>
                    <a:pt x="873" y="29737"/>
                  </a:lnTo>
                  <a:lnTo>
                    <a:pt x="459" y="29747"/>
                  </a:lnTo>
                  <a:lnTo>
                    <a:pt x="0" y="32403"/>
                  </a:lnTo>
                  <a:lnTo>
                    <a:pt x="869" y="33508"/>
                  </a:lnTo>
                  <a:lnTo>
                    <a:pt x="7353" y="35428"/>
                  </a:lnTo>
                  <a:lnTo>
                    <a:pt x="12945" y="35633"/>
                  </a:lnTo>
                  <a:lnTo>
                    <a:pt x="57142" y="19904"/>
                  </a:lnTo>
                  <a:lnTo>
                    <a:pt x="9785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3" name="SMARTInkShape-1020"/>
            <p:cNvSpPr/>
            <p:nvPr>
              <p:custDataLst>
                <p:tags r:id="rId53"/>
              </p:custDataLst>
            </p:nvPr>
          </p:nvSpPr>
          <p:spPr bwMode="auto">
            <a:xfrm>
              <a:off x="8143875" y="1580555"/>
              <a:ext cx="89298" cy="17860"/>
            </a:xfrm>
            <a:custGeom>
              <a:avLst/>
              <a:gdLst/>
              <a:ahLst/>
              <a:cxnLst/>
              <a:rect l="0" t="0" r="0" b="0"/>
              <a:pathLst>
                <a:path w="89298" h="17860">
                  <a:moveTo>
                    <a:pt x="0" y="17859"/>
                  </a:moveTo>
                  <a:lnTo>
                    <a:pt x="0" y="17859"/>
                  </a:lnTo>
                  <a:lnTo>
                    <a:pt x="4741" y="13119"/>
                  </a:lnTo>
                  <a:lnTo>
                    <a:pt x="9713" y="10791"/>
                  </a:lnTo>
                  <a:lnTo>
                    <a:pt x="32772" y="8010"/>
                  </a:lnTo>
                  <a:lnTo>
                    <a:pt x="42673" y="2814"/>
                  </a:lnTo>
                  <a:lnTo>
                    <a:pt x="86602" y="14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4" name="SMARTInkShape-1021"/>
            <p:cNvSpPr/>
            <p:nvPr>
              <p:custDataLst>
                <p:tags r:id="rId54"/>
              </p:custDataLst>
            </p:nvPr>
          </p:nvSpPr>
          <p:spPr bwMode="auto">
            <a:xfrm>
              <a:off x="8679656" y="1295182"/>
              <a:ext cx="240980" cy="830085"/>
            </a:xfrm>
            <a:custGeom>
              <a:avLst/>
              <a:gdLst/>
              <a:ahLst/>
              <a:cxnLst/>
              <a:rect l="0" t="0" r="0" b="0"/>
              <a:pathLst>
                <a:path w="240980" h="830085">
                  <a:moveTo>
                    <a:pt x="107157" y="26412"/>
                  </a:moveTo>
                  <a:lnTo>
                    <a:pt x="107157" y="26412"/>
                  </a:lnTo>
                  <a:lnTo>
                    <a:pt x="107157" y="21671"/>
                  </a:lnTo>
                  <a:lnTo>
                    <a:pt x="108149" y="20275"/>
                  </a:lnTo>
                  <a:lnTo>
                    <a:pt x="109802" y="19344"/>
                  </a:lnTo>
                  <a:lnTo>
                    <a:pt x="122387" y="16735"/>
                  </a:lnTo>
                  <a:lnTo>
                    <a:pt x="131073" y="11418"/>
                  </a:lnTo>
                  <a:lnTo>
                    <a:pt x="142895" y="9118"/>
                  </a:lnTo>
                  <a:lnTo>
                    <a:pt x="149830" y="7812"/>
                  </a:lnTo>
                  <a:lnTo>
                    <a:pt x="170450" y="1534"/>
                  </a:lnTo>
                  <a:lnTo>
                    <a:pt x="188892" y="0"/>
                  </a:lnTo>
                  <a:lnTo>
                    <a:pt x="225809" y="8194"/>
                  </a:lnTo>
                  <a:lnTo>
                    <a:pt x="227930" y="9306"/>
                  </a:lnTo>
                  <a:lnTo>
                    <a:pt x="229344" y="11039"/>
                  </a:lnTo>
                  <a:lnTo>
                    <a:pt x="239695" y="37222"/>
                  </a:lnTo>
                  <a:lnTo>
                    <a:pt x="240979" y="73250"/>
                  </a:lnTo>
                  <a:lnTo>
                    <a:pt x="234941" y="113348"/>
                  </a:lnTo>
                  <a:lnTo>
                    <a:pt x="230073" y="156253"/>
                  </a:lnTo>
                  <a:lnTo>
                    <a:pt x="225266" y="197506"/>
                  </a:lnTo>
                  <a:lnTo>
                    <a:pt x="221196" y="241148"/>
                  </a:lnTo>
                  <a:lnTo>
                    <a:pt x="217371" y="271670"/>
                  </a:lnTo>
                  <a:lnTo>
                    <a:pt x="215672" y="305080"/>
                  </a:lnTo>
                  <a:lnTo>
                    <a:pt x="212271" y="337126"/>
                  </a:lnTo>
                  <a:lnTo>
                    <a:pt x="208445" y="367905"/>
                  </a:lnTo>
                  <a:lnTo>
                    <a:pt x="206743" y="398122"/>
                  </a:lnTo>
                  <a:lnTo>
                    <a:pt x="203341" y="428087"/>
                  </a:lnTo>
                  <a:lnTo>
                    <a:pt x="198494" y="470203"/>
                  </a:lnTo>
                  <a:lnTo>
                    <a:pt x="194412" y="507817"/>
                  </a:lnTo>
                  <a:lnTo>
                    <a:pt x="189564" y="544097"/>
                  </a:lnTo>
                  <a:lnTo>
                    <a:pt x="188128" y="579982"/>
                  </a:lnTo>
                  <a:lnTo>
                    <a:pt x="187703" y="615750"/>
                  </a:lnTo>
                  <a:lnTo>
                    <a:pt x="187559" y="658651"/>
                  </a:lnTo>
                  <a:lnTo>
                    <a:pt x="187531" y="695789"/>
                  </a:lnTo>
                  <a:lnTo>
                    <a:pt x="190171" y="729142"/>
                  </a:lnTo>
                  <a:lnTo>
                    <a:pt x="198547" y="764691"/>
                  </a:lnTo>
                  <a:lnTo>
                    <a:pt x="202344" y="772247"/>
                  </a:lnTo>
                  <a:lnTo>
                    <a:pt x="213910" y="807130"/>
                  </a:lnTo>
                  <a:lnTo>
                    <a:pt x="214312" y="821110"/>
                  </a:lnTo>
                  <a:lnTo>
                    <a:pt x="201884" y="821150"/>
                  </a:lnTo>
                  <a:lnTo>
                    <a:pt x="167332" y="813465"/>
                  </a:lnTo>
                  <a:lnTo>
                    <a:pt x="126355" y="818606"/>
                  </a:lnTo>
                  <a:lnTo>
                    <a:pt x="90796" y="820399"/>
                  </a:lnTo>
                  <a:lnTo>
                    <a:pt x="50275" y="821922"/>
                  </a:lnTo>
                  <a:lnTo>
                    <a:pt x="0" y="8300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5" name="SMARTInkShape-1022"/>
            <p:cNvSpPr/>
            <p:nvPr>
              <p:custDataLst>
                <p:tags r:id="rId55"/>
              </p:custDataLst>
            </p:nvPr>
          </p:nvSpPr>
          <p:spPr bwMode="auto">
            <a:xfrm>
              <a:off x="8626078" y="1741289"/>
              <a:ext cx="98228" cy="44650"/>
            </a:xfrm>
            <a:custGeom>
              <a:avLst/>
              <a:gdLst/>
              <a:ahLst/>
              <a:cxnLst/>
              <a:rect l="0" t="0" r="0" b="0"/>
              <a:pathLst>
                <a:path w="98228" h="44650">
                  <a:moveTo>
                    <a:pt x="0" y="44649"/>
                  </a:moveTo>
                  <a:lnTo>
                    <a:pt x="0" y="44649"/>
                  </a:lnTo>
                  <a:lnTo>
                    <a:pt x="0" y="39908"/>
                  </a:lnTo>
                  <a:lnTo>
                    <a:pt x="992" y="38512"/>
                  </a:lnTo>
                  <a:lnTo>
                    <a:pt x="2646" y="37581"/>
                  </a:lnTo>
                  <a:lnTo>
                    <a:pt x="15231" y="34972"/>
                  </a:lnTo>
                  <a:lnTo>
                    <a:pt x="24908" y="29654"/>
                  </a:lnTo>
                  <a:lnTo>
                    <a:pt x="66418" y="19735"/>
                  </a:lnTo>
                  <a:lnTo>
                    <a:pt x="9822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6" name="SMARTInkShape-1023"/>
            <p:cNvSpPr/>
            <p:nvPr>
              <p:custDataLst>
                <p:tags r:id="rId56"/>
              </p:custDataLst>
            </p:nvPr>
          </p:nvSpPr>
          <p:spPr bwMode="auto">
            <a:xfrm>
              <a:off x="8626078" y="1759148"/>
              <a:ext cx="89252" cy="205384"/>
            </a:xfrm>
            <a:custGeom>
              <a:avLst/>
              <a:gdLst/>
              <a:ahLst/>
              <a:cxnLst/>
              <a:rect l="0" t="0" r="0" b="0"/>
              <a:pathLst>
                <a:path w="89252" h="205384">
                  <a:moveTo>
                    <a:pt x="44649" y="0"/>
                  </a:moveTo>
                  <a:lnTo>
                    <a:pt x="44649" y="0"/>
                  </a:lnTo>
                  <a:lnTo>
                    <a:pt x="44649" y="5145"/>
                  </a:lnTo>
                  <a:lnTo>
                    <a:pt x="44649" y="2948"/>
                  </a:lnTo>
                  <a:lnTo>
                    <a:pt x="43656" y="2958"/>
                  </a:lnTo>
                  <a:lnTo>
                    <a:pt x="36959" y="7948"/>
                  </a:lnTo>
                  <a:lnTo>
                    <a:pt x="36086" y="13379"/>
                  </a:lnTo>
                  <a:lnTo>
                    <a:pt x="34972" y="14873"/>
                  </a:lnTo>
                  <a:lnTo>
                    <a:pt x="20509" y="24726"/>
                  </a:lnTo>
                  <a:lnTo>
                    <a:pt x="12802" y="33013"/>
                  </a:lnTo>
                  <a:lnTo>
                    <a:pt x="7049" y="44702"/>
                  </a:lnTo>
                  <a:lnTo>
                    <a:pt x="1392" y="51825"/>
                  </a:lnTo>
                  <a:lnTo>
                    <a:pt x="36" y="62095"/>
                  </a:lnTo>
                  <a:lnTo>
                    <a:pt x="7691" y="70160"/>
                  </a:lnTo>
                  <a:lnTo>
                    <a:pt x="15815" y="72178"/>
                  </a:lnTo>
                  <a:lnTo>
                    <a:pt x="25081" y="77500"/>
                  </a:lnTo>
                  <a:lnTo>
                    <a:pt x="38961" y="80510"/>
                  </a:lnTo>
                  <a:lnTo>
                    <a:pt x="53042" y="87268"/>
                  </a:lnTo>
                  <a:lnTo>
                    <a:pt x="68390" y="90022"/>
                  </a:lnTo>
                  <a:lnTo>
                    <a:pt x="83334" y="101691"/>
                  </a:lnTo>
                  <a:lnTo>
                    <a:pt x="86647" y="107373"/>
                  </a:lnTo>
                  <a:lnTo>
                    <a:pt x="88774" y="119106"/>
                  </a:lnTo>
                  <a:lnTo>
                    <a:pt x="89251" y="136926"/>
                  </a:lnTo>
                  <a:lnTo>
                    <a:pt x="86630" y="142877"/>
                  </a:lnTo>
                  <a:lnTo>
                    <a:pt x="62433" y="178255"/>
                  </a:lnTo>
                  <a:lnTo>
                    <a:pt x="54868" y="183404"/>
                  </a:lnTo>
                  <a:lnTo>
                    <a:pt x="48199" y="186685"/>
                  </a:lnTo>
                  <a:lnTo>
                    <a:pt x="26823" y="202862"/>
                  </a:lnTo>
                  <a:lnTo>
                    <a:pt x="11910" y="205051"/>
                  </a:lnTo>
                  <a:lnTo>
                    <a:pt x="0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7" name="SMARTInkShape-1024"/>
            <p:cNvSpPr/>
            <p:nvPr>
              <p:custDataLst>
                <p:tags r:id="rId57"/>
              </p:custDataLst>
            </p:nvPr>
          </p:nvSpPr>
          <p:spPr bwMode="auto">
            <a:xfrm>
              <a:off x="8545711" y="1866305"/>
              <a:ext cx="26790" cy="34436"/>
            </a:xfrm>
            <a:custGeom>
              <a:avLst/>
              <a:gdLst/>
              <a:ahLst/>
              <a:cxnLst/>
              <a:rect l="0" t="0" r="0" b="0"/>
              <a:pathLst>
                <a:path w="26790" h="34436">
                  <a:moveTo>
                    <a:pt x="17859" y="0"/>
                  </a:moveTo>
                  <a:lnTo>
                    <a:pt x="17859" y="0"/>
                  </a:lnTo>
                  <a:lnTo>
                    <a:pt x="4221" y="0"/>
                  </a:lnTo>
                  <a:lnTo>
                    <a:pt x="2814" y="992"/>
                  </a:lnTo>
                  <a:lnTo>
                    <a:pt x="1876" y="2645"/>
                  </a:lnTo>
                  <a:lnTo>
                    <a:pt x="110" y="8562"/>
                  </a:lnTo>
                  <a:lnTo>
                    <a:pt x="0" y="34435"/>
                  </a:lnTo>
                  <a:lnTo>
                    <a:pt x="8562" y="27123"/>
                  </a:lnTo>
                  <a:lnTo>
                    <a:pt x="13560" y="26888"/>
                  </a:lnTo>
                  <a:lnTo>
                    <a:pt x="14994" y="25862"/>
                  </a:lnTo>
                  <a:lnTo>
                    <a:pt x="15949" y="24187"/>
                  </a:lnTo>
                  <a:lnTo>
                    <a:pt x="17748" y="18229"/>
                  </a:lnTo>
                  <a:lnTo>
                    <a:pt x="26789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8" name="SMARTInkShape-1025"/>
            <p:cNvSpPr/>
            <p:nvPr>
              <p:custDataLst>
                <p:tags r:id="rId58"/>
              </p:custDataLst>
            </p:nvPr>
          </p:nvSpPr>
          <p:spPr bwMode="auto">
            <a:xfrm>
              <a:off x="8412144" y="1795144"/>
              <a:ext cx="88764" cy="160300"/>
            </a:xfrm>
            <a:custGeom>
              <a:avLst/>
              <a:gdLst/>
              <a:ahLst/>
              <a:cxnLst/>
              <a:rect l="0" t="0" r="0" b="0"/>
              <a:pathLst>
                <a:path w="88764" h="160300">
                  <a:moveTo>
                    <a:pt x="35340" y="53301"/>
                  </a:moveTo>
                  <a:lnTo>
                    <a:pt x="35340" y="53301"/>
                  </a:lnTo>
                  <a:lnTo>
                    <a:pt x="21702" y="53301"/>
                  </a:lnTo>
                  <a:lnTo>
                    <a:pt x="20296" y="54294"/>
                  </a:lnTo>
                  <a:lnTo>
                    <a:pt x="19357" y="55947"/>
                  </a:lnTo>
                  <a:lnTo>
                    <a:pt x="9117" y="88652"/>
                  </a:lnTo>
                  <a:lnTo>
                    <a:pt x="7810" y="95802"/>
                  </a:lnTo>
                  <a:lnTo>
                    <a:pt x="1533" y="116561"/>
                  </a:lnTo>
                  <a:lnTo>
                    <a:pt x="0" y="135030"/>
                  </a:lnTo>
                  <a:lnTo>
                    <a:pt x="2435" y="141880"/>
                  </a:lnTo>
                  <a:lnTo>
                    <a:pt x="12083" y="154363"/>
                  </a:lnTo>
                  <a:lnTo>
                    <a:pt x="17728" y="157749"/>
                  </a:lnTo>
                  <a:lnTo>
                    <a:pt x="29436" y="159922"/>
                  </a:lnTo>
                  <a:lnTo>
                    <a:pt x="38332" y="160299"/>
                  </a:lnTo>
                  <a:lnTo>
                    <a:pt x="44276" y="157741"/>
                  </a:lnTo>
                  <a:lnTo>
                    <a:pt x="82965" y="121748"/>
                  </a:lnTo>
                  <a:lnTo>
                    <a:pt x="86272" y="113157"/>
                  </a:lnTo>
                  <a:lnTo>
                    <a:pt x="88763" y="73982"/>
                  </a:lnTo>
                  <a:lnTo>
                    <a:pt x="87896" y="50294"/>
                  </a:lnTo>
                  <a:lnTo>
                    <a:pt x="81780" y="33448"/>
                  </a:lnTo>
                  <a:lnTo>
                    <a:pt x="74677" y="20740"/>
                  </a:lnTo>
                  <a:lnTo>
                    <a:pt x="71139" y="6832"/>
                  </a:lnTo>
                  <a:lnTo>
                    <a:pt x="69127" y="4463"/>
                  </a:lnTo>
                  <a:lnTo>
                    <a:pt x="64248" y="1830"/>
                  </a:lnTo>
                  <a:lnTo>
                    <a:pt x="50110" y="0"/>
                  </a:lnTo>
                  <a:lnTo>
                    <a:pt x="48164" y="900"/>
                  </a:lnTo>
                  <a:lnTo>
                    <a:pt x="46866" y="2492"/>
                  </a:lnTo>
                  <a:lnTo>
                    <a:pt x="45423" y="6907"/>
                  </a:lnTo>
                  <a:lnTo>
                    <a:pt x="44270" y="354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89" name="SMARTInkShape-Group277"/>
          <p:cNvGrpSpPr/>
          <p:nvPr/>
        </p:nvGrpSpPr>
        <p:grpSpPr>
          <a:xfrm>
            <a:off x="7349179" y="691392"/>
            <a:ext cx="1160781" cy="460539"/>
            <a:chOff x="7349179" y="691392"/>
            <a:chExt cx="1160781" cy="460539"/>
          </a:xfrm>
        </p:grpSpPr>
        <p:sp>
          <p:nvSpPr>
            <p:cNvPr id="180" name="SMARTInkShape-1026"/>
            <p:cNvSpPr/>
            <p:nvPr>
              <p:custDataLst>
                <p:tags r:id="rId38"/>
              </p:custDataLst>
            </p:nvPr>
          </p:nvSpPr>
          <p:spPr bwMode="auto">
            <a:xfrm>
              <a:off x="8170664" y="937726"/>
              <a:ext cx="17491" cy="62400"/>
            </a:xfrm>
            <a:custGeom>
              <a:avLst/>
              <a:gdLst/>
              <a:ahLst/>
              <a:cxnLst/>
              <a:rect l="0" t="0" r="0" b="0"/>
              <a:pathLst>
                <a:path w="17491" h="62400">
                  <a:moveTo>
                    <a:pt x="0" y="8821"/>
                  </a:moveTo>
                  <a:lnTo>
                    <a:pt x="0" y="8821"/>
                  </a:lnTo>
                  <a:lnTo>
                    <a:pt x="8820" y="0"/>
                  </a:lnTo>
                  <a:lnTo>
                    <a:pt x="8897" y="4664"/>
                  </a:lnTo>
                  <a:lnTo>
                    <a:pt x="9900" y="6050"/>
                  </a:lnTo>
                  <a:lnTo>
                    <a:pt x="16615" y="8456"/>
                  </a:lnTo>
                  <a:lnTo>
                    <a:pt x="17306" y="11304"/>
                  </a:lnTo>
                  <a:lnTo>
                    <a:pt x="17490" y="13453"/>
                  </a:lnTo>
                  <a:lnTo>
                    <a:pt x="15049" y="18486"/>
                  </a:lnTo>
                  <a:lnTo>
                    <a:pt x="11649" y="24031"/>
                  </a:lnTo>
                  <a:lnTo>
                    <a:pt x="9466" y="35675"/>
                  </a:lnTo>
                  <a:lnTo>
                    <a:pt x="8961" y="51709"/>
                  </a:lnTo>
                  <a:lnTo>
                    <a:pt x="0" y="623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1" name="SMARTInkShape-1027"/>
            <p:cNvSpPr/>
            <p:nvPr>
              <p:custDataLst>
                <p:tags r:id="rId39"/>
              </p:custDataLst>
            </p:nvPr>
          </p:nvSpPr>
          <p:spPr bwMode="auto">
            <a:xfrm>
              <a:off x="8022644" y="964406"/>
              <a:ext cx="112302" cy="17828"/>
            </a:xfrm>
            <a:custGeom>
              <a:avLst/>
              <a:gdLst/>
              <a:ahLst/>
              <a:cxnLst/>
              <a:rect l="0" t="0" r="0" b="0"/>
              <a:pathLst>
                <a:path w="112302" h="17828">
                  <a:moveTo>
                    <a:pt x="5145" y="8930"/>
                  </a:moveTo>
                  <a:lnTo>
                    <a:pt x="5145" y="8930"/>
                  </a:lnTo>
                  <a:lnTo>
                    <a:pt x="404" y="13670"/>
                  </a:lnTo>
                  <a:lnTo>
                    <a:pt x="0" y="15067"/>
                  </a:lnTo>
                  <a:lnTo>
                    <a:pt x="724" y="15998"/>
                  </a:lnTo>
                  <a:lnTo>
                    <a:pt x="4171" y="17032"/>
                  </a:lnTo>
                  <a:lnTo>
                    <a:pt x="26059" y="17827"/>
                  </a:lnTo>
                  <a:lnTo>
                    <a:pt x="31969" y="15199"/>
                  </a:lnTo>
                  <a:lnTo>
                    <a:pt x="34934" y="13110"/>
                  </a:lnTo>
                  <a:lnTo>
                    <a:pt x="48587" y="10168"/>
                  </a:lnTo>
                  <a:lnTo>
                    <a:pt x="64842" y="8182"/>
                  </a:lnTo>
                  <a:lnTo>
                    <a:pt x="87139" y="1274"/>
                  </a:lnTo>
                  <a:lnTo>
                    <a:pt x="11230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2" name="SMARTInkShape-1028"/>
            <p:cNvSpPr/>
            <p:nvPr>
              <p:custDataLst>
                <p:tags r:id="rId40"/>
              </p:custDataLst>
            </p:nvPr>
          </p:nvSpPr>
          <p:spPr bwMode="auto">
            <a:xfrm>
              <a:off x="8018859" y="776893"/>
              <a:ext cx="62509" cy="214260"/>
            </a:xfrm>
            <a:custGeom>
              <a:avLst/>
              <a:gdLst/>
              <a:ahLst/>
              <a:cxnLst/>
              <a:rect l="0" t="0" r="0" b="0"/>
              <a:pathLst>
                <a:path w="62509" h="214260">
                  <a:moveTo>
                    <a:pt x="0" y="80357"/>
                  </a:moveTo>
                  <a:lnTo>
                    <a:pt x="0" y="80357"/>
                  </a:lnTo>
                  <a:lnTo>
                    <a:pt x="8562" y="80357"/>
                  </a:lnTo>
                  <a:lnTo>
                    <a:pt x="13561" y="75616"/>
                  </a:lnTo>
                  <a:lnTo>
                    <a:pt x="15950" y="70643"/>
                  </a:lnTo>
                  <a:lnTo>
                    <a:pt x="16586" y="67928"/>
                  </a:lnTo>
                  <a:lnTo>
                    <a:pt x="22223" y="59366"/>
                  </a:lnTo>
                  <a:lnTo>
                    <a:pt x="59369" y="14853"/>
                  </a:lnTo>
                  <a:lnTo>
                    <a:pt x="62095" y="9701"/>
                  </a:lnTo>
                  <a:lnTo>
                    <a:pt x="59678" y="9267"/>
                  </a:lnTo>
                  <a:lnTo>
                    <a:pt x="57645" y="9151"/>
                  </a:lnTo>
                  <a:lnTo>
                    <a:pt x="57282" y="8082"/>
                  </a:lnTo>
                  <a:lnTo>
                    <a:pt x="62246" y="364"/>
                  </a:lnTo>
                  <a:lnTo>
                    <a:pt x="53940" y="0"/>
                  </a:lnTo>
                  <a:lnTo>
                    <a:pt x="52658" y="8113"/>
                  </a:lnTo>
                  <a:lnTo>
                    <a:pt x="45899" y="28669"/>
                  </a:lnTo>
                  <a:lnTo>
                    <a:pt x="44681" y="68945"/>
                  </a:lnTo>
                  <a:lnTo>
                    <a:pt x="49800" y="92361"/>
                  </a:lnTo>
                  <a:lnTo>
                    <a:pt x="47608" y="109159"/>
                  </a:lnTo>
                  <a:lnTo>
                    <a:pt x="53287" y="149187"/>
                  </a:lnTo>
                  <a:lnTo>
                    <a:pt x="53577" y="193778"/>
                  </a:lnTo>
                  <a:lnTo>
                    <a:pt x="53579" y="214259"/>
                  </a:lnTo>
                  <a:lnTo>
                    <a:pt x="62508" y="2053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3" name="SMARTInkShape-1029"/>
            <p:cNvSpPr/>
            <p:nvPr>
              <p:custDataLst>
                <p:tags r:id="rId41"/>
              </p:custDataLst>
            </p:nvPr>
          </p:nvSpPr>
          <p:spPr bwMode="auto">
            <a:xfrm>
              <a:off x="7831724" y="767967"/>
              <a:ext cx="124629" cy="299478"/>
            </a:xfrm>
            <a:custGeom>
              <a:avLst/>
              <a:gdLst/>
              <a:ahLst/>
              <a:cxnLst/>
              <a:rect l="0" t="0" r="0" b="0"/>
              <a:pathLst>
                <a:path w="124629" h="299478">
                  <a:moveTo>
                    <a:pt x="79979" y="35705"/>
                  </a:moveTo>
                  <a:lnTo>
                    <a:pt x="79979" y="35705"/>
                  </a:lnTo>
                  <a:lnTo>
                    <a:pt x="79979" y="14714"/>
                  </a:lnTo>
                  <a:lnTo>
                    <a:pt x="82625" y="8847"/>
                  </a:lnTo>
                  <a:lnTo>
                    <a:pt x="84720" y="5893"/>
                  </a:lnTo>
                  <a:lnTo>
                    <a:pt x="85124" y="3924"/>
                  </a:lnTo>
                  <a:lnTo>
                    <a:pt x="84401" y="2612"/>
                  </a:lnTo>
                  <a:lnTo>
                    <a:pt x="80238" y="140"/>
                  </a:lnTo>
                  <a:lnTo>
                    <a:pt x="72313" y="0"/>
                  </a:lnTo>
                  <a:lnTo>
                    <a:pt x="58731" y="12416"/>
                  </a:lnTo>
                  <a:lnTo>
                    <a:pt x="55653" y="20724"/>
                  </a:lnTo>
                  <a:lnTo>
                    <a:pt x="53233" y="64124"/>
                  </a:lnTo>
                  <a:lnTo>
                    <a:pt x="53192" y="108475"/>
                  </a:lnTo>
                  <a:lnTo>
                    <a:pt x="52198" y="128830"/>
                  </a:lnTo>
                  <a:lnTo>
                    <a:pt x="45087" y="157635"/>
                  </a:lnTo>
                  <a:lnTo>
                    <a:pt x="43513" y="173476"/>
                  </a:lnTo>
                  <a:lnTo>
                    <a:pt x="37203" y="189746"/>
                  </a:lnTo>
                  <a:lnTo>
                    <a:pt x="28829" y="204635"/>
                  </a:lnTo>
                  <a:lnTo>
                    <a:pt x="28020" y="207856"/>
                  </a:lnTo>
                  <a:lnTo>
                    <a:pt x="21828" y="214081"/>
                  </a:lnTo>
                  <a:lnTo>
                    <a:pt x="4032" y="227810"/>
                  </a:lnTo>
                  <a:lnTo>
                    <a:pt x="2558" y="228267"/>
                  </a:lnTo>
                  <a:lnTo>
                    <a:pt x="1576" y="227580"/>
                  </a:lnTo>
                  <a:lnTo>
                    <a:pt x="0" y="224088"/>
                  </a:lnTo>
                  <a:lnTo>
                    <a:pt x="5826" y="215277"/>
                  </a:lnTo>
                  <a:lnTo>
                    <a:pt x="11028" y="180935"/>
                  </a:lnTo>
                  <a:lnTo>
                    <a:pt x="32451" y="149715"/>
                  </a:lnTo>
                  <a:lnTo>
                    <a:pt x="38351" y="145907"/>
                  </a:lnTo>
                  <a:lnTo>
                    <a:pt x="51430" y="143129"/>
                  </a:lnTo>
                  <a:lnTo>
                    <a:pt x="60724" y="142885"/>
                  </a:lnTo>
                  <a:lnTo>
                    <a:pt x="66447" y="147609"/>
                  </a:lnTo>
                  <a:lnTo>
                    <a:pt x="69004" y="152578"/>
                  </a:lnTo>
                  <a:lnTo>
                    <a:pt x="70870" y="169719"/>
                  </a:lnTo>
                  <a:lnTo>
                    <a:pt x="71046" y="212719"/>
                  </a:lnTo>
                  <a:lnTo>
                    <a:pt x="72042" y="256056"/>
                  </a:lnTo>
                  <a:lnTo>
                    <a:pt x="75790" y="266261"/>
                  </a:lnTo>
                  <a:lnTo>
                    <a:pt x="78178" y="269776"/>
                  </a:lnTo>
                  <a:lnTo>
                    <a:pt x="85288" y="275716"/>
                  </a:lnTo>
                  <a:lnTo>
                    <a:pt x="93172" y="288961"/>
                  </a:lnTo>
                  <a:lnTo>
                    <a:pt x="98411" y="292130"/>
                  </a:lnTo>
                  <a:lnTo>
                    <a:pt x="104046" y="294531"/>
                  </a:lnTo>
                  <a:lnTo>
                    <a:pt x="109858" y="298905"/>
                  </a:lnTo>
                  <a:lnTo>
                    <a:pt x="112797" y="299477"/>
                  </a:lnTo>
                  <a:lnTo>
                    <a:pt x="115747" y="298865"/>
                  </a:lnTo>
                  <a:lnTo>
                    <a:pt x="124628" y="2946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4" name="SMARTInkShape-1030"/>
            <p:cNvSpPr/>
            <p:nvPr>
              <p:custDataLst>
                <p:tags r:id="rId42"/>
              </p:custDataLst>
            </p:nvPr>
          </p:nvSpPr>
          <p:spPr bwMode="auto">
            <a:xfrm>
              <a:off x="7625953" y="964406"/>
              <a:ext cx="133946" cy="35720"/>
            </a:xfrm>
            <a:custGeom>
              <a:avLst/>
              <a:gdLst/>
              <a:ahLst/>
              <a:cxnLst/>
              <a:rect l="0" t="0" r="0" b="0"/>
              <a:pathLst>
                <a:path w="133946" h="35720">
                  <a:moveTo>
                    <a:pt x="0" y="35719"/>
                  </a:moveTo>
                  <a:lnTo>
                    <a:pt x="0" y="35719"/>
                  </a:lnTo>
                  <a:lnTo>
                    <a:pt x="29811" y="35719"/>
                  </a:lnTo>
                  <a:lnTo>
                    <a:pt x="71672" y="24695"/>
                  </a:lnTo>
                  <a:lnTo>
                    <a:pt x="86720" y="17239"/>
                  </a:lnTo>
                  <a:lnTo>
                    <a:pt x="105435" y="5831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5" name="SMARTInkShape-1031"/>
            <p:cNvSpPr/>
            <p:nvPr>
              <p:custDataLst>
                <p:tags r:id="rId43"/>
              </p:custDataLst>
            </p:nvPr>
          </p:nvSpPr>
          <p:spPr bwMode="auto">
            <a:xfrm>
              <a:off x="7626108" y="875112"/>
              <a:ext cx="124862" cy="205334"/>
            </a:xfrm>
            <a:custGeom>
              <a:avLst/>
              <a:gdLst/>
              <a:ahLst/>
              <a:cxnLst/>
              <a:rect l="0" t="0" r="0" b="0"/>
              <a:pathLst>
                <a:path w="124862" h="205334">
                  <a:moveTo>
                    <a:pt x="89142" y="26786"/>
                  </a:moveTo>
                  <a:lnTo>
                    <a:pt x="89142" y="26786"/>
                  </a:lnTo>
                  <a:lnTo>
                    <a:pt x="89142" y="407"/>
                  </a:lnTo>
                  <a:lnTo>
                    <a:pt x="75581" y="0"/>
                  </a:lnTo>
                  <a:lnTo>
                    <a:pt x="74148" y="992"/>
                  </a:lnTo>
                  <a:lnTo>
                    <a:pt x="73193" y="2645"/>
                  </a:lnTo>
                  <a:lnTo>
                    <a:pt x="72555" y="4739"/>
                  </a:lnTo>
                  <a:lnTo>
                    <a:pt x="71140" y="6135"/>
                  </a:lnTo>
                  <a:lnTo>
                    <a:pt x="66919" y="7686"/>
                  </a:lnTo>
                  <a:lnTo>
                    <a:pt x="61737" y="13667"/>
                  </a:lnTo>
                  <a:lnTo>
                    <a:pt x="35548" y="54250"/>
                  </a:lnTo>
                  <a:lnTo>
                    <a:pt x="17703" y="91999"/>
                  </a:lnTo>
                  <a:lnTo>
                    <a:pt x="2491" y="133396"/>
                  </a:lnTo>
                  <a:lnTo>
                    <a:pt x="0" y="167894"/>
                  </a:lnTo>
                  <a:lnTo>
                    <a:pt x="2560" y="176483"/>
                  </a:lnTo>
                  <a:lnTo>
                    <a:pt x="15085" y="193196"/>
                  </a:lnTo>
                  <a:lnTo>
                    <a:pt x="23763" y="201329"/>
                  </a:lnTo>
                  <a:lnTo>
                    <a:pt x="29658" y="203580"/>
                  </a:lnTo>
                  <a:lnTo>
                    <a:pt x="69704" y="205333"/>
                  </a:lnTo>
                  <a:lnTo>
                    <a:pt x="86579" y="200626"/>
                  </a:lnTo>
                  <a:lnTo>
                    <a:pt x="102930" y="190146"/>
                  </a:lnTo>
                  <a:lnTo>
                    <a:pt x="124861" y="1696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6" name="SMARTInkShape-1032"/>
            <p:cNvSpPr/>
            <p:nvPr>
              <p:custDataLst>
                <p:tags r:id="rId44"/>
              </p:custDataLst>
            </p:nvPr>
          </p:nvSpPr>
          <p:spPr bwMode="auto">
            <a:xfrm>
              <a:off x="7349179" y="901931"/>
              <a:ext cx="142830" cy="205340"/>
            </a:xfrm>
            <a:custGeom>
              <a:avLst/>
              <a:gdLst/>
              <a:ahLst/>
              <a:cxnLst/>
              <a:rect l="0" t="0" r="0" b="0"/>
              <a:pathLst>
                <a:path w="142830" h="205340">
                  <a:moveTo>
                    <a:pt x="44602" y="17827"/>
                  </a:moveTo>
                  <a:lnTo>
                    <a:pt x="44602" y="17827"/>
                  </a:lnTo>
                  <a:lnTo>
                    <a:pt x="52291" y="10138"/>
                  </a:lnTo>
                  <a:lnTo>
                    <a:pt x="60416" y="8150"/>
                  </a:lnTo>
                  <a:lnTo>
                    <a:pt x="69750" y="1241"/>
                  </a:lnTo>
                  <a:lnTo>
                    <a:pt x="75645" y="345"/>
                  </a:lnTo>
                  <a:lnTo>
                    <a:pt x="100028" y="0"/>
                  </a:lnTo>
                  <a:lnTo>
                    <a:pt x="106609" y="2628"/>
                  </a:lnTo>
                  <a:lnTo>
                    <a:pt x="112840" y="6111"/>
                  </a:lnTo>
                  <a:lnTo>
                    <a:pt x="121926" y="9064"/>
                  </a:lnTo>
                  <a:lnTo>
                    <a:pt x="127917" y="13271"/>
                  </a:lnTo>
                  <a:lnTo>
                    <a:pt x="128919" y="15781"/>
                  </a:lnTo>
                  <a:lnTo>
                    <a:pt x="128594" y="18448"/>
                  </a:lnTo>
                  <a:lnTo>
                    <a:pt x="126580" y="24056"/>
                  </a:lnTo>
                  <a:lnTo>
                    <a:pt x="124119" y="41664"/>
                  </a:lnTo>
                  <a:lnTo>
                    <a:pt x="100066" y="83660"/>
                  </a:lnTo>
                  <a:lnTo>
                    <a:pt x="64869" y="125004"/>
                  </a:lnTo>
                  <a:lnTo>
                    <a:pt x="56586" y="135906"/>
                  </a:lnTo>
                  <a:lnTo>
                    <a:pt x="37745" y="153636"/>
                  </a:lnTo>
                  <a:lnTo>
                    <a:pt x="1728" y="194620"/>
                  </a:lnTo>
                  <a:lnTo>
                    <a:pt x="743" y="198266"/>
                  </a:lnTo>
                  <a:lnTo>
                    <a:pt x="0" y="204936"/>
                  </a:lnTo>
                  <a:lnTo>
                    <a:pt x="20946" y="205339"/>
                  </a:lnTo>
                  <a:lnTo>
                    <a:pt x="26812" y="202700"/>
                  </a:lnTo>
                  <a:lnTo>
                    <a:pt x="29765" y="200607"/>
                  </a:lnTo>
                  <a:lnTo>
                    <a:pt x="43404" y="197661"/>
                  </a:lnTo>
                  <a:lnTo>
                    <a:pt x="83401" y="196493"/>
                  </a:lnTo>
                  <a:lnTo>
                    <a:pt x="127784" y="196422"/>
                  </a:lnTo>
                  <a:lnTo>
                    <a:pt x="142772" y="196421"/>
                  </a:lnTo>
                  <a:lnTo>
                    <a:pt x="142829" y="1874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7" name="SMARTInkShape-1033"/>
            <p:cNvSpPr/>
            <p:nvPr>
              <p:custDataLst>
                <p:tags r:id="rId45"/>
              </p:custDataLst>
            </p:nvPr>
          </p:nvSpPr>
          <p:spPr bwMode="auto">
            <a:xfrm>
              <a:off x="8290816" y="769197"/>
              <a:ext cx="138810" cy="230916"/>
            </a:xfrm>
            <a:custGeom>
              <a:avLst/>
              <a:gdLst/>
              <a:ahLst/>
              <a:cxnLst/>
              <a:rect l="0" t="0" r="0" b="0"/>
              <a:pathLst>
                <a:path w="138810" h="230916">
                  <a:moveTo>
                    <a:pt x="31653" y="25545"/>
                  </a:moveTo>
                  <a:lnTo>
                    <a:pt x="31653" y="25545"/>
                  </a:lnTo>
                  <a:lnTo>
                    <a:pt x="31653" y="20805"/>
                  </a:lnTo>
                  <a:lnTo>
                    <a:pt x="32645" y="19408"/>
                  </a:lnTo>
                  <a:lnTo>
                    <a:pt x="34298" y="18477"/>
                  </a:lnTo>
                  <a:lnTo>
                    <a:pt x="36394" y="17857"/>
                  </a:lnTo>
                  <a:lnTo>
                    <a:pt x="36797" y="16451"/>
                  </a:lnTo>
                  <a:lnTo>
                    <a:pt x="34601" y="12243"/>
                  </a:lnTo>
                  <a:lnTo>
                    <a:pt x="34610" y="10724"/>
                  </a:lnTo>
                  <a:lnTo>
                    <a:pt x="35609" y="9711"/>
                  </a:lnTo>
                  <a:lnTo>
                    <a:pt x="40291" y="7804"/>
                  </a:lnTo>
                  <a:lnTo>
                    <a:pt x="45236" y="7721"/>
                  </a:lnTo>
                  <a:lnTo>
                    <a:pt x="50257" y="5056"/>
                  </a:lnTo>
                  <a:lnTo>
                    <a:pt x="55796" y="1556"/>
                  </a:lnTo>
                  <a:lnTo>
                    <a:pt x="61566" y="0"/>
                  </a:lnTo>
                  <a:lnTo>
                    <a:pt x="82239" y="6554"/>
                  </a:lnTo>
                  <a:lnTo>
                    <a:pt x="97396" y="20015"/>
                  </a:lnTo>
                  <a:lnTo>
                    <a:pt x="100559" y="25733"/>
                  </a:lnTo>
                  <a:lnTo>
                    <a:pt x="102340" y="37176"/>
                  </a:lnTo>
                  <a:lnTo>
                    <a:pt x="102942" y="58821"/>
                  </a:lnTo>
                  <a:lnTo>
                    <a:pt x="100378" y="67785"/>
                  </a:lnTo>
                  <a:lnTo>
                    <a:pt x="96924" y="76068"/>
                  </a:lnTo>
                  <a:lnTo>
                    <a:pt x="93987" y="90896"/>
                  </a:lnTo>
                  <a:lnTo>
                    <a:pt x="76117" y="121728"/>
                  </a:lnTo>
                  <a:lnTo>
                    <a:pt x="45085" y="157575"/>
                  </a:lnTo>
                  <a:lnTo>
                    <a:pt x="43584" y="161190"/>
                  </a:lnTo>
                  <a:lnTo>
                    <a:pt x="36625" y="167853"/>
                  </a:lnTo>
                  <a:lnTo>
                    <a:pt x="20729" y="180214"/>
                  </a:lnTo>
                  <a:lnTo>
                    <a:pt x="16875" y="186230"/>
                  </a:lnTo>
                  <a:lnTo>
                    <a:pt x="14171" y="192210"/>
                  </a:lnTo>
                  <a:lnTo>
                    <a:pt x="8062" y="201156"/>
                  </a:lnTo>
                  <a:lnTo>
                    <a:pt x="6285" y="207113"/>
                  </a:lnTo>
                  <a:lnTo>
                    <a:pt x="4820" y="209098"/>
                  </a:lnTo>
                  <a:lnTo>
                    <a:pt x="2849" y="210421"/>
                  </a:lnTo>
                  <a:lnTo>
                    <a:pt x="545" y="211304"/>
                  </a:lnTo>
                  <a:lnTo>
                    <a:pt x="0" y="212884"/>
                  </a:lnTo>
                  <a:lnTo>
                    <a:pt x="628" y="214930"/>
                  </a:lnTo>
                  <a:lnTo>
                    <a:pt x="2982" y="219849"/>
                  </a:lnTo>
                  <a:lnTo>
                    <a:pt x="4027" y="225343"/>
                  </a:lnTo>
                  <a:lnTo>
                    <a:pt x="5298" y="227204"/>
                  </a:lnTo>
                  <a:lnTo>
                    <a:pt x="7137" y="228446"/>
                  </a:lnTo>
                  <a:lnTo>
                    <a:pt x="12479" y="230438"/>
                  </a:lnTo>
                  <a:lnTo>
                    <a:pt x="39491" y="230915"/>
                  </a:lnTo>
                  <a:lnTo>
                    <a:pt x="78396" y="221833"/>
                  </a:lnTo>
                  <a:lnTo>
                    <a:pt x="96629" y="214419"/>
                  </a:lnTo>
                  <a:lnTo>
                    <a:pt x="124787" y="213104"/>
                  </a:lnTo>
                  <a:lnTo>
                    <a:pt x="126484" y="212100"/>
                  </a:lnTo>
                  <a:lnTo>
                    <a:pt x="127616" y="210438"/>
                  </a:lnTo>
                  <a:lnTo>
                    <a:pt x="129865" y="205946"/>
                  </a:lnTo>
                  <a:lnTo>
                    <a:pt x="138809" y="1952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8" name="SMARTInkShape-1034"/>
            <p:cNvSpPr/>
            <p:nvPr>
              <p:custDataLst>
                <p:tags r:id="rId46"/>
              </p:custDataLst>
            </p:nvPr>
          </p:nvSpPr>
          <p:spPr bwMode="auto">
            <a:xfrm>
              <a:off x="8411766" y="691392"/>
              <a:ext cx="98194" cy="460539"/>
            </a:xfrm>
            <a:custGeom>
              <a:avLst/>
              <a:gdLst/>
              <a:ahLst/>
              <a:cxnLst/>
              <a:rect l="0" t="0" r="0" b="0"/>
              <a:pathLst>
                <a:path w="98194" h="460539">
                  <a:moveTo>
                    <a:pt x="44648" y="14053"/>
                  </a:moveTo>
                  <a:lnTo>
                    <a:pt x="44648" y="14053"/>
                  </a:lnTo>
                  <a:lnTo>
                    <a:pt x="44648" y="9313"/>
                  </a:lnTo>
                  <a:lnTo>
                    <a:pt x="45640" y="7916"/>
                  </a:lnTo>
                  <a:lnTo>
                    <a:pt x="47294" y="6986"/>
                  </a:lnTo>
                  <a:lnTo>
                    <a:pt x="49389" y="6365"/>
                  </a:lnTo>
                  <a:lnTo>
                    <a:pt x="49793" y="5951"/>
                  </a:lnTo>
                  <a:lnTo>
                    <a:pt x="49069" y="5675"/>
                  </a:lnTo>
                  <a:lnTo>
                    <a:pt x="47596" y="5491"/>
                  </a:lnTo>
                  <a:lnTo>
                    <a:pt x="47605" y="5369"/>
                  </a:lnTo>
                  <a:lnTo>
                    <a:pt x="50262" y="5233"/>
                  </a:lnTo>
                  <a:lnTo>
                    <a:pt x="51367" y="4204"/>
                  </a:lnTo>
                  <a:lnTo>
                    <a:pt x="52595" y="415"/>
                  </a:lnTo>
                  <a:lnTo>
                    <a:pt x="52923" y="0"/>
                  </a:lnTo>
                  <a:lnTo>
                    <a:pt x="53286" y="2185"/>
                  </a:lnTo>
                  <a:lnTo>
                    <a:pt x="54375" y="3165"/>
                  </a:lnTo>
                  <a:lnTo>
                    <a:pt x="61241" y="4866"/>
                  </a:lnTo>
                  <a:lnTo>
                    <a:pt x="66873" y="5047"/>
                  </a:lnTo>
                  <a:lnTo>
                    <a:pt x="72054" y="7735"/>
                  </a:lnTo>
                  <a:lnTo>
                    <a:pt x="74825" y="9841"/>
                  </a:lnTo>
                  <a:lnTo>
                    <a:pt x="77903" y="14827"/>
                  </a:lnTo>
                  <a:lnTo>
                    <a:pt x="78724" y="17546"/>
                  </a:lnTo>
                  <a:lnTo>
                    <a:pt x="80264" y="19358"/>
                  </a:lnTo>
                  <a:lnTo>
                    <a:pt x="84620" y="21372"/>
                  </a:lnTo>
                  <a:lnTo>
                    <a:pt x="86179" y="22901"/>
                  </a:lnTo>
                  <a:lnTo>
                    <a:pt x="95160" y="39112"/>
                  </a:lnTo>
                  <a:lnTo>
                    <a:pt x="98146" y="80475"/>
                  </a:lnTo>
                  <a:lnTo>
                    <a:pt x="97210" y="97675"/>
                  </a:lnTo>
                  <a:lnTo>
                    <a:pt x="87201" y="139085"/>
                  </a:lnTo>
                  <a:lnTo>
                    <a:pt x="72532" y="179565"/>
                  </a:lnTo>
                  <a:lnTo>
                    <a:pt x="71438" y="218072"/>
                  </a:lnTo>
                  <a:lnTo>
                    <a:pt x="72429" y="218527"/>
                  </a:lnTo>
                  <a:lnTo>
                    <a:pt x="79126" y="219316"/>
                  </a:lnTo>
                  <a:lnTo>
                    <a:pt x="79540" y="218364"/>
                  </a:lnTo>
                  <a:lnTo>
                    <a:pt x="79999" y="214660"/>
                  </a:lnTo>
                  <a:lnTo>
                    <a:pt x="82849" y="209707"/>
                  </a:lnTo>
                  <a:lnTo>
                    <a:pt x="86431" y="204198"/>
                  </a:lnTo>
                  <a:lnTo>
                    <a:pt x="88447" y="195518"/>
                  </a:lnTo>
                  <a:lnTo>
                    <a:pt x="88919" y="189624"/>
                  </a:lnTo>
                  <a:lnTo>
                    <a:pt x="90038" y="187655"/>
                  </a:lnTo>
                  <a:lnTo>
                    <a:pt x="91775" y="186342"/>
                  </a:lnTo>
                  <a:lnTo>
                    <a:pt x="93926" y="185467"/>
                  </a:lnTo>
                  <a:lnTo>
                    <a:pt x="95359" y="183892"/>
                  </a:lnTo>
                  <a:lnTo>
                    <a:pt x="97848" y="176183"/>
                  </a:lnTo>
                  <a:lnTo>
                    <a:pt x="98193" y="167222"/>
                  </a:lnTo>
                  <a:lnTo>
                    <a:pt x="97212" y="166767"/>
                  </a:lnTo>
                  <a:lnTo>
                    <a:pt x="93476" y="166262"/>
                  </a:lnTo>
                  <a:lnTo>
                    <a:pt x="92082" y="167120"/>
                  </a:lnTo>
                  <a:lnTo>
                    <a:pt x="91154" y="168683"/>
                  </a:lnTo>
                  <a:lnTo>
                    <a:pt x="89663" y="173582"/>
                  </a:lnTo>
                  <a:lnTo>
                    <a:pt x="83233" y="181679"/>
                  </a:lnTo>
                  <a:lnTo>
                    <a:pt x="81216" y="189948"/>
                  </a:lnTo>
                  <a:lnTo>
                    <a:pt x="80382" y="230465"/>
                  </a:lnTo>
                  <a:lnTo>
                    <a:pt x="80368" y="274901"/>
                  </a:lnTo>
                  <a:lnTo>
                    <a:pt x="80367" y="314329"/>
                  </a:lnTo>
                  <a:lnTo>
                    <a:pt x="81359" y="338428"/>
                  </a:lnTo>
                  <a:lnTo>
                    <a:pt x="88055" y="368255"/>
                  </a:lnTo>
                  <a:lnTo>
                    <a:pt x="86099" y="377521"/>
                  </a:lnTo>
                  <a:lnTo>
                    <a:pt x="82914" y="385938"/>
                  </a:lnTo>
                  <a:lnTo>
                    <a:pt x="79598" y="411982"/>
                  </a:lnTo>
                  <a:lnTo>
                    <a:pt x="73342" y="424635"/>
                  </a:lnTo>
                  <a:lnTo>
                    <a:pt x="72708" y="427673"/>
                  </a:lnTo>
                  <a:lnTo>
                    <a:pt x="67073" y="436689"/>
                  </a:lnTo>
                  <a:lnTo>
                    <a:pt x="59120" y="445644"/>
                  </a:lnTo>
                  <a:lnTo>
                    <a:pt x="53395" y="448957"/>
                  </a:lnTo>
                  <a:lnTo>
                    <a:pt x="47544" y="451422"/>
                  </a:lnTo>
                  <a:lnTo>
                    <a:pt x="41636" y="455825"/>
                  </a:lnTo>
                  <a:lnTo>
                    <a:pt x="33057" y="458443"/>
                  </a:lnTo>
                  <a:lnTo>
                    <a:pt x="0" y="4605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195" name="SMARTInkShape-Group278"/>
          <p:cNvGrpSpPr/>
          <p:nvPr/>
        </p:nvGrpSpPr>
        <p:grpSpPr>
          <a:xfrm>
            <a:off x="7456289" y="1339453"/>
            <a:ext cx="596120" cy="571501"/>
            <a:chOff x="7456289" y="1339453"/>
            <a:chExt cx="596120" cy="571501"/>
          </a:xfrm>
        </p:grpSpPr>
        <p:sp>
          <p:nvSpPr>
            <p:cNvPr id="190" name="SMARTInkShape-1035"/>
            <p:cNvSpPr/>
            <p:nvPr>
              <p:custDataLst>
                <p:tags r:id="rId33"/>
              </p:custDataLst>
            </p:nvPr>
          </p:nvSpPr>
          <p:spPr bwMode="auto">
            <a:xfrm>
              <a:off x="7831336" y="1339453"/>
              <a:ext cx="221073" cy="571501"/>
            </a:xfrm>
            <a:custGeom>
              <a:avLst/>
              <a:gdLst/>
              <a:ahLst/>
              <a:cxnLst/>
              <a:rect l="0" t="0" r="0" b="0"/>
              <a:pathLst>
                <a:path w="221073" h="571501">
                  <a:moveTo>
                    <a:pt x="71437" y="0"/>
                  </a:moveTo>
                  <a:lnTo>
                    <a:pt x="71437" y="0"/>
                  </a:lnTo>
                  <a:lnTo>
                    <a:pt x="79999" y="0"/>
                  </a:lnTo>
                  <a:lnTo>
                    <a:pt x="120267" y="39902"/>
                  </a:lnTo>
                  <a:lnTo>
                    <a:pt x="144246" y="68620"/>
                  </a:lnTo>
                  <a:lnTo>
                    <a:pt x="168310" y="111882"/>
                  </a:lnTo>
                  <a:lnTo>
                    <a:pt x="183692" y="144801"/>
                  </a:lnTo>
                  <a:lnTo>
                    <a:pt x="196284" y="185846"/>
                  </a:lnTo>
                  <a:lnTo>
                    <a:pt x="208326" y="222911"/>
                  </a:lnTo>
                  <a:lnTo>
                    <a:pt x="219267" y="258896"/>
                  </a:lnTo>
                  <a:lnTo>
                    <a:pt x="221072" y="285731"/>
                  </a:lnTo>
                  <a:lnTo>
                    <a:pt x="215942" y="324111"/>
                  </a:lnTo>
                  <a:lnTo>
                    <a:pt x="209893" y="364875"/>
                  </a:lnTo>
                  <a:lnTo>
                    <a:pt x="192015" y="401591"/>
                  </a:lnTo>
                  <a:lnTo>
                    <a:pt x="166729" y="437506"/>
                  </a:lnTo>
                  <a:lnTo>
                    <a:pt x="133365" y="473264"/>
                  </a:lnTo>
                  <a:lnTo>
                    <a:pt x="97120" y="507998"/>
                  </a:lnTo>
                  <a:lnTo>
                    <a:pt x="52771" y="534997"/>
                  </a:lnTo>
                  <a:lnTo>
                    <a:pt x="10183" y="563459"/>
                  </a:lnTo>
                  <a:lnTo>
                    <a:pt x="0" y="5715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1" name="SMARTInkShape-1036"/>
            <p:cNvSpPr/>
            <p:nvPr>
              <p:custDataLst>
                <p:tags r:id="rId34"/>
              </p:custDataLst>
            </p:nvPr>
          </p:nvSpPr>
          <p:spPr bwMode="auto">
            <a:xfrm>
              <a:off x="7759902" y="1557572"/>
              <a:ext cx="196451" cy="147996"/>
            </a:xfrm>
            <a:custGeom>
              <a:avLst/>
              <a:gdLst/>
              <a:ahLst/>
              <a:cxnLst/>
              <a:rect l="0" t="0" r="0" b="0"/>
              <a:pathLst>
                <a:path w="196451" h="147996">
                  <a:moveTo>
                    <a:pt x="8926" y="14053"/>
                  </a:moveTo>
                  <a:lnTo>
                    <a:pt x="8926" y="14053"/>
                  </a:lnTo>
                  <a:lnTo>
                    <a:pt x="7" y="14053"/>
                  </a:lnTo>
                  <a:lnTo>
                    <a:pt x="0" y="9313"/>
                  </a:lnTo>
                  <a:lnTo>
                    <a:pt x="990" y="7916"/>
                  </a:lnTo>
                  <a:lnTo>
                    <a:pt x="2644" y="6985"/>
                  </a:lnTo>
                  <a:lnTo>
                    <a:pt x="12425" y="5491"/>
                  </a:lnTo>
                  <a:lnTo>
                    <a:pt x="20987" y="5232"/>
                  </a:lnTo>
                  <a:lnTo>
                    <a:pt x="26854" y="2526"/>
                  </a:lnTo>
                  <a:lnTo>
                    <a:pt x="29808" y="415"/>
                  </a:lnTo>
                  <a:lnTo>
                    <a:pt x="33761" y="0"/>
                  </a:lnTo>
                  <a:lnTo>
                    <a:pt x="58703" y="5535"/>
                  </a:lnTo>
                  <a:lnTo>
                    <a:pt x="80315" y="20535"/>
                  </a:lnTo>
                  <a:lnTo>
                    <a:pt x="83308" y="21351"/>
                  </a:lnTo>
                  <a:lnTo>
                    <a:pt x="85303" y="22887"/>
                  </a:lnTo>
                  <a:lnTo>
                    <a:pt x="95080" y="38118"/>
                  </a:lnTo>
                  <a:lnTo>
                    <a:pt x="96826" y="43931"/>
                  </a:lnTo>
                  <a:lnTo>
                    <a:pt x="96299" y="46870"/>
                  </a:lnTo>
                  <a:lnTo>
                    <a:pt x="79727" y="75252"/>
                  </a:lnTo>
                  <a:lnTo>
                    <a:pt x="59490" y="97320"/>
                  </a:lnTo>
                  <a:lnTo>
                    <a:pt x="42470" y="109288"/>
                  </a:lnTo>
                  <a:lnTo>
                    <a:pt x="35732" y="118228"/>
                  </a:lnTo>
                  <a:lnTo>
                    <a:pt x="24035" y="127161"/>
                  </a:lnTo>
                  <a:lnTo>
                    <a:pt x="10239" y="146602"/>
                  </a:lnTo>
                  <a:lnTo>
                    <a:pt x="10793" y="147068"/>
                  </a:lnTo>
                  <a:lnTo>
                    <a:pt x="38817" y="147995"/>
                  </a:lnTo>
                  <a:lnTo>
                    <a:pt x="80600" y="132552"/>
                  </a:lnTo>
                  <a:lnTo>
                    <a:pt x="98294" y="128208"/>
                  </a:lnTo>
                  <a:lnTo>
                    <a:pt x="116103" y="123283"/>
                  </a:lnTo>
                  <a:lnTo>
                    <a:pt x="133948" y="119178"/>
                  </a:lnTo>
                  <a:lnTo>
                    <a:pt x="149157" y="111678"/>
                  </a:lnTo>
                  <a:lnTo>
                    <a:pt x="196450" y="676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2" name="SMARTInkShape-1037"/>
            <p:cNvSpPr/>
            <p:nvPr>
              <p:custDataLst>
                <p:tags r:id="rId35"/>
              </p:custDataLst>
            </p:nvPr>
          </p:nvSpPr>
          <p:spPr bwMode="auto">
            <a:xfrm>
              <a:off x="7634898" y="1401961"/>
              <a:ext cx="107142" cy="401299"/>
            </a:xfrm>
            <a:custGeom>
              <a:avLst/>
              <a:gdLst/>
              <a:ahLst/>
              <a:cxnLst/>
              <a:rect l="0" t="0" r="0" b="0"/>
              <a:pathLst>
                <a:path w="107142" h="401299">
                  <a:moveTo>
                    <a:pt x="107141" y="0"/>
                  </a:moveTo>
                  <a:lnTo>
                    <a:pt x="107141" y="0"/>
                  </a:lnTo>
                  <a:lnTo>
                    <a:pt x="107141" y="4740"/>
                  </a:lnTo>
                  <a:lnTo>
                    <a:pt x="106149" y="6137"/>
                  </a:lnTo>
                  <a:lnTo>
                    <a:pt x="104495" y="7068"/>
                  </a:lnTo>
                  <a:lnTo>
                    <a:pt x="99452" y="8562"/>
                  </a:lnTo>
                  <a:lnTo>
                    <a:pt x="83053" y="23147"/>
                  </a:lnTo>
                  <a:lnTo>
                    <a:pt x="71368" y="28715"/>
                  </a:lnTo>
                  <a:lnTo>
                    <a:pt x="59505" y="39076"/>
                  </a:lnTo>
                  <a:lnTo>
                    <a:pt x="50583" y="52478"/>
                  </a:lnTo>
                  <a:lnTo>
                    <a:pt x="32359" y="95666"/>
                  </a:lnTo>
                  <a:lnTo>
                    <a:pt x="17796" y="130362"/>
                  </a:lnTo>
                  <a:lnTo>
                    <a:pt x="10669" y="168956"/>
                  </a:lnTo>
                  <a:lnTo>
                    <a:pt x="3124" y="211380"/>
                  </a:lnTo>
                  <a:lnTo>
                    <a:pt x="605" y="252098"/>
                  </a:lnTo>
                  <a:lnTo>
                    <a:pt x="107" y="293324"/>
                  </a:lnTo>
                  <a:lnTo>
                    <a:pt x="0" y="336504"/>
                  </a:lnTo>
                  <a:lnTo>
                    <a:pt x="984" y="349979"/>
                  </a:lnTo>
                  <a:lnTo>
                    <a:pt x="7116" y="367729"/>
                  </a:lnTo>
                  <a:lnTo>
                    <a:pt x="23901" y="389549"/>
                  </a:lnTo>
                  <a:lnTo>
                    <a:pt x="29796" y="395713"/>
                  </a:lnTo>
                  <a:lnTo>
                    <a:pt x="38370" y="399115"/>
                  </a:lnTo>
                  <a:lnTo>
                    <a:pt x="60043" y="401298"/>
                  </a:lnTo>
                  <a:lnTo>
                    <a:pt x="77531" y="396936"/>
                  </a:lnTo>
                  <a:lnTo>
                    <a:pt x="107141" y="3839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3" name="SMARTInkShape-1038"/>
            <p:cNvSpPr/>
            <p:nvPr>
              <p:custDataLst>
                <p:tags r:id="rId36"/>
              </p:custDataLst>
            </p:nvPr>
          </p:nvSpPr>
          <p:spPr bwMode="auto">
            <a:xfrm>
              <a:off x="7456289" y="1491306"/>
              <a:ext cx="160610" cy="267843"/>
            </a:xfrm>
            <a:custGeom>
              <a:avLst/>
              <a:gdLst/>
              <a:ahLst/>
              <a:cxnLst/>
              <a:rect l="0" t="0" r="0" b="0"/>
              <a:pathLst>
                <a:path w="160610" h="267843">
                  <a:moveTo>
                    <a:pt x="0" y="80319"/>
                  </a:moveTo>
                  <a:lnTo>
                    <a:pt x="0" y="80319"/>
                  </a:lnTo>
                  <a:lnTo>
                    <a:pt x="0" y="59069"/>
                  </a:lnTo>
                  <a:lnTo>
                    <a:pt x="2646" y="53346"/>
                  </a:lnTo>
                  <a:lnTo>
                    <a:pt x="35739" y="9432"/>
                  </a:lnTo>
                  <a:lnTo>
                    <a:pt x="41680" y="4165"/>
                  </a:lnTo>
                  <a:lnTo>
                    <a:pt x="47629" y="1824"/>
                  </a:lnTo>
                  <a:lnTo>
                    <a:pt x="82103" y="0"/>
                  </a:lnTo>
                  <a:lnTo>
                    <a:pt x="88745" y="2619"/>
                  </a:lnTo>
                  <a:lnTo>
                    <a:pt x="91905" y="4707"/>
                  </a:lnTo>
                  <a:lnTo>
                    <a:pt x="110244" y="10041"/>
                  </a:lnTo>
                  <a:lnTo>
                    <a:pt x="144499" y="43142"/>
                  </a:lnTo>
                  <a:lnTo>
                    <a:pt x="148557" y="54205"/>
                  </a:lnTo>
                  <a:lnTo>
                    <a:pt x="159779" y="95044"/>
                  </a:lnTo>
                  <a:lnTo>
                    <a:pt x="160609" y="122362"/>
                  </a:lnTo>
                  <a:lnTo>
                    <a:pt x="155956" y="139960"/>
                  </a:lnTo>
                  <a:lnTo>
                    <a:pt x="135824" y="173426"/>
                  </a:lnTo>
                  <a:lnTo>
                    <a:pt x="94317" y="217098"/>
                  </a:lnTo>
                  <a:lnTo>
                    <a:pt x="53312" y="243940"/>
                  </a:lnTo>
                  <a:lnTo>
                    <a:pt x="11734" y="265017"/>
                  </a:lnTo>
                  <a:lnTo>
                    <a:pt x="0" y="2678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4" name="SMARTInkShape-1039"/>
            <p:cNvSpPr/>
            <p:nvPr>
              <p:custDataLst>
                <p:tags r:id="rId37"/>
              </p:custDataLst>
            </p:nvPr>
          </p:nvSpPr>
          <p:spPr bwMode="auto">
            <a:xfrm>
              <a:off x="7483078" y="1589517"/>
              <a:ext cx="15968" cy="312503"/>
            </a:xfrm>
            <a:custGeom>
              <a:avLst/>
              <a:gdLst/>
              <a:ahLst/>
              <a:cxnLst/>
              <a:rect l="0" t="0" r="0" b="0"/>
              <a:pathLst>
                <a:path w="15968" h="312503">
                  <a:moveTo>
                    <a:pt x="0" y="8897"/>
                  </a:moveTo>
                  <a:lnTo>
                    <a:pt x="0" y="8897"/>
                  </a:lnTo>
                  <a:lnTo>
                    <a:pt x="0" y="0"/>
                  </a:lnTo>
                  <a:lnTo>
                    <a:pt x="0" y="5118"/>
                  </a:lnTo>
                  <a:lnTo>
                    <a:pt x="0" y="2918"/>
                  </a:lnTo>
                  <a:lnTo>
                    <a:pt x="0" y="12655"/>
                  </a:lnTo>
                  <a:lnTo>
                    <a:pt x="11024" y="53808"/>
                  </a:lnTo>
                  <a:lnTo>
                    <a:pt x="14821" y="66561"/>
                  </a:lnTo>
                  <a:lnTo>
                    <a:pt x="15967" y="90475"/>
                  </a:lnTo>
                  <a:lnTo>
                    <a:pt x="10052" y="134072"/>
                  </a:lnTo>
                  <a:lnTo>
                    <a:pt x="9077" y="178582"/>
                  </a:lnTo>
                  <a:lnTo>
                    <a:pt x="8949" y="222220"/>
                  </a:lnTo>
                  <a:lnTo>
                    <a:pt x="8931" y="261557"/>
                  </a:lnTo>
                  <a:lnTo>
                    <a:pt x="8930" y="303338"/>
                  </a:lnTo>
                  <a:lnTo>
                    <a:pt x="8930" y="312502"/>
                  </a:lnTo>
                  <a:lnTo>
                    <a:pt x="8930" y="300077"/>
                  </a:lnTo>
                  <a:lnTo>
                    <a:pt x="0" y="2589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96" name="SMARTInkShape-1040"/>
          <p:cNvSpPr/>
          <p:nvPr>
            <p:custDataLst>
              <p:tags r:id="rId1"/>
            </p:custDataLst>
          </p:nvPr>
        </p:nvSpPr>
        <p:spPr bwMode="auto">
          <a:xfrm>
            <a:off x="5478643" y="5676512"/>
            <a:ext cx="370063" cy="323822"/>
          </a:xfrm>
          <a:custGeom>
            <a:avLst/>
            <a:gdLst/>
            <a:ahLst/>
            <a:cxnLst/>
            <a:rect l="0" t="0" r="0" b="0"/>
            <a:pathLst>
              <a:path w="370063" h="323822">
                <a:moveTo>
                  <a:pt x="164920" y="38488"/>
                </a:moveTo>
                <a:lnTo>
                  <a:pt x="164920" y="38488"/>
                </a:lnTo>
                <a:lnTo>
                  <a:pt x="164920" y="22237"/>
                </a:lnTo>
                <a:lnTo>
                  <a:pt x="157231" y="13081"/>
                </a:lnTo>
                <a:lnTo>
                  <a:pt x="153895" y="12313"/>
                </a:lnTo>
                <a:lnTo>
                  <a:pt x="151617" y="12107"/>
                </a:lnTo>
                <a:lnTo>
                  <a:pt x="112885" y="25012"/>
                </a:lnTo>
                <a:lnTo>
                  <a:pt x="69264" y="50430"/>
                </a:lnTo>
                <a:lnTo>
                  <a:pt x="60229" y="59009"/>
                </a:lnTo>
                <a:lnTo>
                  <a:pt x="32331" y="98174"/>
                </a:lnTo>
                <a:lnTo>
                  <a:pt x="16947" y="122854"/>
                </a:lnTo>
                <a:lnTo>
                  <a:pt x="8407" y="146829"/>
                </a:lnTo>
                <a:lnTo>
                  <a:pt x="0" y="190448"/>
                </a:lnTo>
                <a:lnTo>
                  <a:pt x="10" y="205575"/>
                </a:lnTo>
                <a:lnTo>
                  <a:pt x="4628" y="243715"/>
                </a:lnTo>
                <a:lnTo>
                  <a:pt x="11151" y="262787"/>
                </a:lnTo>
                <a:lnTo>
                  <a:pt x="24890" y="281268"/>
                </a:lnTo>
                <a:lnTo>
                  <a:pt x="40747" y="295299"/>
                </a:lnTo>
                <a:lnTo>
                  <a:pt x="63883" y="308931"/>
                </a:lnTo>
                <a:lnTo>
                  <a:pt x="104190" y="319489"/>
                </a:lnTo>
                <a:lnTo>
                  <a:pt x="148458" y="323821"/>
                </a:lnTo>
                <a:lnTo>
                  <a:pt x="189192" y="317026"/>
                </a:lnTo>
                <a:lnTo>
                  <a:pt x="226930" y="306131"/>
                </a:lnTo>
                <a:lnTo>
                  <a:pt x="271018" y="290471"/>
                </a:lnTo>
                <a:lnTo>
                  <a:pt x="309027" y="268920"/>
                </a:lnTo>
                <a:lnTo>
                  <a:pt x="330208" y="254379"/>
                </a:lnTo>
                <a:lnTo>
                  <a:pt x="348014" y="231689"/>
                </a:lnTo>
                <a:lnTo>
                  <a:pt x="364158" y="202163"/>
                </a:lnTo>
                <a:lnTo>
                  <a:pt x="369088" y="170258"/>
                </a:lnTo>
                <a:lnTo>
                  <a:pt x="370062" y="129413"/>
                </a:lnTo>
                <a:lnTo>
                  <a:pt x="365513" y="87647"/>
                </a:lnTo>
                <a:lnTo>
                  <a:pt x="348925" y="49301"/>
                </a:lnTo>
                <a:lnTo>
                  <a:pt x="336297" y="28020"/>
                </a:lnTo>
                <a:lnTo>
                  <a:pt x="302655" y="1746"/>
                </a:lnTo>
                <a:lnTo>
                  <a:pt x="287651" y="0"/>
                </a:lnTo>
                <a:lnTo>
                  <a:pt x="249025" y="6962"/>
                </a:lnTo>
                <a:lnTo>
                  <a:pt x="209314" y="1888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7" name="SMARTInkShape-1041"/>
          <p:cNvSpPr/>
          <p:nvPr>
            <p:custDataLst>
              <p:tags r:id="rId2"/>
            </p:custDataLst>
          </p:nvPr>
        </p:nvSpPr>
        <p:spPr bwMode="auto">
          <a:xfrm>
            <a:off x="4027289" y="1714949"/>
            <a:ext cx="2714626" cy="3704837"/>
          </a:xfrm>
          <a:custGeom>
            <a:avLst/>
            <a:gdLst/>
            <a:ahLst/>
            <a:cxnLst/>
            <a:rect l="0" t="0" r="0" b="0"/>
            <a:pathLst>
              <a:path w="2714626" h="3704837">
                <a:moveTo>
                  <a:pt x="0" y="3562496"/>
                </a:moveTo>
                <a:lnTo>
                  <a:pt x="0" y="3562496"/>
                </a:lnTo>
                <a:lnTo>
                  <a:pt x="0" y="3570185"/>
                </a:lnTo>
                <a:lnTo>
                  <a:pt x="4740" y="3580539"/>
                </a:lnTo>
                <a:lnTo>
                  <a:pt x="7129" y="3583454"/>
                </a:lnTo>
                <a:lnTo>
                  <a:pt x="14239" y="3588550"/>
                </a:lnTo>
                <a:lnTo>
                  <a:pt x="41747" y="3630147"/>
                </a:lnTo>
                <a:lnTo>
                  <a:pt x="77557" y="3671964"/>
                </a:lnTo>
                <a:lnTo>
                  <a:pt x="114473" y="3699276"/>
                </a:lnTo>
                <a:lnTo>
                  <a:pt x="131373" y="3703565"/>
                </a:lnTo>
                <a:lnTo>
                  <a:pt x="148948" y="3704836"/>
                </a:lnTo>
                <a:lnTo>
                  <a:pt x="166723" y="3700472"/>
                </a:lnTo>
                <a:lnTo>
                  <a:pt x="190507" y="3689116"/>
                </a:lnTo>
                <a:lnTo>
                  <a:pt x="208361" y="3673325"/>
                </a:lnTo>
                <a:lnTo>
                  <a:pt x="238125" y="3633242"/>
                </a:lnTo>
                <a:lnTo>
                  <a:pt x="261938" y="3597086"/>
                </a:lnTo>
                <a:lnTo>
                  <a:pt x="283104" y="3552756"/>
                </a:lnTo>
                <a:lnTo>
                  <a:pt x="299188" y="3517607"/>
                </a:lnTo>
                <a:lnTo>
                  <a:pt x="317512" y="3482058"/>
                </a:lnTo>
                <a:lnTo>
                  <a:pt x="331872" y="3443743"/>
                </a:lnTo>
                <a:lnTo>
                  <a:pt x="351341" y="3400972"/>
                </a:lnTo>
                <a:lnTo>
                  <a:pt x="373314" y="3356879"/>
                </a:lnTo>
                <a:lnTo>
                  <a:pt x="386183" y="3326251"/>
                </a:lnTo>
                <a:lnTo>
                  <a:pt x="398517" y="3292795"/>
                </a:lnTo>
                <a:lnTo>
                  <a:pt x="410614" y="3258082"/>
                </a:lnTo>
                <a:lnTo>
                  <a:pt x="422604" y="3221818"/>
                </a:lnTo>
                <a:lnTo>
                  <a:pt x="434548" y="3182551"/>
                </a:lnTo>
                <a:lnTo>
                  <a:pt x="449117" y="3141946"/>
                </a:lnTo>
                <a:lnTo>
                  <a:pt x="464522" y="3100749"/>
                </a:lnTo>
                <a:lnTo>
                  <a:pt x="477983" y="3059288"/>
                </a:lnTo>
                <a:lnTo>
                  <a:pt x="490580" y="3017710"/>
                </a:lnTo>
                <a:lnTo>
                  <a:pt x="501801" y="2976080"/>
                </a:lnTo>
                <a:lnTo>
                  <a:pt x="510096" y="2934427"/>
                </a:lnTo>
                <a:lnTo>
                  <a:pt x="519735" y="2892763"/>
                </a:lnTo>
                <a:lnTo>
                  <a:pt x="530634" y="2850103"/>
                </a:lnTo>
                <a:lnTo>
                  <a:pt x="536318" y="2827614"/>
                </a:lnTo>
                <a:lnTo>
                  <a:pt x="542093" y="2804684"/>
                </a:lnTo>
                <a:lnTo>
                  <a:pt x="551154" y="2760686"/>
                </a:lnTo>
                <a:lnTo>
                  <a:pt x="558488" y="2717980"/>
                </a:lnTo>
                <a:lnTo>
                  <a:pt x="565055" y="2675848"/>
                </a:lnTo>
                <a:lnTo>
                  <a:pt x="573928" y="2633972"/>
                </a:lnTo>
                <a:lnTo>
                  <a:pt x="583493" y="2591217"/>
                </a:lnTo>
                <a:lnTo>
                  <a:pt x="587433" y="2568704"/>
                </a:lnTo>
                <a:lnTo>
                  <a:pt x="591052" y="2545757"/>
                </a:lnTo>
                <a:lnTo>
                  <a:pt x="594456" y="2522521"/>
                </a:lnTo>
                <a:lnTo>
                  <a:pt x="597719" y="2499094"/>
                </a:lnTo>
                <a:lnTo>
                  <a:pt x="600885" y="2475538"/>
                </a:lnTo>
                <a:lnTo>
                  <a:pt x="603988" y="2451896"/>
                </a:lnTo>
                <a:lnTo>
                  <a:pt x="607050" y="2428198"/>
                </a:lnTo>
                <a:lnTo>
                  <a:pt x="610083" y="2404461"/>
                </a:lnTo>
                <a:lnTo>
                  <a:pt x="613097" y="2380699"/>
                </a:lnTo>
                <a:lnTo>
                  <a:pt x="616099" y="2356920"/>
                </a:lnTo>
                <a:lnTo>
                  <a:pt x="619092" y="2333131"/>
                </a:lnTo>
                <a:lnTo>
                  <a:pt x="622080" y="2309333"/>
                </a:lnTo>
                <a:lnTo>
                  <a:pt x="625063" y="2285531"/>
                </a:lnTo>
                <a:lnTo>
                  <a:pt x="628045" y="2261725"/>
                </a:lnTo>
                <a:lnTo>
                  <a:pt x="632017" y="2237917"/>
                </a:lnTo>
                <a:lnTo>
                  <a:pt x="636649" y="2214107"/>
                </a:lnTo>
                <a:lnTo>
                  <a:pt x="641722" y="2190297"/>
                </a:lnTo>
                <a:lnTo>
                  <a:pt x="646096" y="2167478"/>
                </a:lnTo>
                <a:lnTo>
                  <a:pt x="653602" y="2123602"/>
                </a:lnTo>
                <a:lnTo>
                  <a:pt x="656992" y="2101187"/>
                </a:lnTo>
                <a:lnTo>
                  <a:pt x="660245" y="2078306"/>
                </a:lnTo>
                <a:lnTo>
                  <a:pt x="663405" y="2055114"/>
                </a:lnTo>
                <a:lnTo>
                  <a:pt x="667497" y="2031715"/>
                </a:lnTo>
                <a:lnTo>
                  <a:pt x="672209" y="2008179"/>
                </a:lnTo>
                <a:lnTo>
                  <a:pt x="677335" y="1984550"/>
                </a:lnTo>
                <a:lnTo>
                  <a:pt x="681744" y="1960860"/>
                </a:lnTo>
                <a:lnTo>
                  <a:pt x="685676" y="1937130"/>
                </a:lnTo>
                <a:lnTo>
                  <a:pt x="689289" y="1913372"/>
                </a:lnTo>
                <a:lnTo>
                  <a:pt x="692690" y="1889595"/>
                </a:lnTo>
                <a:lnTo>
                  <a:pt x="695950" y="1865807"/>
                </a:lnTo>
                <a:lnTo>
                  <a:pt x="699115" y="1842011"/>
                </a:lnTo>
                <a:lnTo>
                  <a:pt x="702217" y="1818209"/>
                </a:lnTo>
                <a:lnTo>
                  <a:pt x="705278" y="1794403"/>
                </a:lnTo>
                <a:lnTo>
                  <a:pt x="708310" y="1770596"/>
                </a:lnTo>
                <a:lnTo>
                  <a:pt x="712316" y="1746787"/>
                </a:lnTo>
                <a:lnTo>
                  <a:pt x="716971" y="1722976"/>
                </a:lnTo>
                <a:lnTo>
                  <a:pt x="722059" y="1699165"/>
                </a:lnTo>
                <a:lnTo>
                  <a:pt x="726443" y="1675354"/>
                </a:lnTo>
                <a:lnTo>
                  <a:pt x="730358" y="1651542"/>
                </a:lnTo>
                <a:lnTo>
                  <a:pt x="733960" y="1627730"/>
                </a:lnTo>
                <a:lnTo>
                  <a:pt x="737354" y="1603917"/>
                </a:lnTo>
                <a:lnTo>
                  <a:pt x="740608" y="1580105"/>
                </a:lnTo>
                <a:lnTo>
                  <a:pt x="743770" y="1556293"/>
                </a:lnTo>
                <a:lnTo>
                  <a:pt x="747862" y="1532480"/>
                </a:lnTo>
                <a:lnTo>
                  <a:pt x="752575" y="1508668"/>
                </a:lnTo>
                <a:lnTo>
                  <a:pt x="757701" y="1484856"/>
                </a:lnTo>
                <a:lnTo>
                  <a:pt x="762111" y="1461043"/>
                </a:lnTo>
                <a:lnTo>
                  <a:pt x="766042" y="1437231"/>
                </a:lnTo>
                <a:lnTo>
                  <a:pt x="769656" y="1413418"/>
                </a:lnTo>
                <a:lnTo>
                  <a:pt x="774049" y="1389606"/>
                </a:lnTo>
                <a:lnTo>
                  <a:pt x="778963" y="1365793"/>
                </a:lnTo>
                <a:lnTo>
                  <a:pt x="784223" y="1341981"/>
                </a:lnTo>
                <a:lnTo>
                  <a:pt x="789713" y="1318168"/>
                </a:lnTo>
                <a:lnTo>
                  <a:pt x="795358" y="1294356"/>
                </a:lnTo>
                <a:lnTo>
                  <a:pt x="801106" y="1270543"/>
                </a:lnTo>
                <a:lnTo>
                  <a:pt x="806922" y="1246731"/>
                </a:lnTo>
                <a:lnTo>
                  <a:pt x="812784" y="1222918"/>
                </a:lnTo>
                <a:lnTo>
                  <a:pt x="818676" y="1199106"/>
                </a:lnTo>
                <a:lnTo>
                  <a:pt x="824589" y="1176285"/>
                </a:lnTo>
                <a:lnTo>
                  <a:pt x="836450" y="1132409"/>
                </a:lnTo>
                <a:lnTo>
                  <a:pt x="845691" y="1089757"/>
                </a:lnTo>
                <a:lnTo>
                  <a:pt x="854098" y="1047649"/>
                </a:lnTo>
                <a:lnTo>
                  <a:pt x="864448" y="1005784"/>
                </a:lnTo>
                <a:lnTo>
                  <a:pt x="875663" y="964026"/>
                </a:lnTo>
                <a:lnTo>
                  <a:pt x="887261" y="922316"/>
                </a:lnTo>
                <a:lnTo>
                  <a:pt x="899030" y="880627"/>
                </a:lnTo>
                <a:lnTo>
                  <a:pt x="910876" y="841593"/>
                </a:lnTo>
                <a:lnTo>
                  <a:pt x="923748" y="803409"/>
                </a:lnTo>
                <a:lnTo>
                  <a:pt x="939391" y="763288"/>
                </a:lnTo>
                <a:lnTo>
                  <a:pt x="950973" y="724950"/>
                </a:lnTo>
                <a:lnTo>
                  <a:pt x="961412" y="688068"/>
                </a:lnTo>
                <a:lnTo>
                  <a:pt x="975974" y="651832"/>
                </a:lnTo>
                <a:lnTo>
                  <a:pt x="989722" y="618529"/>
                </a:lnTo>
                <a:lnTo>
                  <a:pt x="1002447" y="586199"/>
                </a:lnTo>
                <a:lnTo>
                  <a:pt x="1014716" y="551987"/>
                </a:lnTo>
                <a:lnTo>
                  <a:pt x="1026785" y="519583"/>
                </a:lnTo>
                <a:lnTo>
                  <a:pt x="1038763" y="488645"/>
                </a:lnTo>
                <a:lnTo>
                  <a:pt x="1050701" y="458358"/>
                </a:lnTo>
                <a:lnTo>
                  <a:pt x="1062622" y="428361"/>
                </a:lnTo>
                <a:lnTo>
                  <a:pt x="1074534" y="398493"/>
                </a:lnTo>
                <a:lnTo>
                  <a:pt x="1092397" y="354779"/>
                </a:lnTo>
                <a:lnTo>
                  <a:pt x="1110257" y="316250"/>
                </a:lnTo>
                <a:lnTo>
                  <a:pt x="1129109" y="279698"/>
                </a:lnTo>
                <a:lnTo>
                  <a:pt x="1152113" y="244725"/>
                </a:lnTo>
                <a:lnTo>
                  <a:pt x="1178167" y="203092"/>
                </a:lnTo>
                <a:lnTo>
                  <a:pt x="1202423" y="166426"/>
                </a:lnTo>
                <a:lnTo>
                  <a:pt x="1232282" y="126845"/>
                </a:lnTo>
                <a:lnTo>
                  <a:pt x="1262061" y="88964"/>
                </a:lnTo>
                <a:lnTo>
                  <a:pt x="1285874" y="65315"/>
                </a:lnTo>
                <a:lnTo>
                  <a:pt x="1328662" y="37417"/>
                </a:lnTo>
                <a:lnTo>
                  <a:pt x="1373147" y="13177"/>
                </a:lnTo>
                <a:lnTo>
                  <a:pt x="1417781" y="1825"/>
                </a:lnTo>
                <a:lnTo>
                  <a:pt x="1447971" y="0"/>
                </a:lnTo>
                <a:lnTo>
                  <a:pt x="1492619" y="12019"/>
                </a:lnTo>
                <a:lnTo>
                  <a:pt x="1520117" y="24467"/>
                </a:lnTo>
                <a:lnTo>
                  <a:pt x="1562642" y="62298"/>
                </a:lnTo>
                <a:lnTo>
                  <a:pt x="1586497" y="90659"/>
                </a:lnTo>
                <a:lnTo>
                  <a:pt x="1610318" y="132053"/>
                </a:lnTo>
                <a:lnTo>
                  <a:pt x="1627188" y="166693"/>
                </a:lnTo>
                <a:lnTo>
                  <a:pt x="1639902" y="203084"/>
                </a:lnTo>
                <a:lnTo>
                  <a:pt x="1654804" y="244845"/>
                </a:lnTo>
                <a:lnTo>
                  <a:pt x="1662502" y="273935"/>
                </a:lnTo>
                <a:lnTo>
                  <a:pt x="1671876" y="306046"/>
                </a:lnTo>
                <a:lnTo>
                  <a:pt x="1682658" y="339169"/>
                </a:lnTo>
                <a:lnTo>
                  <a:pt x="1694064" y="370427"/>
                </a:lnTo>
                <a:lnTo>
                  <a:pt x="1703102" y="406148"/>
                </a:lnTo>
                <a:lnTo>
                  <a:pt x="1711419" y="445175"/>
                </a:lnTo>
                <a:lnTo>
                  <a:pt x="1721729" y="485671"/>
                </a:lnTo>
                <a:lnTo>
                  <a:pt x="1732927" y="524175"/>
                </a:lnTo>
                <a:lnTo>
                  <a:pt x="1743525" y="563115"/>
                </a:lnTo>
                <a:lnTo>
                  <a:pt x="1751544" y="606881"/>
                </a:lnTo>
                <a:lnTo>
                  <a:pt x="1761060" y="650145"/>
                </a:lnTo>
                <a:lnTo>
                  <a:pt x="1771904" y="692524"/>
                </a:lnTo>
                <a:lnTo>
                  <a:pt x="1783338" y="734510"/>
                </a:lnTo>
                <a:lnTo>
                  <a:pt x="1792389" y="778968"/>
                </a:lnTo>
                <a:lnTo>
                  <a:pt x="1796192" y="801935"/>
                </a:lnTo>
                <a:lnTo>
                  <a:pt x="1805708" y="845976"/>
                </a:lnTo>
                <a:lnTo>
                  <a:pt x="1817545" y="889693"/>
                </a:lnTo>
                <a:lnTo>
                  <a:pt x="1824869" y="912463"/>
                </a:lnTo>
                <a:lnTo>
                  <a:pt x="1832729" y="935581"/>
                </a:lnTo>
                <a:lnTo>
                  <a:pt x="1846751" y="979788"/>
                </a:lnTo>
                <a:lnTo>
                  <a:pt x="1859599" y="1023579"/>
                </a:lnTo>
                <a:lnTo>
                  <a:pt x="1865803" y="1046369"/>
                </a:lnTo>
                <a:lnTo>
                  <a:pt x="1871923" y="1069500"/>
                </a:lnTo>
                <a:lnTo>
                  <a:pt x="1877989" y="1092858"/>
                </a:lnTo>
                <a:lnTo>
                  <a:pt x="1884015" y="1116368"/>
                </a:lnTo>
                <a:lnTo>
                  <a:pt x="1890018" y="1139978"/>
                </a:lnTo>
                <a:lnTo>
                  <a:pt x="1896004" y="1163656"/>
                </a:lnTo>
                <a:lnTo>
                  <a:pt x="1901979" y="1187379"/>
                </a:lnTo>
                <a:lnTo>
                  <a:pt x="1907947" y="1211131"/>
                </a:lnTo>
                <a:lnTo>
                  <a:pt x="1912918" y="1234904"/>
                </a:lnTo>
                <a:lnTo>
                  <a:pt x="1917224" y="1258690"/>
                </a:lnTo>
                <a:lnTo>
                  <a:pt x="1921087" y="1282485"/>
                </a:lnTo>
                <a:lnTo>
                  <a:pt x="1925646" y="1306286"/>
                </a:lnTo>
                <a:lnTo>
                  <a:pt x="1930671" y="1330090"/>
                </a:lnTo>
                <a:lnTo>
                  <a:pt x="1936004" y="1353897"/>
                </a:lnTo>
                <a:lnTo>
                  <a:pt x="1940553" y="1378699"/>
                </a:lnTo>
                <a:lnTo>
                  <a:pt x="1944577" y="1404162"/>
                </a:lnTo>
                <a:lnTo>
                  <a:pt x="1948252" y="1430068"/>
                </a:lnTo>
                <a:lnTo>
                  <a:pt x="1951694" y="1455276"/>
                </a:lnTo>
                <a:lnTo>
                  <a:pt x="1954982" y="1480018"/>
                </a:lnTo>
                <a:lnTo>
                  <a:pt x="1958163" y="1504451"/>
                </a:lnTo>
                <a:lnTo>
                  <a:pt x="1961279" y="1529669"/>
                </a:lnTo>
                <a:lnTo>
                  <a:pt x="1964347" y="1555411"/>
                </a:lnTo>
                <a:lnTo>
                  <a:pt x="1967385" y="1581502"/>
                </a:lnTo>
                <a:lnTo>
                  <a:pt x="1969411" y="1608818"/>
                </a:lnTo>
                <a:lnTo>
                  <a:pt x="1970760" y="1636950"/>
                </a:lnTo>
                <a:lnTo>
                  <a:pt x="1971660" y="1665627"/>
                </a:lnTo>
                <a:lnTo>
                  <a:pt x="1973253" y="1693675"/>
                </a:lnTo>
                <a:lnTo>
                  <a:pt x="1975307" y="1721302"/>
                </a:lnTo>
                <a:lnTo>
                  <a:pt x="1977668" y="1748651"/>
                </a:lnTo>
                <a:lnTo>
                  <a:pt x="1979242" y="1775813"/>
                </a:lnTo>
                <a:lnTo>
                  <a:pt x="1980292" y="1802851"/>
                </a:lnTo>
                <a:lnTo>
                  <a:pt x="1980992" y="1829806"/>
                </a:lnTo>
                <a:lnTo>
                  <a:pt x="1982450" y="1856705"/>
                </a:lnTo>
                <a:lnTo>
                  <a:pt x="1984415" y="1883568"/>
                </a:lnTo>
                <a:lnTo>
                  <a:pt x="1986717" y="1910406"/>
                </a:lnTo>
                <a:lnTo>
                  <a:pt x="1989243" y="1936236"/>
                </a:lnTo>
                <a:lnTo>
                  <a:pt x="1991920" y="1961392"/>
                </a:lnTo>
                <a:lnTo>
                  <a:pt x="1994697" y="1986101"/>
                </a:lnTo>
                <a:lnTo>
                  <a:pt x="1997540" y="2012496"/>
                </a:lnTo>
                <a:lnTo>
                  <a:pt x="2000428" y="2040014"/>
                </a:lnTo>
                <a:lnTo>
                  <a:pt x="2003344" y="2068282"/>
                </a:lnTo>
                <a:lnTo>
                  <a:pt x="2007274" y="2095064"/>
                </a:lnTo>
                <a:lnTo>
                  <a:pt x="2011878" y="2120857"/>
                </a:lnTo>
                <a:lnTo>
                  <a:pt x="2016932" y="2145989"/>
                </a:lnTo>
                <a:lnTo>
                  <a:pt x="2021293" y="2170682"/>
                </a:lnTo>
                <a:lnTo>
                  <a:pt x="2025194" y="2195081"/>
                </a:lnTo>
                <a:lnTo>
                  <a:pt x="2028785" y="2219284"/>
                </a:lnTo>
                <a:lnTo>
                  <a:pt x="2032171" y="2242365"/>
                </a:lnTo>
                <a:lnTo>
                  <a:pt x="2038581" y="2286532"/>
                </a:lnTo>
                <a:lnTo>
                  <a:pt x="2042672" y="2309025"/>
                </a:lnTo>
                <a:lnTo>
                  <a:pt x="2047382" y="2331958"/>
                </a:lnTo>
                <a:lnTo>
                  <a:pt x="2052507" y="2355184"/>
                </a:lnTo>
                <a:lnTo>
                  <a:pt x="2057909" y="2378606"/>
                </a:lnTo>
                <a:lnTo>
                  <a:pt x="2063494" y="2402158"/>
                </a:lnTo>
                <a:lnTo>
                  <a:pt x="2069202" y="2425797"/>
                </a:lnTo>
                <a:lnTo>
                  <a:pt x="2073999" y="2448501"/>
                </a:lnTo>
                <a:lnTo>
                  <a:pt x="2081975" y="2492249"/>
                </a:lnTo>
                <a:lnTo>
                  <a:pt x="2086484" y="2514631"/>
                </a:lnTo>
                <a:lnTo>
                  <a:pt x="2091474" y="2537489"/>
                </a:lnTo>
                <a:lnTo>
                  <a:pt x="2096784" y="2560666"/>
                </a:lnTo>
                <a:lnTo>
                  <a:pt x="2105331" y="2604939"/>
                </a:lnTo>
                <a:lnTo>
                  <a:pt x="2113428" y="2648759"/>
                </a:lnTo>
                <a:lnTo>
                  <a:pt x="2118367" y="2671557"/>
                </a:lnTo>
                <a:lnTo>
                  <a:pt x="2123643" y="2694693"/>
                </a:lnTo>
                <a:lnTo>
                  <a:pt x="2132151" y="2738920"/>
                </a:lnTo>
                <a:lnTo>
                  <a:pt x="2140231" y="2781728"/>
                </a:lnTo>
                <a:lnTo>
                  <a:pt x="2150438" y="2823905"/>
                </a:lnTo>
                <a:lnTo>
                  <a:pt x="2161589" y="2863155"/>
                </a:lnTo>
                <a:lnTo>
                  <a:pt x="2173159" y="2900444"/>
                </a:lnTo>
                <a:lnTo>
                  <a:pt x="2184916" y="2936860"/>
                </a:lnTo>
                <a:lnTo>
                  <a:pt x="2196757" y="2972889"/>
                </a:lnTo>
                <a:lnTo>
                  <a:pt x="2208633" y="3007753"/>
                </a:lnTo>
                <a:lnTo>
                  <a:pt x="2220526" y="3039785"/>
                </a:lnTo>
                <a:lnTo>
                  <a:pt x="2232427" y="3070558"/>
                </a:lnTo>
                <a:lnTo>
                  <a:pt x="2252928" y="3113127"/>
                </a:lnTo>
                <a:lnTo>
                  <a:pt x="2275209" y="3153522"/>
                </a:lnTo>
                <a:lnTo>
                  <a:pt x="2297024" y="3191618"/>
                </a:lnTo>
                <a:lnTo>
                  <a:pt x="2331062" y="3231157"/>
                </a:lnTo>
                <a:lnTo>
                  <a:pt x="2375352" y="3273977"/>
                </a:lnTo>
                <a:lnTo>
                  <a:pt x="2419952" y="3306147"/>
                </a:lnTo>
                <a:lnTo>
                  <a:pt x="2464595" y="3336230"/>
                </a:lnTo>
                <a:lnTo>
                  <a:pt x="2509242" y="3356324"/>
                </a:lnTo>
                <a:lnTo>
                  <a:pt x="2547754" y="3372885"/>
                </a:lnTo>
                <a:lnTo>
                  <a:pt x="2578585" y="3388304"/>
                </a:lnTo>
                <a:lnTo>
                  <a:pt x="2616306" y="3399365"/>
                </a:lnTo>
                <a:lnTo>
                  <a:pt x="2642581" y="3408160"/>
                </a:lnTo>
                <a:lnTo>
                  <a:pt x="2660867" y="3412588"/>
                </a:lnTo>
                <a:lnTo>
                  <a:pt x="2666881" y="3414932"/>
                </a:lnTo>
                <a:lnTo>
                  <a:pt x="2678853" y="3414891"/>
                </a:lnTo>
                <a:lnTo>
                  <a:pt x="2714625" y="341069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00" name="SMARTInkShape-Group281"/>
          <p:cNvGrpSpPr/>
          <p:nvPr/>
        </p:nvGrpSpPr>
        <p:grpSpPr>
          <a:xfrm>
            <a:off x="2027071" y="1741704"/>
            <a:ext cx="2321688" cy="4405533"/>
            <a:chOff x="2027071" y="1741704"/>
            <a:chExt cx="2321688" cy="4405533"/>
          </a:xfrm>
        </p:grpSpPr>
        <p:sp>
          <p:nvSpPr>
            <p:cNvPr id="198" name="SMARTInkShape-1042"/>
            <p:cNvSpPr/>
            <p:nvPr>
              <p:custDataLst>
                <p:tags r:id="rId31"/>
              </p:custDataLst>
            </p:nvPr>
          </p:nvSpPr>
          <p:spPr bwMode="auto">
            <a:xfrm>
              <a:off x="2027071" y="1741704"/>
              <a:ext cx="2321688" cy="3714170"/>
            </a:xfrm>
            <a:custGeom>
              <a:avLst/>
              <a:gdLst/>
              <a:ahLst/>
              <a:cxnLst/>
              <a:rect l="0" t="0" r="0" b="0"/>
              <a:pathLst>
                <a:path w="2321688" h="3714170">
                  <a:moveTo>
                    <a:pt x="17828" y="3517882"/>
                  </a:moveTo>
                  <a:lnTo>
                    <a:pt x="17828" y="3517882"/>
                  </a:lnTo>
                  <a:lnTo>
                    <a:pt x="9007" y="3517882"/>
                  </a:lnTo>
                  <a:lnTo>
                    <a:pt x="8930" y="3522622"/>
                  </a:lnTo>
                  <a:lnTo>
                    <a:pt x="6267" y="3527595"/>
                  </a:lnTo>
                  <a:lnTo>
                    <a:pt x="2768" y="3533113"/>
                  </a:lnTo>
                  <a:lnTo>
                    <a:pt x="521" y="3544740"/>
                  </a:lnTo>
                  <a:lnTo>
                    <a:pt x="0" y="3565510"/>
                  </a:lnTo>
                  <a:lnTo>
                    <a:pt x="13271" y="3605598"/>
                  </a:lnTo>
                  <a:lnTo>
                    <a:pt x="33784" y="3645956"/>
                  </a:lnTo>
                  <a:lnTo>
                    <a:pt x="74323" y="3690361"/>
                  </a:lnTo>
                  <a:lnTo>
                    <a:pt x="91311" y="3704785"/>
                  </a:lnTo>
                  <a:lnTo>
                    <a:pt x="102081" y="3710090"/>
                  </a:lnTo>
                  <a:lnTo>
                    <a:pt x="135829" y="3714085"/>
                  </a:lnTo>
                  <a:lnTo>
                    <a:pt x="141143" y="3714169"/>
                  </a:lnTo>
                  <a:lnTo>
                    <a:pt x="167585" y="3704805"/>
                  </a:lnTo>
                  <a:lnTo>
                    <a:pt x="210602" y="3664661"/>
                  </a:lnTo>
                  <a:lnTo>
                    <a:pt x="236555" y="3628798"/>
                  </a:lnTo>
                  <a:lnTo>
                    <a:pt x="263991" y="3585321"/>
                  </a:lnTo>
                  <a:lnTo>
                    <a:pt x="282382" y="3544653"/>
                  </a:lnTo>
                  <a:lnTo>
                    <a:pt x="298400" y="3510049"/>
                  </a:lnTo>
                  <a:lnTo>
                    <a:pt x="315714" y="3469810"/>
                  </a:lnTo>
                  <a:lnTo>
                    <a:pt x="332419" y="3432311"/>
                  </a:lnTo>
                  <a:lnTo>
                    <a:pt x="345086" y="3396065"/>
                  </a:lnTo>
                  <a:lnTo>
                    <a:pt x="360966" y="3359197"/>
                  </a:lnTo>
                  <a:lnTo>
                    <a:pt x="377246" y="3318288"/>
                  </a:lnTo>
                  <a:lnTo>
                    <a:pt x="388795" y="3279598"/>
                  </a:lnTo>
                  <a:lnTo>
                    <a:pt x="398501" y="3237156"/>
                  </a:lnTo>
                  <a:lnTo>
                    <a:pt x="407660" y="3193161"/>
                  </a:lnTo>
                  <a:lnTo>
                    <a:pt x="416658" y="3148706"/>
                  </a:lnTo>
                  <a:lnTo>
                    <a:pt x="426600" y="3104116"/>
                  </a:lnTo>
                  <a:lnTo>
                    <a:pt x="436306" y="3074363"/>
                  </a:lnTo>
                  <a:lnTo>
                    <a:pt x="444589" y="3041958"/>
                  </a:lnTo>
                  <a:lnTo>
                    <a:pt x="451577" y="3008704"/>
                  </a:lnTo>
                  <a:lnTo>
                    <a:pt x="457991" y="2977388"/>
                  </a:lnTo>
                  <a:lnTo>
                    <a:pt x="464148" y="2944287"/>
                  </a:lnTo>
                  <a:lnTo>
                    <a:pt x="471185" y="2909732"/>
                  </a:lnTo>
                  <a:lnTo>
                    <a:pt x="480926" y="2874531"/>
                  </a:lnTo>
                  <a:lnTo>
                    <a:pt x="489225" y="2841688"/>
                  </a:lnTo>
                  <a:lnTo>
                    <a:pt x="497213" y="2809562"/>
                  </a:lnTo>
                  <a:lnTo>
                    <a:pt x="507377" y="2775440"/>
                  </a:lnTo>
                  <a:lnTo>
                    <a:pt x="515864" y="2743077"/>
                  </a:lnTo>
                  <a:lnTo>
                    <a:pt x="522943" y="2711165"/>
                  </a:lnTo>
                  <a:lnTo>
                    <a:pt x="529396" y="2677138"/>
                  </a:lnTo>
                  <a:lnTo>
                    <a:pt x="538217" y="2644817"/>
                  </a:lnTo>
                  <a:lnTo>
                    <a:pt x="547760" y="2612923"/>
                  </a:lnTo>
                  <a:lnTo>
                    <a:pt x="555309" y="2578905"/>
                  </a:lnTo>
                  <a:lnTo>
                    <a:pt x="561971" y="2543941"/>
                  </a:lnTo>
                  <a:lnTo>
                    <a:pt x="569232" y="2509550"/>
                  </a:lnTo>
                  <a:lnTo>
                    <a:pt x="579073" y="2477730"/>
                  </a:lnTo>
                  <a:lnTo>
                    <a:pt x="587416" y="2444404"/>
                  </a:lnTo>
                  <a:lnTo>
                    <a:pt x="595423" y="2409749"/>
                  </a:lnTo>
                  <a:lnTo>
                    <a:pt x="605597" y="2374504"/>
                  </a:lnTo>
                  <a:lnTo>
                    <a:pt x="614087" y="2336349"/>
                  </a:lnTo>
                  <a:lnTo>
                    <a:pt x="622160" y="2296241"/>
                  </a:lnTo>
                  <a:lnTo>
                    <a:pt x="632362" y="2255263"/>
                  </a:lnTo>
                  <a:lnTo>
                    <a:pt x="643511" y="2216546"/>
                  </a:lnTo>
                  <a:lnTo>
                    <a:pt x="655081" y="2178502"/>
                  </a:lnTo>
                  <a:lnTo>
                    <a:pt x="666838" y="2138444"/>
                  </a:lnTo>
                  <a:lnTo>
                    <a:pt x="676032" y="2097488"/>
                  </a:lnTo>
                  <a:lnTo>
                    <a:pt x="684417" y="2057127"/>
                  </a:lnTo>
                  <a:lnTo>
                    <a:pt x="694759" y="2019345"/>
                  </a:lnTo>
                  <a:lnTo>
                    <a:pt x="705970" y="1980063"/>
                  </a:lnTo>
                  <a:lnTo>
                    <a:pt x="716575" y="1940446"/>
                  </a:lnTo>
                  <a:lnTo>
                    <a:pt x="724595" y="1902995"/>
                  </a:lnTo>
                  <a:lnTo>
                    <a:pt x="734113" y="1866506"/>
                  </a:lnTo>
                  <a:lnTo>
                    <a:pt x="743966" y="1831437"/>
                  </a:lnTo>
                  <a:lnTo>
                    <a:pt x="751652" y="1799314"/>
                  </a:lnTo>
                  <a:lnTo>
                    <a:pt x="758375" y="1765855"/>
                  </a:lnTo>
                  <a:lnTo>
                    <a:pt x="765663" y="1732133"/>
                  </a:lnTo>
                  <a:lnTo>
                    <a:pt x="775517" y="1700609"/>
                  </a:lnTo>
                  <a:lnTo>
                    <a:pt x="781219" y="1667416"/>
                  </a:lnTo>
                  <a:lnTo>
                    <a:pt x="784745" y="1633812"/>
                  </a:lnTo>
                  <a:lnTo>
                    <a:pt x="789620" y="1602340"/>
                  </a:lnTo>
                  <a:lnTo>
                    <a:pt x="797740" y="1569171"/>
                  </a:lnTo>
                  <a:lnTo>
                    <a:pt x="806971" y="1534585"/>
                  </a:lnTo>
                  <a:lnTo>
                    <a:pt x="814381" y="1499370"/>
                  </a:lnTo>
                  <a:lnTo>
                    <a:pt x="823627" y="1463875"/>
                  </a:lnTo>
                  <a:lnTo>
                    <a:pt x="833359" y="1428255"/>
                  </a:lnTo>
                  <a:lnTo>
                    <a:pt x="840992" y="1392581"/>
                  </a:lnTo>
                  <a:lnTo>
                    <a:pt x="850337" y="1356882"/>
                  </a:lnTo>
                  <a:lnTo>
                    <a:pt x="860113" y="1321172"/>
                  </a:lnTo>
                  <a:lnTo>
                    <a:pt x="867765" y="1285457"/>
                  </a:lnTo>
                  <a:lnTo>
                    <a:pt x="877119" y="1249740"/>
                  </a:lnTo>
                  <a:lnTo>
                    <a:pt x="887891" y="1213030"/>
                  </a:lnTo>
                  <a:lnTo>
                    <a:pt x="899293" y="1173563"/>
                  </a:lnTo>
                  <a:lnTo>
                    <a:pt x="910976" y="1138163"/>
                  </a:lnTo>
                  <a:lnTo>
                    <a:pt x="922782" y="1105893"/>
                  </a:lnTo>
                  <a:lnTo>
                    <a:pt x="934644" y="1075014"/>
                  </a:lnTo>
                  <a:lnTo>
                    <a:pt x="946531" y="1042108"/>
                  </a:lnTo>
                  <a:lnTo>
                    <a:pt x="958428" y="1008632"/>
                  </a:lnTo>
                  <a:lnTo>
                    <a:pt x="970331" y="977217"/>
                  </a:lnTo>
                  <a:lnTo>
                    <a:pt x="982235" y="946718"/>
                  </a:lnTo>
                  <a:lnTo>
                    <a:pt x="993149" y="916627"/>
                  </a:lnTo>
                  <a:lnTo>
                    <a:pt x="1001306" y="886716"/>
                  </a:lnTo>
                  <a:lnTo>
                    <a:pt x="1010885" y="856886"/>
                  </a:lnTo>
                  <a:lnTo>
                    <a:pt x="1020764" y="827092"/>
                  </a:lnTo>
                  <a:lnTo>
                    <a:pt x="1028463" y="797314"/>
                  </a:lnTo>
                  <a:lnTo>
                    <a:pt x="1037837" y="767543"/>
                  </a:lnTo>
                  <a:lnTo>
                    <a:pt x="1054271" y="725537"/>
                  </a:lnTo>
                  <a:lnTo>
                    <a:pt x="1069062" y="685309"/>
                  </a:lnTo>
                  <a:lnTo>
                    <a:pt x="1082375" y="641971"/>
                  </a:lnTo>
                  <a:lnTo>
                    <a:pt x="1096241" y="600357"/>
                  </a:lnTo>
                  <a:lnTo>
                    <a:pt x="1109279" y="560245"/>
                  </a:lnTo>
                  <a:lnTo>
                    <a:pt x="1123064" y="519587"/>
                  </a:lnTo>
                  <a:lnTo>
                    <a:pt x="1136078" y="482404"/>
                  </a:lnTo>
                  <a:lnTo>
                    <a:pt x="1149857" y="443606"/>
                  </a:lnTo>
                  <a:lnTo>
                    <a:pt x="1160222" y="405983"/>
                  </a:lnTo>
                  <a:lnTo>
                    <a:pt x="1177355" y="361863"/>
                  </a:lnTo>
                  <a:lnTo>
                    <a:pt x="1189316" y="326751"/>
                  </a:lnTo>
                  <a:lnTo>
                    <a:pt x="1208384" y="285468"/>
                  </a:lnTo>
                  <a:lnTo>
                    <a:pt x="1225380" y="242771"/>
                  </a:lnTo>
                  <a:lnTo>
                    <a:pt x="1247552" y="205379"/>
                  </a:lnTo>
                  <a:lnTo>
                    <a:pt x="1264903" y="169330"/>
                  </a:lnTo>
                  <a:lnTo>
                    <a:pt x="1286411" y="133546"/>
                  </a:lnTo>
                  <a:lnTo>
                    <a:pt x="1321612" y="89667"/>
                  </a:lnTo>
                  <a:lnTo>
                    <a:pt x="1355548" y="47256"/>
                  </a:lnTo>
                  <a:lnTo>
                    <a:pt x="1384233" y="27164"/>
                  </a:lnTo>
                  <a:lnTo>
                    <a:pt x="1413857" y="12587"/>
                  </a:lnTo>
                  <a:lnTo>
                    <a:pt x="1455508" y="1685"/>
                  </a:lnTo>
                  <a:lnTo>
                    <a:pt x="1479320" y="0"/>
                  </a:lnTo>
                  <a:lnTo>
                    <a:pt x="1488580" y="2415"/>
                  </a:lnTo>
                  <a:lnTo>
                    <a:pt x="1530167" y="23508"/>
                  </a:lnTo>
                  <a:lnTo>
                    <a:pt x="1564669" y="42259"/>
                  </a:lnTo>
                  <a:lnTo>
                    <a:pt x="1599963" y="86061"/>
                  </a:lnTo>
                  <a:lnTo>
                    <a:pt x="1630215" y="128579"/>
                  </a:lnTo>
                  <a:lnTo>
                    <a:pt x="1650628" y="169773"/>
                  </a:lnTo>
                  <a:lnTo>
                    <a:pt x="1665992" y="206064"/>
                  </a:lnTo>
                  <a:lnTo>
                    <a:pt x="1678581" y="250421"/>
                  </a:lnTo>
                  <a:lnTo>
                    <a:pt x="1687629" y="285573"/>
                  </a:lnTo>
                  <a:lnTo>
                    <a:pt x="1693948" y="321124"/>
                  </a:lnTo>
                  <a:lnTo>
                    <a:pt x="1698466" y="356794"/>
                  </a:lnTo>
                  <a:lnTo>
                    <a:pt x="1706089" y="392498"/>
                  </a:lnTo>
                  <a:lnTo>
                    <a:pt x="1714631" y="430858"/>
                  </a:lnTo>
                  <a:lnTo>
                    <a:pt x="1723446" y="473643"/>
                  </a:lnTo>
                  <a:lnTo>
                    <a:pt x="1732342" y="517739"/>
                  </a:lnTo>
                  <a:lnTo>
                    <a:pt x="1738616" y="562224"/>
                  </a:lnTo>
                  <a:lnTo>
                    <a:pt x="1743121" y="606824"/>
                  </a:lnTo>
                  <a:lnTo>
                    <a:pt x="1750739" y="651458"/>
                  </a:lnTo>
                  <a:lnTo>
                    <a:pt x="1757377" y="682213"/>
                  </a:lnTo>
                  <a:lnTo>
                    <a:pt x="1766942" y="715725"/>
                  </a:lnTo>
                  <a:lnTo>
                    <a:pt x="1775163" y="747817"/>
                  </a:lnTo>
                  <a:lnTo>
                    <a:pt x="1782123" y="778617"/>
                  </a:lnTo>
                  <a:lnTo>
                    <a:pt x="1788524" y="808842"/>
                  </a:lnTo>
                  <a:lnTo>
                    <a:pt x="1794676" y="841458"/>
                  </a:lnTo>
                  <a:lnTo>
                    <a:pt x="1800718" y="874805"/>
                  </a:lnTo>
                  <a:lnTo>
                    <a:pt x="1806710" y="906163"/>
                  </a:lnTo>
                  <a:lnTo>
                    <a:pt x="1812681" y="939282"/>
                  </a:lnTo>
                  <a:lnTo>
                    <a:pt x="1818642" y="972853"/>
                  </a:lnTo>
                  <a:lnTo>
                    <a:pt x="1824598" y="1004310"/>
                  </a:lnTo>
                  <a:lnTo>
                    <a:pt x="1827907" y="1037473"/>
                  </a:lnTo>
                  <a:lnTo>
                    <a:pt x="1830370" y="1072056"/>
                  </a:lnTo>
                  <a:lnTo>
                    <a:pt x="1834772" y="1107270"/>
                  </a:lnTo>
                  <a:lnTo>
                    <a:pt x="1840036" y="1142765"/>
                  </a:lnTo>
                  <a:lnTo>
                    <a:pt x="1844690" y="1177391"/>
                  </a:lnTo>
                  <a:lnTo>
                    <a:pt x="1846758" y="1209318"/>
                  </a:lnTo>
                  <a:lnTo>
                    <a:pt x="1847678" y="1242689"/>
                  </a:lnTo>
                  <a:lnTo>
                    <a:pt x="1849079" y="1277365"/>
                  </a:lnTo>
                  <a:lnTo>
                    <a:pt x="1853008" y="1312620"/>
                  </a:lnTo>
                  <a:lnTo>
                    <a:pt x="1855417" y="1348133"/>
                  </a:lnTo>
                  <a:lnTo>
                    <a:pt x="1857479" y="1383760"/>
                  </a:lnTo>
                  <a:lnTo>
                    <a:pt x="1861703" y="1419438"/>
                  </a:lnTo>
                  <a:lnTo>
                    <a:pt x="1864242" y="1452493"/>
                  </a:lnTo>
                  <a:lnTo>
                    <a:pt x="1866362" y="1484712"/>
                  </a:lnTo>
                  <a:lnTo>
                    <a:pt x="1870612" y="1518876"/>
                  </a:lnTo>
                  <a:lnTo>
                    <a:pt x="1873162" y="1551258"/>
                  </a:lnTo>
                  <a:lnTo>
                    <a:pt x="1875288" y="1583178"/>
                  </a:lnTo>
                  <a:lnTo>
                    <a:pt x="1879540" y="1617209"/>
                  </a:lnTo>
                  <a:lnTo>
                    <a:pt x="1882091" y="1649532"/>
                  </a:lnTo>
                  <a:lnTo>
                    <a:pt x="1884217" y="1681426"/>
                  </a:lnTo>
                  <a:lnTo>
                    <a:pt x="1888469" y="1715445"/>
                  </a:lnTo>
                  <a:lnTo>
                    <a:pt x="1891021" y="1750408"/>
                  </a:lnTo>
                  <a:lnTo>
                    <a:pt x="1892155" y="1785791"/>
                  </a:lnTo>
                  <a:lnTo>
                    <a:pt x="1892659" y="1821361"/>
                  </a:lnTo>
                  <a:lnTo>
                    <a:pt x="1892882" y="1854367"/>
                  </a:lnTo>
                  <a:lnTo>
                    <a:pt x="1892982" y="1886566"/>
                  </a:lnTo>
                  <a:lnTo>
                    <a:pt x="1893026" y="1920720"/>
                  </a:lnTo>
                  <a:lnTo>
                    <a:pt x="1893046" y="1955743"/>
                  </a:lnTo>
                  <a:lnTo>
                    <a:pt x="1893055" y="1990160"/>
                  </a:lnTo>
                  <a:lnTo>
                    <a:pt x="1893059" y="2021993"/>
                  </a:lnTo>
                  <a:lnTo>
                    <a:pt x="1895707" y="2055324"/>
                  </a:lnTo>
                  <a:lnTo>
                    <a:pt x="1899198" y="2088989"/>
                  </a:lnTo>
                  <a:lnTo>
                    <a:pt x="1900750" y="2120487"/>
                  </a:lnTo>
                  <a:lnTo>
                    <a:pt x="1901440" y="2151024"/>
                  </a:lnTo>
                  <a:lnTo>
                    <a:pt x="1902739" y="2181131"/>
                  </a:lnTo>
                  <a:lnTo>
                    <a:pt x="1906623" y="2211049"/>
                  </a:lnTo>
                  <a:lnTo>
                    <a:pt x="1909011" y="2240882"/>
                  </a:lnTo>
                  <a:lnTo>
                    <a:pt x="1911065" y="2270678"/>
                  </a:lnTo>
                  <a:lnTo>
                    <a:pt x="1917799" y="2314352"/>
                  </a:lnTo>
                  <a:lnTo>
                    <a:pt x="1925086" y="2353860"/>
                  </a:lnTo>
                  <a:lnTo>
                    <a:pt x="1928678" y="2395552"/>
                  </a:lnTo>
                  <a:lnTo>
                    <a:pt x="1935586" y="2434474"/>
                  </a:lnTo>
                  <a:lnTo>
                    <a:pt x="1942923" y="2475993"/>
                  </a:lnTo>
                  <a:lnTo>
                    <a:pt x="1946531" y="2514863"/>
                  </a:lnTo>
                  <a:lnTo>
                    <a:pt x="1952450" y="2557358"/>
                  </a:lnTo>
                  <a:lnTo>
                    <a:pt x="1954646" y="2601369"/>
                  </a:lnTo>
                  <a:lnTo>
                    <a:pt x="1955296" y="2645829"/>
                  </a:lnTo>
                  <a:lnTo>
                    <a:pt x="1955448" y="2675550"/>
                  </a:lnTo>
                  <a:lnTo>
                    <a:pt x="1955515" y="2707942"/>
                  </a:lnTo>
                  <a:lnTo>
                    <a:pt x="1955546" y="2741190"/>
                  </a:lnTo>
                  <a:lnTo>
                    <a:pt x="1955559" y="2772503"/>
                  </a:lnTo>
                  <a:lnTo>
                    <a:pt x="1960307" y="2813282"/>
                  </a:lnTo>
                  <a:lnTo>
                    <a:pt x="1963257" y="2850500"/>
                  </a:lnTo>
                  <a:lnTo>
                    <a:pt x="1968872" y="2886663"/>
                  </a:lnTo>
                  <a:lnTo>
                    <a:pt x="1976819" y="2922514"/>
                  </a:lnTo>
                  <a:lnTo>
                    <a:pt x="1985458" y="2958272"/>
                  </a:lnTo>
                  <a:lnTo>
                    <a:pt x="1994301" y="2994002"/>
                  </a:lnTo>
                  <a:lnTo>
                    <a:pt x="2006179" y="3035494"/>
                  </a:lnTo>
                  <a:lnTo>
                    <a:pt x="2020725" y="3078233"/>
                  </a:lnTo>
                  <a:lnTo>
                    <a:pt x="2037672" y="3120372"/>
                  </a:lnTo>
                  <a:lnTo>
                    <a:pt x="2050575" y="3160777"/>
                  </a:lnTo>
                  <a:lnTo>
                    <a:pt x="2062677" y="3203301"/>
                  </a:lnTo>
                  <a:lnTo>
                    <a:pt x="2074622" y="3240658"/>
                  </a:lnTo>
                  <a:lnTo>
                    <a:pt x="2087529" y="3276701"/>
                  </a:lnTo>
                  <a:lnTo>
                    <a:pt x="2105512" y="3312483"/>
                  </a:lnTo>
                  <a:lnTo>
                    <a:pt x="2118912" y="3348214"/>
                  </a:lnTo>
                  <a:lnTo>
                    <a:pt x="2141183" y="3390220"/>
                  </a:lnTo>
                  <a:lnTo>
                    <a:pt x="2170498" y="3430998"/>
                  </a:lnTo>
                  <a:lnTo>
                    <a:pt x="2203902" y="3471117"/>
                  </a:lnTo>
                  <a:lnTo>
                    <a:pt x="2225491" y="3490422"/>
                  </a:lnTo>
                  <a:lnTo>
                    <a:pt x="2252501" y="3504895"/>
                  </a:lnTo>
                  <a:lnTo>
                    <a:pt x="2280866" y="3513740"/>
                  </a:lnTo>
                  <a:lnTo>
                    <a:pt x="2298126" y="3509820"/>
                  </a:lnTo>
                  <a:lnTo>
                    <a:pt x="2321687" y="35000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9" name="SMARTInkShape-1043"/>
            <p:cNvSpPr/>
            <p:nvPr>
              <p:custDataLst>
                <p:tags r:id="rId32"/>
              </p:custDataLst>
            </p:nvPr>
          </p:nvSpPr>
          <p:spPr bwMode="auto">
            <a:xfrm>
              <a:off x="3179491" y="5600171"/>
              <a:ext cx="389670" cy="547066"/>
            </a:xfrm>
            <a:custGeom>
              <a:avLst/>
              <a:gdLst/>
              <a:ahLst/>
              <a:cxnLst/>
              <a:rect l="0" t="0" r="0" b="0"/>
              <a:pathLst>
                <a:path w="389670" h="547066">
                  <a:moveTo>
                    <a:pt x="222720" y="70181"/>
                  </a:moveTo>
                  <a:lnTo>
                    <a:pt x="222720" y="70181"/>
                  </a:lnTo>
                  <a:lnTo>
                    <a:pt x="207489" y="55941"/>
                  </a:lnTo>
                  <a:lnTo>
                    <a:pt x="195862" y="50390"/>
                  </a:lnTo>
                  <a:lnTo>
                    <a:pt x="189947" y="46502"/>
                  </a:lnTo>
                  <a:lnTo>
                    <a:pt x="181039" y="43321"/>
                  </a:lnTo>
                  <a:lnTo>
                    <a:pt x="172116" y="37528"/>
                  </a:lnTo>
                  <a:lnTo>
                    <a:pt x="162196" y="35370"/>
                  </a:lnTo>
                  <a:lnTo>
                    <a:pt x="140617" y="34581"/>
                  </a:lnTo>
                  <a:lnTo>
                    <a:pt x="133975" y="37160"/>
                  </a:lnTo>
                  <a:lnTo>
                    <a:pt x="127715" y="40622"/>
                  </a:lnTo>
                  <a:lnTo>
                    <a:pt x="115612" y="42844"/>
                  </a:lnTo>
                  <a:lnTo>
                    <a:pt x="112619" y="43026"/>
                  </a:lnTo>
                  <a:lnTo>
                    <a:pt x="106648" y="45875"/>
                  </a:lnTo>
                  <a:lnTo>
                    <a:pt x="69180" y="80888"/>
                  </a:lnTo>
                  <a:lnTo>
                    <a:pt x="56278" y="101877"/>
                  </a:lnTo>
                  <a:lnTo>
                    <a:pt x="38195" y="145834"/>
                  </a:lnTo>
                  <a:lnTo>
                    <a:pt x="26271" y="185041"/>
                  </a:lnTo>
                  <a:lnTo>
                    <a:pt x="14361" y="226483"/>
                  </a:lnTo>
                  <a:lnTo>
                    <a:pt x="5431" y="265872"/>
                  </a:lnTo>
                  <a:lnTo>
                    <a:pt x="1242" y="308962"/>
                  </a:lnTo>
                  <a:lnTo>
                    <a:pt x="0" y="348409"/>
                  </a:lnTo>
                  <a:lnTo>
                    <a:pt x="4373" y="385231"/>
                  </a:lnTo>
                  <a:lnTo>
                    <a:pt x="7212" y="421277"/>
                  </a:lnTo>
                  <a:lnTo>
                    <a:pt x="12794" y="452352"/>
                  </a:lnTo>
                  <a:lnTo>
                    <a:pt x="33520" y="495922"/>
                  </a:lnTo>
                  <a:lnTo>
                    <a:pt x="41397" y="508438"/>
                  </a:lnTo>
                  <a:lnTo>
                    <a:pt x="62622" y="524557"/>
                  </a:lnTo>
                  <a:lnTo>
                    <a:pt x="104828" y="543363"/>
                  </a:lnTo>
                  <a:lnTo>
                    <a:pt x="111383" y="546369"/>
                  </a:lnTo>
                  <a:lnTo>
                    <a:pt x="126604" y="547065"/>
                  </a:lnTo>
                  <a:lnTo>
                    <a:pt x="168428" y="542937"/>
                  </a:lnTo>
                  <a:lnTo>
                    <a:pt x="206138" y="531088"/>
                  </a:lnTo>
                  <a:lnTo>
                    <a:pt x="249677" y="513959"/>
                  </a:lnTo>
                  <a:lnTo>
                    <a:pt x="287051" y="486543"/>
                  </a:lnTo>
                  <a:lnTo>
                    <a:pt x="323822" y="445012"/>
                  </a:lnTo>
                  <a:lnTo>
                    <a:pt x="353676" y="408108"/>
                  </a:lnTo>
                  <a:lnTo>
                    <a:pt x="370370" y="372521"/>
                  </a:lnTo>
                  <a:lnTo>
                    <a:pt x="383221" y="328303"/>
                  </a:lnTo>
                  <a:lnTo>
                    <a:pt x="389669" y="293174"/>
                  </a:lnTo>
                  <a:lnTo>
                    <a:pt x="388934" y="254984"/>
                  </a:lnTo>
                  <a:lnTo>
                    <a:pt x="385890" y="225737"/>
                  </a:lnTo>
                  <a:lnTo>
                    <a:pt x="384537" y="192895"/>
                  </a:lnTo>
                  <a:lnTo>
                    <a:pt x="379034" y="150417"/>
                  </a:lnTo>
                  <a:lnTo>
                    <a:pt x="371121" y="107955"/>
                  </a:lnTo>
                  <a:lnTo>
                    <a:pt x="362492" y="68695"/>
                  </a:lnTo>
                  <a:lnTo>
                    <a:pt x="343558" y="27996"/>
                  </a:lnTo>
                  <a:lnTo>
                    <a:pt x="332319" y="13067"/>
                  </a:lnTo>
                  <a:lnTo>
                    <a:pt x="318064" y="5109"/>
                  </a:lnTo>
                  <a:lnTo>
                    <a:pt x="284658" y="0"/>
                  </a:lnTo>
                  <a:lnTo>
                    <a:pt x="258270" y="3856"/>
                  </a:lnTo>
                  <a:lnTo>
                    <a:pt x="216550" y="21177"/>
                  </a:lnTo>
                  <a:lnTo>
                    <a:pt x="178072" y="433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07" name="SMARTInkShape-Group282"/>
          <p:cNvGrpSpPr/>
          <p:nvPr/>
        </p:nvGrpSpPr>
        <p:grpSpPr>
          <a:xfrm>
            <a:off x="670104" y="2370152"/>
            <a:ext cx="640266" cy="869878"/>
            <a:chOff x="670104" y="2370152"/>
            <a:chExt cx="640266" cy="869878"/>
          </a:xfrm>
        </p:grpSpPr>
        <p:sp>
          <p:nvSpPr>
            <p:cNvPr id="201" name="SMARTInkShape-1044"/>
            <p:cNvSpPr/>
            <p:nvPr>
              <p:custDataLst>
                <p:tags r:id="rId25"/>
              </p:custDataLst>
            </p:nvPr>
          </p:nvSpPr>
          <p:spPr bwMode="auto">
            <a:xfrm>
              <a:off x="670104" y="2709807"/>
              <a:ext cx="178081" cy="254850"/>
            </a:xfrm>
            <a:custGeom>
              <a:avLst/>
              <a:gdLst/>
              <a:ahLst/>
              <a:cxnLst/>
              <a:rect l="0" t="0" r="0" b="0"/>
              <a:pathLst>
                <a:path w="178081" h="254850">
                  <a:moveTo>
                    <a:pt x="17482" y="58396"/>
                  </a:moveTo>
                  <a:lnTo>
                    <a:pt x="17482" y="58396"/>
                  </a:lnTo>
                  <a:lnTo>
                    <a:pt x="17482" y="63137"/>
                  </a:lnTo>
                  <a:lnTo>
                    <a:pt x="16490" y="63541"/>
                  </a:lnTo>
                  <a:lnTo>
                    <a:pt x="8920" y="58655"/>
                  </a:lnTo>
                  <a:lnTo>
                    <a:pt x="0" y="58403"/>
                  </a:lnTo>
                  <a:lnTo>
                    <a:pt x="12935" y="45094"/>
                  </a:lnTo>
                  <a:lnTo>
                    <a:pt x="41941" y="28508"/>
                  </a:lnTo>
                  <a:lnTo>
                    <a:pt x="83996" y="15889"/>
                  </a:lnTo>
                  <a:lnTo>
                    <a:pt x="126791" y="4928"/>
                  </a:lnTo>
                  <a:lnTo>
                    <a:pt x="145230" y="0"/>
                  </a:lnTo>
                  <a:lnTo>
                    <a:pt x="165727" y="3987"/>
                  </a:lnTo>
                  <a:lnTo>
                    <a:pt x="172972" y="14053"/>
                  </a:lnTo>
                  <a:lnTo>
                    <a:pt x="176663" y="29603"/>
                  </a:lnTo>
                  <a:lnTo>
                    <a:pt x="178080" y="69175"/>
                  </a:lnTo>
                  <a:lnTo>
                    <a:pt x="165776" y="113378"/>
                  </a:lnTo>
                  <a:lnTo>
                    <a:pt x="151357" y="156808"/>
                  </a:lnTo>
                  <a:lnTo>
                    <a:pt x="131391" y="200303"/>
                  </a:lnTo>
                  <a:lnTo>
                    <a:pt x="123326" y="224635"/>
                  </a:lnTo>
                  <a:lnTo>
                    <a:pt x="109310" y="245619"/>
                  </a:lnTo>
                  <a:lnTo>
                    <a:pt x="106779" y="2548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2" name="SMARTInkShape-1045"/>
            <p:cNvSpPr/>
            <p:nvPr>
              <p:custDataLst>
                <p:tags r:id="rId26"/>
              </p:custDataLst>
            </p:nvPr>
          </p:nvSpPr>
          <p:spPr bwMode="auto">
            <a:xfrm>
              <a:off x="857319" y="2428875"/>
              <a:ext cx="160666" cy="476829"/>
            </a:xfrm>
            <a:custGeom>
              <a:avLst/>
              <a:gdLst/>
              <a:ahLst/>
              <a:cxnLst/>
              <a:rect l="0" t="0" r="0" b="0"/>
              <a:pathLst>
                <a:path w="160666" h="476829">
                  <a:moveTo>
                    <a:pt x="53509" y="0"/>
                  </a:moveTo>
                  <a:lnTo>
                    <a:pt x="53509" y="0"/>
                  </a:lnTo>
                  <a:lnTo>
                    <a:pt x="48769" y="0"/>
                  </a:lnTo>
                  <a:lnTo>
                    <a:pt x="43796" y="2646"/>
                  </a:lnTo>
                  <a:lnTo>
                    <a:pt x="32518" y="12429"/>
                  </a:lnTo>
                  <a:lnTo>
                    <a:pt x="14800" y="42240"/>
                  </a:lnTo>
                  <a:lnTo>
                    <a:pt x="2575" y="78580"/>
                  </a:lnTo>
                  <a:lnTo>
                    <a:pt x="279" y="117027"/>
                  </a:lnTo>
                  <a:lnTo>
                    <a:pt x="0" y="154636"/>
                  </a:lnTo>
                  <a:lnTo>
                    <a:pt x="2597" y="188362"/>
                  </a:lnTo>
                  <a:lnTo>
                    <a:pt x="7005" y="226137"/>
                  </a:lnTo>
                  <a:lnTo>
                    <a:pt x="10957" y="266102"/>
                  </a:lnTo>
                  <a:lnTo>
                    <a:pt x="15766" y="308371"/>
                  </a:lnTo>
                  <a:lnTo>
                    <a:pt x="17883" y="339460"/>
                  </a:lnTo>
                  <a:lnTo>
                    <a:pt x="24653" y="379275"/>
                  </a:lnTo>
                  <a:lnTo>
                    <a:pt x="35829" y="422992"/>
                  </a:lnTo>
                  <a:lnTo>
                    <a:pt x="47592" y="451325"/>
                  </a:lnTo>
                  <a:lnTo>
                    <a:pt x="56171" y="461203"/>
                  </a:lnTo>
                  <a:lnTo>
                    <a:pt x="73107" y="475630"/>
                  </a:lnTo>
                  <a:lnTo>
                    <a:pt x="77488" y="476828"/>
                  </a:lnTo>
                  <a:lnTo>
                    <a:pt x="87649" y="475515"/>
                  </a:lnTo>
                  <a:lnTo>
                    <a:pt x="99784" y="469197"/>
                  </a:lnTo>
                  <a:lnTo>
                    <a:pt x="131304" y="439912"/>
                  </a:lnTo>
                  <a:lnTo>
                    <a:pt x="160665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3" name="SMARTInkShape-1046"/>
            <p:cNvSpPr/>
            <p:nvPr>
              <p:custDataLst>
                <p:tags r:id="rId27"/>
              </p:custDataLst>
            </p:nvPr>
          </p:nvSpPr>
          <p:spPr bwMode="auto">
            <a:xfrm>
              <a:off x="973336" y="2598690"/>
              <a:ext cx="97813" cy="169514"/>
            </a:xfrm>
            <a:custGeom>
              <a:avLst/>
              <a:gdLst/>
              <a:ahLst/>
              <a:cxnLst/>
              <a:rect l="0" t="0" r="0" b="0"/>
              <a:pathLst>
                <a:path w="97813" h="169514">
                  <a:moveTo>
                    <a:pt x="0" y="26638"/>
                  </a:moveTo>
                  <a:lnTo>
                    <a:pt x="0" y="26638"/>
                  </a:lnTo>
                  <a:lnTo>
                    <a:pt x="8121" y="19509"/>
                  </a:lnTo>
                  <a:lnTo>
                    <a:pt x="35236" y="2426"/>
                  </a:lnTo>
                  <a:lnTo>
                    <a:pt x="52270" y="358"/>
                  </a:lnTo>
                  <a:lnTo>
                    <a:pt x="64215" y="0"/>
                  </a:lnTo>
                  <a:lnTo>
                    <a:pt x="70873" y="2562"/>
                  </a:lnTo>
                  <a:lnTo>
                    <a:pt x="83232" y="12291"/>
                  </a:lnTo>
                  <a:lnTo>
                    <a:pt x="86602" y="20592"/>
                  </a:lnTo>
                  <a:lnTo>
                    <a:pt x="89091" y="29904"/>
                  </a:lnTo>
                  <a:lnTo>
                    <a:pt x="95079" y="41717"/>
                  </a:lnTo>
                  <a:lnTo>
                    <a:pt x="97812" y="68728"/>
                  </a:lnTo>
                  <a:lnTo>
                    <a:pt x="90100" y="110006"/>
                  </a:lnTo>
                  <a:lnTo>
                    <a:pt x="88543" y="126856"/>
                  </a:lnTo>
                  <a:lnTo>
                    <a:pt x="82276" y="144587"/>
                  </a:lnTo>
                  <a:lnTo>
                    <a:pt x="80223" y="154466"/>
                  </a:lnTo>
                  <a:lnTo>
                    <a:pt x="71438" y="1695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4" name="SMARTInkShape-1047"/>
            <p:cNvSpPr/>
            <p:nvPr>
              <p:custDataLst>
                <p:tags r:id="rId28"/>
              </p:custDataLst>
            </p:nvPr>
          </p:nvSpPr>
          <p:spPr bwMode="auto">
            <a:xfrm>
              <a:off x="1062900" y="2491383"/>
              <a:ext cx="133679" cy="178068"/>
            </a:xfrm>
            <a:custGeom>
              <a:avLst/>
              <a:gdLst/>
              <a:ahLst/>
              <a:cxnLst/>
              <a:rect l="0" t="0" r="0" b="0"/>
              <a:pathLst>
                <a:path w="133679" h="178068">
                  <a:moveTo>
                    <a:pt x="17592" y="0"/>
                  </a:moveTo>
                  <a:lnTo>
                    <a:pt x="17592" y="0"/>
                  </a:lnTo>
                  <a:lnTo>
                    <a:pt x="11455" y="14258"/>
                  </a:lnTo>
                  <a:lnTo>
                    <a:pt x="8498" y="29470"/>
                  </a:lnTo>
                  <a:lnTo>
                    <a:pt x="2771" y="42686"/>
                  </a:lnTo>
                  <a:lnTo>
                    <a:pt x="0" y="82779"/>
                  </a:lnTo>
                  <a:lnTo>
                    <a:pt x="804" y="101036"/>
                  </a:lnTo>
                  <a:lnTo>
                    <a:pt x="12172" y="130946"/>
                  </a:lnTo>
                  <a:lnTo>
                    <a:pt x="20475" y="140219"/>
                  </a:lnTo>
                  <a:lnTo>
                    <a:pt x="62867" y="169595"/>
                  </a:lnTo>
                  <a:lnTo>
                    <a:pt x="74426" y="174594"/>
                  </a:lnTo>
                  <a:lnTo>
                    <a:pt x="99209" y="178067"/>
                  </a:lnTo>
                  <a:lnTo>
                    <a:pt x="114094" y="173697"/>
                  </a:lnTo>
                  <a:lnTo>
                    <a:pt x="133678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5" name="SMARTInkShape-1048"/>
            <p:cNvSpPr/>
            <p:nvPr>
              <p:custDataLst>
                <p:tags r:id="rId29"/>
              </p:custDataLst>
            </p:nvPr>
          </p:nvSpPr>
          <p:spPr bwMode="auto">
            <a:xfrm>
              <a:off x="1026914" y="2370152"/>
              <a:ext cx="283456" cy="424841"/>
            </a:xfrm>
            <a:custGeom>
              <a:avLst/>
              <a:gdLst/>
              <a:ahLst/>
              <a:cxnLst/>
              <a:rect l="0" t="0" r="0" b="0"/>
              <a:pathLst>
                <a:path w="283456" h="424841">
                  <a:moveTo>
                    <a:pt x="0" y="5145"/>
                  </a:moveTo>
                  <a:lnTo>
                    <a:pt x="0" y="5145"/>
                  </a:lnTo>
                  <a:lnTo>
                    <a:pt x="39218" y="5145"/>
                  </a:lnTo>
                  <a:lnTo>
                    <a:pt x="54141" y="4153"/>
                  </a:lnTo>
                  <a:lnTo>
                    <a:pt x="74691" y="0"/>
                  </a:lnTo>
                  <a:lnTo>
                    <a:pt x="98199" y="4172"/>
                  </a:lnTo>
                  <a:lnTo>
                    <a:pt x="127068" y="11824"/>
                  </a:lnTo>
                  <a:lnTo>
                    <a:pt x="135314" y="12574"/>
                  </a:lnTo>
                  <a:lnTo>
                    <a:pt x="152413" y="21345"/>
                  </a:lnTo>
                  <a:lnTo>
                    <a:pt x="195541" y="52551"/>
                  </a:lnTo>
                  <a:lnTo>
                    <a:pt x="233424" y="91988"/>
                  </a:lnTo>
                  <a:lnTo>
                    <a:pt x="260017" y="130668"/>
                  </a:lnTo>
                  <a:lnTo>
                    <a:pt x="272393" y="165919"/>
                  </a:lnTo>
                  <a:lnTo>
                    <a:pt x="279152" y="196655"/>
                  </a:lnTo>
                  <a:lnTo>
                    <a:pt x="282818" y="227513"/>
                  </a:lnTo>
                  <a:lnTo>
                    <a:pt x="283455" y="257764"/>
                  </a:lnTo>
                  <a:lnTo>
                    <a:pt x="280430" y="287746"/>
                  </a:lnTo>
                  <a:lnTo>
                    <a:pt x="278425" y="317607"/>
                  </a:lnTo>
                  <a:lnTo>
                    <a:pt x="275549" y="349400"/>
                  </a:lnTo>
                  <a:lnTo>
                    <a:pt x="267656" y="386681"/>
                  </a:lnTo>
                  <a:lnTo>
                    <a:pt x="258961" y="4248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6" name="SMARTInkShape-1049"/>
            <p:cNvSpPr/>
            <p:nvPr>
              <p:custDataLst>
                <p:tags r:id="rId30"/>
              </p:custDataLst>
            </p:nvPr>
          </p:nvSpPr>
          <p:spPr bwMode="auto">
            <a:xfrm>
              <a:off x="678656" y="2830711"/>
              <a:ext cx="107121" cy="409319"/>
            </a:xfrm>
            <a:custGeom>
              <a:avLst/>
              <a:gdLst/>
              <a:ahLst/>
              <a:cxnLst/>
              <a:rect l="0" t="0" r="0" b="0"/>
              <a:pathLst>
                <a:path w="107121" h="409319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6137" y="15231"/>
                  </a:lnTo>
                  <a:lnTo>
                    <a:pt x="21250" y="58826"/>
                  </a:lnTo>
                  <a:lnTo>
                    <a:pt x="35774" y="101564"/>
                  </a:lnTo>
                  <a:lnTo>
                    <a:pt x="42019" y="137580"/>
                  </a:lnTo>
                  <a:lnTo>
                    <a:pt x="46515" y="177025"/>
                  </a:lnTo>
                  <a:lnTo>
                    <a:pt x="54132" y="216493"/>
                  </a:lnTo>
                  <a:lnTo>
                    <a:pt x="62672" y="256961"/>
                  </a:lnTo>
                  <a:lnTo>
                    <a:pt x="71486" y="294087"/>
                  </a:lnTo>
                  <a:lnTo>
                    <a:pt x="83354" y="337447"/>
                  </a:lnTo>
                  <a:lnTo>
                    <a:pt x="96464" y="380312"/>
                  </a:lnTo>
                  <a:lnTo>
                    <a:pt x="100089" y="389955"/>
                  </a:lnTo>
                  <a:lnTo>
                    <a:pt x="105761" y="399489"/>
                  </a:lnTo>
                  <a:lnTo>
                    <a:pt x="107034" y="409318"/>
                  </a:lnTo>
                  <a:lnTo>
                    <a:pt x="107120" y="405596"/>
                  </a:lnTo>
                  <a:lnTo>
                    <a:pt x="104495" y="400861"/>
                  </a:lnTo>
                  <a:lnTo>
                    <a:pt x="98227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10" name="SMARTInkShape-Group283"/>
          <p:cNvGrpSpPr/>
          <p:nvPr/>
        </p:nvGrpSpPr>
        <p:grpSpPr>
          <a:xfrm>
            <a:off x="7438538" y="5866805"/>
            <a:ext cx="312432" cy="239736"/>
            <a:chOff x="7438538" y="5866805"/>
            <a:chExt cx="312432" cy="239736"/>
          </a:xfrm>
        </p:grpSpPr>
        <p:sp>
          <p:nvSpPr>
            <p:cNvPr id="208" name="SMARTInkShape-1050"/>
            <p:cNvSpPr/>
            <p:nvPr>
              <p:custDataLst>
                <p:tags r:id="rId23"/>
              </p:custDataLst>
            </p:nvPr>
          </p:nvSpPr>
          <p:spPr bwMode="auto">
            <a:xfrm>
              <a:off x="7581315" y="5866805"/>
              <a:ext cx="169655" cy="186118"/>
            </a:xfrm>
            <a:custGeom>
              <a:avLst/>
              <a:gdLst/>
              <a:ahLst/>
              <a:cxnLst/>
              <a:rect l="0" t="0" r="0" b="0"/>
              <a:pathLst>
                <a:path w="169655" h="186118">
                  <a:moveTo>
                    <a:pt x="17849" y="0"/>
                  </a:moveTo>
                  <a:lnTo>
                    <a:pt x="17849" y="0"/>
                  </a:lnTo>
                  <a:lnTo>
                    <a:pt x="17849" y="13302"/>
                  </a:lnTo>
                  <a:lnTo>
                    <a:pt x="15203" y="18479"/>
                  </a:lnTo>
                  <a:lnTo>
                    <a:pt x="11712" y="24088"/>
                  </a:lnTo>
                  <a:lnTo>
                    <a:pt x="9746" y="33815"/>
                  </a:lnTo>
                  <a:lnTo>
                    <a:pt x="8172" y="47832"/>
                  </a:lnTo>
                  <a:lnTo>
                    <a:pt x="2855" y="59702"/>
                  </a:lnTo>
                  <a:lnTo>
                    <a:pt x="64" y="102112"/>
                  </a:lnTo>
                  <a:lnTo>
                    <a:pt x="0" y="126347"/>
                  </a:lnTo>
                  <a:lnTo>
                    <a:pt x="2640" y="133214"/>
                  </a:lnTo>
                  <a:lnTo>
                    <a:pt x="29801" y="172260"/>
                  </a:lnTo>
                  <a:lnTo>
                    <a:pt x="35729" y="175778"/>
                  </a:lnTo>
                  <a:lnTo>
                    <a:pt x="64234" y="186117"/>
                  </a:lnTo>
                  <a:lnTo>
                    <a:pt x="103342" y="179711"/>
                  </a:lnTo>
                  <a:lnTo>
                    <a:pt x="143540" y="169027"/>
                  </a:lnTo>
                  <a:lnTo>
                    <a:pt x="169654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09" name="SMARTInkShape-1051"/>
            <p:cNvSpPr/>
            <p:nvPr>
              <p:custDataLst>
                <p:tags r:id="rId24"/>
              </p:custDataLst>
            </p:nvPr>
          </p:nvSpPr>
          <p:spPr bwMode="auto">
            <a:xfrm>
              <a:off x="7438538" y="5920415"/>
              <a:ext cx="97963" cy="186126"/>
            </a:xfrm>
            <a:custGeom>
              <a:avLst/>
              <a:gdLst/>
              <a:ahLst/>
              <a:cxnLst/>
              <a:rect l="0" t="0" r="0" b="0"/>
              <a:pathLst>
                <a:path w="97963" h="186126">
                  <a:moveTo>
                    <a:pt x="8821" y="17827"/>
                  </a:moveTo>
                  <a:lnTo>
                    <a:pt x="8821" y="17827"/>
                  </a:lnTo>
                  <a:lnTo>
                    <a:pt x="8821" y="10139"/>
                  </a:lnTo>
                  <a:lnTo>
                    <a:pt x="7829" y="9725"/>
                  </a:lnTo>
                  <a:lnTo>
                    <a:pt x="1133" y="9006"/>
                  </a:lnTo>
                  <a:lnTo>
                    <a:pt x="444" y="6300"/>
                  </a:lnTo>
                  <a:lnTo>
                    <a:pt x="0" y="1218"/>
                  </a:lnTo>
                  <a:lnTo>
                    <a:pt x="956" y="801"/>
                  </a:lnTo>
                  <a:lnTo>
                    <a:pt x="13196" y="0"/>
                  </a:lnTo>
                  <a:lnTo>
                    <a:pt x="25882" y="4718"/>
                  </a:lnTo>
                  <a:lnTo>
                    <a:pt x="41810" y="14210"/>
                  </a:lnTo>
                  <a:lnTo>
                    <a:pt x="51926" y="16219"/>
                  </a:lnTo>
                  <a:lnTo>
                    <a:pt x="56409" y="18740"/>
                  </a:lnTo>
                  <a:lnTo>
                    <a:pt x="77018" y="42057"/>
                  </a:lnTo>
                  <a:lnTo>
                    <a:pt x="94126" y="73688"/>
                  </a:lnTo>
                  <a:lnTo>
                    <a:pt x="97329" y="88539"/>
                  </a:lnTo>
                  <a:lnTo>
                    <a:pt x="97962" y="105768"/>
                  </a:lnTo>
                  <a:lnTo>
                    <a:pt x="95404" y="114128"/>
                  </a:lnTo>
                  <a:lnTo>
                    <a:pt x="91950" y="121150"/>
                  </a:lnTo>
                  <a:lnTo>
                    <a:pt x="84556" y="150526"/>
                  </a:lnTo>
                  <a:lnTo>
                    <a:pt x="76792" y="162427"/>
                  </a:lnTo>
                  <a:lnTo>
                    <a:pt x="71111" y="166431"/>
                  </a:lnTo>
                  <a:lnTo>
                    <a:pt x="65279" y="169201"/>
                  </a:lnTo>
                  <a:lnTo>
                    <a:pt x="46687" y="184416"/>
                  </a:lnTo>
                  <a:lnTo>
                    <a:pt x="41195" y="186125"/>
                  </a:lnTo>
                  <a:lnTo>
                    <a:pt x="39333" y="185588"/>
                  </a:lnTo>
                  <a:lnTo>
                    <a:pt x="38092" y="184238"/>
                  </a:lnTo>
                  <a:lnTo>
                    <a:pt x="36100" y="179683"/>
                  </a:lnTo>
                  <a:lnTo>
                    <a:pt x="35610" y="1696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11" name="SMARTInkShape-1052"/>
          <p:cNvSpPr/>
          <p:nvPr>
            <p:custDataLst>
              <p:tags r:id="rId3"/>
            </p:custDataLst>
          </p:nvPr>
        </p:nvSpPr>
        <p:spPr bwMode="auto">
          <a:xfrm>
            <a:off x="6152555" y="321469"/>
            <a:ext cx="62476" cy="116087"/>
          </a:xfrm>
          <a:custGeom>
            <a:avLst/>
            <a:gdLst/>
            <a:ahLst/>
            <a:cxnLst/>
            <a:rect l="0" t="0" r="0" b="0"/>
            <a:pathLst>
              <a:path w="62476" h="116087">
                <a:moveTo>
                  <a:pt x="17859" y="0"/>
                </a:moveTo>
                <a:lnTo>
                  <a:pt x="17859" y="0"/>
                </a:lnTo>
                <a:lnTo>
                  <a:pt x="4556" y="13302"/>
                </a:lnTo>
                <a:lnTo>
                  <a:pt x="2024" y="18480"/>
                </a:lnTo>
                <a:lnTo>
                  <a:pt x="80" y="33594"/>
                </a:lnTo>
                <a:lnTo>
                  <a:pt x="10" y="47737"/>
                </a:lnTo>
                <a:lnTo>
                  <a:pt x="998" y="49684"/>
                </a:lnTo>
                <a:lnTo>
                  <a:pt x="2650" y="50982"/>
                </a:lnTo>
                <a:lnTo>
                  <a:pt x="4743" y="51847"/>
                </a:lnTo>
                <a:lnTo>
                  <a:pt x="6139" y="53416"/>
                </a:lnTo>
                <a:lnTo>
                  <a:pt x="7689" y="57806"/>
                </a:lnTo>
                <a:lnTo>
                  <a:pt x="9094" y="59373"/>
                </a:lnTo>
                <a:lnTo>
                  <a:pt x="21250" y="66835"/>
                </a:lnTo>
                <a:lnTo>
                  <a:pt x="42506" y="86179"/>
                </a:lnTo>
                <a:lnTo>
                  <a:pt x="47996" y="87911"/>
                </a:lnTo>
                <a:lnTo>
                  <a:pt x="49856" y="89365"/>
                </a:lnTo>
                <a:lnTo>
                  <a:pt x="53432" y="97822"/>
                </a:lnTo>
                <a:lnTo>
                  <a:pt x="58274" y="98107"/>
                </a:lnTo>
                <a:lnTo>
                  <a:pt x="59686" y="99139"/>
                </a:lnTo>
                <a:lnTo>
                  <a:pt x="62475" y="107046"/>
                </a:lnTo>
                <a:lnTo>
                  <a:pt x="54816" y="114835"/>
                </a:lnTo>
                <a:lnTo>
                  <a:pt x="45998" y="115976"/>
                </a:lnTo>
                <a:lnTo>
                  <a:pt x="1395" y="116086"/>
                </a:lnTo>
                <a:lnTo>
                  <a:pt x="0" y="11608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23" name="SMARTInkShape-Group285"/>
          <p:cNvGrpSpPr/>
          <p:nvPr/>
        </p:nvGrpSpPr>
        <p:grpSpPr>
          <a:xfrm>
            <a:off x="6866931" y="295331"/>
            <a:ext cx="1862415" cy="392256"/>
            <a:chOff x="6866931" y="295331"/>
            <a:chExt cx="1862415" cy="392256"/>
          </a:xfrm>
        </p:grpSpPr>
        <p:sp>
          <p:nvSpPr>
            <p:cNvPr id="212" name="SMARTInkShape-1053"/>
            <p:cNvSpPr/>
            <p:nvPr>
              <p:custDataLst>
                <p:tags r:id="rId12"/>
              </p:custDataLst>
            </p:nvPr>
          </p:nvSpPr>
          <p:spPr bwMode="auto">
            <a:xfrm>
              <a:off x="8273852" y="295331"/>
              <a:ext cx="455494" cy="392256"/>
            </a:xfrm>
            <a:custGeom>
              <a:avLst/>
              <a:gdLst/>
              <a:ahLst/>
              <a:cxnLst/>
              <a:rect l="0" t="0" r="0" b="0"/>
              <a:pathLst>
                <a:path w="455494" h="392256">
                  <a:moveTo>
                    <a:pt x="57546" y="258310"/>
                  </a:moveTo>
                  <a:lnTo>
                    <a:pt x="57546" y="258310"/>
                  </a:lnTo>
                  <a:lnTo>
                    <a:pt x="57546" y="238192"/>
                  </a:lnTo>
                  <a:lnTo>
                    <a:pt x="68570" y="198243"/>
                  </a:lnTo>
                  <a:lnTo>
                    <a:pt x="72367" y="190934"/>
                  </a:lnTo>
                  <a:lnTo>
                    <a:pt x="74806" y="178157"/>
                  </a:lnTo>
                  <a:lnTo>
                    <a:pt x="75006" y="175109"/>
                  </a:lnTo>
                  <a:lnTo>
                    <a:pt x="77874" y="169076"/>
                  </a:lnTo>
                  <a:lnTo>
                    <a:pt x="80027" y="166079"/>
                  </a:lnTo>
                  <a:lnTo>
                    <a:pt x="80471" y="164080"/>
                  </a:lnTo>
                  <a:lnTo>
                    <a:pt x="79775" y="162748"/>
                  </a:lnTo>
                  <a:lnTo>
                    <a:pt x="75662" y="160239"/>
                  </a:lnTo>
                  <a:lnTo>
                    <a:pt x="63000" y="160097"/>
                  </a:lnTo>
                  <a:lnTo>
                    <a:pt x="60190" y="162077"/>
                  </a:lnTo>
                  <a:lnTo>
                    <a:pt x="33725" y="199813"/>
                  </a:lnTo>
                  <a:lnTo>
                    <a:pt x="15873" y="240725"/>
                  </a:lnTo>
                  <a:lnTo>
                    <a:pt x="0" y="277916"/>
                  </a:lnTo>
                  <a:lnTo>
                    <a:pt x="330" y="282295"/>
                  </a:lnTo>
                  <a:lnTo>
                    <a:pt x="3249" y="296451"/>
                  </a:lnTo>
                  <a:lnTo>
                    <a:pt x="3755" y="305770"/>
                  </a:lnTo>
                  <a:lnTo>
                    <a:pt x="4818" y="307810"/>
                  </a:lnTo>
                  <a:lnTo>
                    <a:pt x="6519" y="309169"/>
                  </a:lnTo>
                  <a:lnTo>
                    <a:pt x="8646" y="310075"/>
                  </a:lnTo>
                  <a:lnTo>
                    <a:pt x="10063" y="311672"/>
                  </a:lnTo>
                  <a:lnTo>
                    <a:pt x="11638" y="316091"/>
                  </a:lnTo>
                  <a:lnTo>
                    <a:pt x="13050" y="317667"/>
                  </a:lnTo>
                  <a:lnTo>
                    <a:pt x="17265" y="319417"/>
                  </a:lnTo>
                  <a:lnTo>
                    <a:pt x="25217" y="320402"/>
                  </a:lnTo>
                  <a:lnTo>
                    <a:pt x="27063" y="319549"/>
                  </a:lnTo>
                  <a:lnTo>
                    <a:pt x="28294" y="317987"/>
                  </a:lnTo>
                  <a:lnTo>
                    <a:pt x="30655" y="313606"/>
                  </a:lnTo>
                  <a:lnTo>
                    <a:pt x="53652" y="288043"/>
                  </a:lnTo>
                  <a:lnTo>
                    <a:pt x="61774" y="268448"/>
                  </a:lnTo>
                  <a:lnTo>
                    <a:pt x="61741" y="257524"/>
                  </a:lnTo>
                  <a:lnTo>
                    <a:pt x="60343" y="251833"/>
                  </a:lnTo>
                  <a:lnTo>
                    <a:pt x="65479" y="208903"/>
                  </a:lnTo>
                  <a:lnTo>
                    <a:pt x="66181" y="190203"/>
                  </a:lnTo>
                  <a:lnTo>
                    <a:pt x="63699" y="180746"/>
                  </a:lnTo>
                  <a:lnTo>
                    <a:pt x="59369" y="169843"/>
                  </a:lnTo>
                  <a:lnTo>
                    <a:pt x="58762" y="166590"/>
                  </a:lnTo>
                  <a:lnTo>
                    <a:pt x="53166" y="157271"/>
                  </a:lnTo>
                  <a:lnTo>
                    <a:pt x="47992" y="153872"/>
                  </a:lnTo>
                  <a:lnTo>
                    <a:pt x="45224" y="152966"/>
                  </a:lnTo>
                  <a:lnTo>
                    <a:pt x="42386" y="153354"/>
                  </a:lnTo>
                  <a:lnTo>
                    <a:pt x="30702" y="158460"/>
                  </a:lnTo>
                  <a:lnTo>
                    <a:pt x="27744" y="159001"/>
                  </a:lnTo>
                  <a:lnTo>
                    <a:pt x="18840" y="164503"/>
                  </a:lnTo>
                  <a:lnTo>
                    <a:pt x="15539" y="169654"/>
                  </a:lnTo>
                  <a:lnTo>
                    <a:pt x="13079" y="175251"/>
                  </a:lnTo>
                  <a:lnTo>
                    <a:pt x="8679" y="181046"/>
                  </a:lnTo>
                  <a:lnTo>
                    <a:pt x="8101" y="183980"/>
                  </a:lnTo>
                  <a:lnTo>
                    <a:pt x="8708" y="186928"/>
                  </a:lnTo>
                  <a:lnTo>
                    <a:pt x="10104" y="189886"/>
                  </a:lnTo>
                  <a:lnTo>
                    <a:pt x="10044" y="192850"/>
                  </a:lnTo>
                  <a:lnTo>
                    <a:pt x="7329" y="198790"/>
                  </a:lnTo>
                  <a:lnTo>
                    <a:pt x="7201" y="201762"/>
                  </a:lnTo>
                  <a:lnTo>
                    <a:pt x="9705" y="207711"/>
                  </a:lnTo>
                  <a:lnTo>
                    <a:pt x="11762" y="209695"/>
                  </a:lnTo>
                  <a:lnTo>
                    <a:pt x="30865" y="220497"/>
                  </a:lnTo>
                  <a:lnTo>
                    <a:pt x="55567" y="222509"/>
                  </a:lnTo>
                  <a:lnTo>
                    <a:pt x="77141" y="222580"/>
                  </a:lnTo>
                  <a:lnTo>
                    <a:pt x="83784" y="219940"/>
                  </a:lnTo>
                  <a:lnTo>
                    <a:pt x="90044" y="216452"/>
                  </a:lnTo>
                  <a:lnTo>
                    <a:pt x="100398" y="214029"/>
                  </a:lnTo>
                  <a:lnTo>
                    <a:pt x="122154" y="213693"/>
                  </a:lnTo>
                  <a:lnTo>
                    <a:pt x="128595" y="211030"/>
                  </a:lnTo>
                  <a:lnTo>
                    <a:pt x="134763" y="207531"/>
                  </a:lnTo>
                  <a:lnTo>
                    <a:pt x="146809" y="205284"/>
                  </a:lnTo>
                  <a:lnTo>
                    <a:pt x="182149" y="204732"/>
                  </a:lnTo>
                  <a:lnTo>
                    <a:pt x="182480" y="209876"/>
                  </a:lnTo>
                  <a:lnTo>
                    <a:pt x="182526" y="207679"/>
                  </a:lnTo>
                  <a:lnTo>
                    <a:pt x="183530" y="206697"/>
                  </a:lnTo>
                  <a:lnTo>
                    <a:pt x="187291" y="205605"/>
                  </a:lnTo>
                  <a:lnTo>
                    <a:pt x="188692" y="206306"/>
                  </a:lnTo>
                  <a:lnTo>
                    <a:pt x="189624" y="207766"/>
                  </a:lnTo>
                  <a:lnTo>
                    <a:pt x="190247" y="209731"/>
                  </a:lnTo>
                  <a:lnTo>
                    <a:pt x="190662" y="210049"/>
                  </a:lnTo>
                  <a:lnTo>
                    <a:pt x="191488" y="204766"/>
                  </a:lnTo>
                  <a:lnTo>
                    <a:pt x="191489" y="204755"/>
                  </a:lnTo>
                  <a:lnTo>
                    <a:pt x="186750" y="199998"/>
                  </a:lnTo>
                  <a:lnTo>
                    <a:pt x="186346" y="197607"/>
                  </a:lnTo>
                  <a:lnTo>
                    <a:pt x="187070" y="195021"/>
                  </a:lnTo>
                  <a:lnTo>
                    <a:pt x="188544" y="192305"/>
                  </a:lnTo>
                  <a:lnTo>
                    <a:pt x="188534" y="190494"/>
                  </a:lnTo>
                  <a:lnTo>
                    <a:pt x="187535" y="189287"/>
                  </a:lnTo>
                  <a:lnTo>
                    <a:pt x="185877" y="188482"/>
                  </a:lnTo>
                  <a:lnTo>
                    <a:pt x="162735" y="187013"/>
                  </a:lnTo>
                  <a:lnTo>
                    <a:pt x="160415" y="185974"/>
                  </a:lnTo>
                  <a:lnTo>
                    <a:pt x="158867" y="184289"/>
                  </a:lnTo>
                  <a:lnTo>
                    <a:pt x="157836" y="182174"/>
                  </a:lnTo>
                  <a:lnTo>
                    <a:pt x="156156" y="180763"/>
                  </a:lnTo>
                  <a:lnTo>
                    <a:pt x="151645" y="179196"/>
                  </a:lnTo>
                  <a:lnTo>
                    <a:pt x="149051" y="179770"/>
                  </a:lnTo>
                  <a:lnTo>
                    <a:pt x="137762" y="185175"/>
                  </a:lnTo>
                  <a:lnTo>
                    <a:pt x="126293" y="189015"/>
                  </a:lnTo>
                  <a:lnTo>
                    <a:pt x="117866" y="193778"/>
                  </a:lnTo>
                  <a:lnTo>
                    <a:pt x="112130" y="203029"/>
                  </a:lnTo>
                  <a:lnTo>
                    <a:pt x="88253" y="244365"/>
                  </a:lnTo>
                  <a:lnTo>
                    <a:pt x="84852" y="273316"/>
                  </a:lnTo>
                  <a:lnTo>
                    <a:pt x="87211" y="282508"/>
                  </a:lnTo>
                  <a:lnTo>
                    <a:pt x="99801" y="302731"/>
                  </a:lnTo>
                  <a:lnTo>
                    <a:pt x="100599" y="305783"/>
                  </a:lnTo>
                  <a:lnTo>
                    <a:pt x="102124" y="307818"/>
                  </a:lnTo>
                  <a:lnTo>
                    <a:pt x="106463" y="310079"/>
                  </a:lnTo>
                  <a:lnTo>
                    <a:pt x="123144" y="311729"/>
                  </a:lnTo>
                  <a:lnTo>
                    <a:pt x="129034" y="309171"/>
                  </a:lnTo>
                  <a:lnTo>
                    <a:pt x="166439" y="282075"/>
                  </a:lnTo>
                  <a:lnTo>
                    <a:pt x="185429" y="251830"/>
                  </a:lnTo>
                  <a:lnTo>
                    <a:pt x="200407" y="212808"/>
                  </a:lnTo>
                  <a:lnTo>
                    <a:pt x="212325" y="173033"/>
                  </a:lnTo>
                  <a:lnTo>
                    <a:pt x="225997" y="133934"/>
                  </a:lnTo>
                  <a:lnTo>
                    <a:pt x="233134" y="95670"/>
                  </a:lnTo>
                  <a:lnTo>
                    <a:pt x="236539" y="62436"/>
                  </a:lnTo>
                  <a:lnTo>
                    <a:pt x="244679" y="37086"/>
                  </a:lnTo>
                  <a:lnTo>
                    <a:pt x="243817" y="36413"/>
                  </a:lnTo>
                  <a:lnTo>
                    <a:pt x="236497" y="35120"/>
                  </a:lnTo>
                  <a:lnTo>
                    <a:pt x="231506" y="39823"/>
                  </a:lnTo>
                  <a:lnTo>
                    <a:pt x="229119" y="44788"/>
                  </a:lnTo>
                  <a:lnTo>
                    <a:pt x="217665" y="71640"/>
                  </a:lnTo>
                  <a:lnTo>
                    <a:pt x="213045" y="84064"/>
                  </a:lnTo>
                  <a:lnTo>
                    <a:pt x="205097" y="124937"/>
                  </a:lnTo>
                  <a:lnTo>
                    <a:pt x="200353" y="166333"/>
                  </a:lnTo>
                  <a:lnTo>
                    <a:pt x="195550" y="194016"/>
                  </a:lnTo>
                  <a:lnTo>
                    <a:pt x="196519" y="226942"/>
                  </a:lnTo>
                  <a:lnTo>
                    <a:pt x="194718" y="246353"/>
                  </a:lnTo>
                  <a:lnTo>
                    <a:pt x="204215" y="286072"/>
                  </a:lnTo>
                  <a:lnTo>
                    <a:pt x="213641" y="326333"/>
                  </a:lnTo>
                  <a:lnTo>
                    <a:pt x="221510" y="335837"/>
                  </a:lnTo>
                  <a:lnTo>
                    <a:pt x="229637" y="343368"/>
                  </a:lnTo>
                  <a:lnTo>
                    <a:pt x="233250" y="350022"/>
                  </a:lnTo>
                  <a:lnTo>
                    <a:pt x="236198" y="352193"/>
                  </a:lnTo>
                  <a:lnTo>
                    <a:pt x="248836" y="355249"/>
                  </a:lnTo>
                  <a:lnTo>
                    <a:pt x="256004" y="355964"/>
                  </a:lnTo>
                  <a:lnTo>
                    <a:pt x="262497" y="353636"/>
                  </a:lnTo>
                  <a:lnTo>
                    <a:pt x="268690" y="350286"/>
                  </a:lnTo>
                  <a:lnTo>
                    <a:pt x="274750" y="348798"/>
                  </a:lnTo>
                  <a:lnTo>
                    <a:pt x="276763" y="347408"/>
                  </a:lnTo>
                  <a:lnTo>
                    <a:pt x="278104" y="345490"/>
                  </a:lnTo>
                  <a:lnTo>
                    <a:pt x="280588" y="340713"/>
                  </a:lnTo>
                  <a:lnTo>
                    <a:pt x="293061" y="321906"/>
                  </a:lnTo>
                  <a:lnTo>
                    <a:pt x="308144" y="287119"/>
                  </a:lnTo>
                  <a:lnTo>
                    <a:pt x="310932" y="283469"/>
                  </a:lnTo>
                  <a:lnTo>
                    <a:pt x="311798" y="280044"/>
                  </a:lnTo>
                  <a:lnTo>
                    <a:pt x="311384" y="276768"/>
                  </a:lnTo>
                  <a:lnTo>
                    <a:pt x="310115" y="273592"/>
                  </a:lnTo>
                  <a:lnTo>
                    <a:pt x="310261" y="270482"/>
                  </a:lnTo>
                  <a:lnTo>
                    <a:pt x="315489" y="255368"/>
                  </a:lnTo>
                  <a:lnTo>
                    <a:pt x="316507" y="231534"/>
                  </a:lnTo>
                  <a:lnTo>
                    <a:pt x="311767" y="236265"/>
                  </a:lnTo>
                  <a:lnTo>
                    <a:pt x="309439" y="243882"/>
                  </a:lnTo>
                  <a:lnTo>
                    <a:pt x="307413" y="252889"/>
                  </a:lnTo>
                  <a:lnTo>
                    <a:pt x="300673" y="266757"/>
                  </a:lnTo>
                  <a:lnTo>
                    <a:pt x="298683" y="305558"/>
                  </a:lnTo>
                  <a:lnTo>
                    <a:pt x="301310" y="311721"/>
                  </a:lnTo>
                  <a:lnTo>
                    <a:pt x="303399" y="314753"/>
                  </a:lnTo>
                  <a:lnTo>
                    <a:pt x="308366" y="318122"/>
                  </a:lnTo>
                  <a:lnTo>
                    <a:pt x="311080" y="319021"/>
                  </a:lnTo>
                  <a:lnTo>
                    <a:pt x="312889" y="320612"/>
                  </a:lnTo>
                  <a:lnTo>
                    <a:pt x="314900" y="325025"/>
                  </a:lnTo>
                  <a:lnTo>
                    <a:pt x="316428" y="326599"/>
                  </a:lnTo>
                  <a:lnTo>
                    <a:pt x="320771" y="328348"/>
                  </a:lnTo>
                  <a:lnTo>
                    <a:pt x="328795" y="329333"/>
                  </a:lnTo>
                  <a:lnTo>
                    <a:pt x="334536" y="326917"/>
                  </a:lnTo>
                  <a:lnTo>
                    <a:pt x="340395" y="323528"/>
                  </a:lnTo>
                  <a:lnTo>
                    <a:pt x="349271" y="320628"/>
                  </a:lnTo>
                  <a:lnTo>
                    <a:pt x="355212" y="316434"/>
                  </a:lnTo>
                  <a:lnTo>
                    <a:pt x="381992" y="274765"/>
                  </a:lnTo>
                  <a:lnTo>
                    <a:pt x="396875" y="236444"/>
                  </a:lnTo>
                  <a:lnTo>
                    <a:pt x="408450" y="200898"/>
                  </a:lnTo>
                  <a:lnTo>
                    <a:pt x="421802" y="161593"/>
                  </a:lnTo>
                  <a:lnTo>
                    <a:pt x="432041" y="122166"/>
                  </a:lnTo>
                  <a:lnTo>
                    <a:pt x="441359" y="84356"/>
                  </a:lnTo>
                  <a:lnTo>
                    <a:pt x="449255" y="43800"/>
                  </a:lnTo>
                  <a:lnTo>
                    <a:pt x="451090" y="29828"/>
                  </a:lnTo>
                  <a:lnTo>
                    <a:pt x="455035" y="19179"/>
                  </a:lnTo>
                  <a:lnTo>
                    <a:pt x="455493" y="14553"/>
                  </a:lnTo>
                  <a:lnTo>
                    <a:pt x="453354" y="6768"/>
                  </a:lnTo>
                  <a:lnTo>
                    <a:pt x="451395" y="4295"/>
                  </a:lnTo>
                  <a:lnTo>
                    <a:pt x="443019" y="0"/>
                  </a:lnTo>
                  <a:lnTo>
                    <a:pt x="432485" y="4282"/>
                  </a:lnTo>
                  <a:lnTo>
                    <a:pt x="424939" y="11794"/>
                  </a:lnTo>
                  <a:lnTo>
                    <a:pt x="403270" y="49597"/>
                  </a:lnTo>
                  <a:lnTo>
                    <a:pt x="386232" y="87988"/>
                  </a:lnTo>
                  <a:lnTo>
                    <a:pt x="376413" y="124721"/>
                  </a:lnTo>
                  <a:lnTo>
                    <a:pt x="371961" y="162283"/>
                  </a:lnTo>
                  <a:lnTo>
                    <a:pt x="365900" y="203289"/>
                  </a:lnTo>
                  <a:lnTo>
                    <a:pt x="367302" y="242117"/>
                  </a:lnTo>
                  <a:lnTo>
                    <a:pt x="369261" y="278758"/>
                  </a:lnTo>
                  <a:lnTo>
                    <a:pt x="369841" y="314749"/>
                  </a:lnTo>
                  <a:lnTo>
                    <a:pt x="376174" y="350193"/>
                  </a:lnTo>
                  <a:lnTo>
                    <a:pt x="379015" y="3922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3" name="SMARTInkShape-1054"/>
            <p:cNvSpPr/>
            <p:nvPr>
              <p:custDataLst>
                <p:tags r:id="rId13"/>
              </p:custDataLst>
            </p:nvPr>
          </p:nvSpPr>
          <p:spPr bwMode="auto">
            <a:xfrm>
              <a:off x="8090419" y="348428"/>
              <a:ext cx="142754" cy="276651"/>
            </a:xfrm>
            <a:custGeom>
              <a:avLst/>
              <a:gdLst/>
              <a:ahLst/>
              <a:cxnLst/>
              <a:rect l="0" t="0" r="0" b="0"/>
              <a:pathLst>
                <a:path w="142754" h="276651">
                  <a:moveTo>
                    <a:pt x="53456" y="133775"/>
                  </a:moveTo>
                  <a:lnTo>
                    <a:pt x="53456" y="133775"/>
                  </a:lnTo>
                  <a:lnTo>
                    <a:pt x="54448" y="113380"/>
                  </a:lnTo>
                  <a:lnTo>
                    <a:pt x="65885" y="73751"/>
                  </a:lnTo>
                  <a:lnTo>
                    <a:pt x="75579" y="30336"/>
                  </a:lnTo>
                  <a:lnTo>
                    <a:pt x="80316" y="13058"/>
                  </a:lnTo>
                  <a:lnTo>
                    <a:pt x="88771" y="404"/>
                  </a:lnTo>
                  <a:lnTo>
                    <a:pt x="84315" y="0"/>
                  </a:lnTo>
                  <a:lnTo>
                    <a:pt x="82958" y="935"/>
                  </a:lnTo>
                  <a:lnTo>
                    <a:pt x="82053" y="2551"/>
                  </a:lnTo>
                  <a:lnTo>
                    <a:pt x="72194" y="31870"/>
                  </a:lnTo>
                  <a:lnTo>
                    <a:pt x="48233" y="74521"/>
                  </a:lnTo>
                  <a:lnTo>
                    <a:pt x="38387" y="104983"/>
                  </a:lnTo>
                  <a:lnTo>
                    <a:pt x="33777" y="124252"/>
                  </a:lnTo>
                  <a:lnTo>
                    <a:pt x="14654" y="166483"/>
                  </a:lnTo>
                  <a:lnTo>
                    <a:pt x="6932" y="193633"/>
                  </a:lnTo>
                  <a:lnTo>
                    <a:pt x="3013" y="201058"/>
                  </a:lnTo>
                  <a:lnTo>
                    <a:pt x="0" y="213574"/>
                  </a:lnTo>
                  <a:lnTo>
                    <a:pt x="4654" y="209233"/>
                  </a:lnTo>
                  <a:lnTo>
                    <a:pt x="6962" y="204354"/>
                  </a:lnTo>
                  <a:lnTo>
                    <a:pt x="7577" y="201664"/>
                  </a:lnTo>
                  <a:lnTo>
                    <a:pt x="35229" y="160310"/>
                  </a:lnTo>
                  <a:lnTo>
                    <a:pt x="50431" y="116507"/>
                  </a:lnTo>
                  <a:lnTo>
                    <a:pt x="60387" y="82467"/>
                  </a:lnTo>
                  <a:lnTo>
                    <a:pt x="78381" y="40701"/>
                  </a:lnTo>
                  <a:lnTo>
                    <a:pt x="97549" y="9526"/>
                  </a:lnTo>
                  <a:lnTo>
                    <a:pt x="105744" y="16515"/>
                  </a:lnTo>
                  <a:lnTo>
                    <a:pt x="106921" y="37703"/>
                  </a:lnTo>
                  <a:lnTo>
                    <a:pt x="101867" y="63535"/>
                  </a:lnTo>
                  <a:lnTo>
                    <a:pt x="107442" y="107014"/>
                  </a:lnTo>
                  <a:lnTo>
                    <a:pt x="114645" y="144080"/>
                  </a:lnTo>
                  <a:lnTo>
                    <a:pt x="115790" y="184888"/>
                  </a:lnTo>
                  <a:lnTo>
                    <a:pt x="116878" y="198164"/>
                  </a:lnTo>
                  <a:lnTo>
                    <a:pt x="125052" y="241019"/>
                  </a:lnTo>
                  <a:lnTo>
                    <a:pt x="131775" y="259919"/>
                  </a:lnTo>
                  <a:lnTo>
                    <a:pt x="142753" y="2766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4" name="SMARTInkShape-1055"/>
            <p:cNvSpPr/>
            <p:nvPr>
              <p:custDataLst>
                <p:tags r:id="rId14"/>
              </p:custDataLst>
            </p:nvPr>
          </p:nvSpPr>
          <p:spPr bwMode="auto">
            <a:xfrm>
              <a:off x="7968900" y="392939"/>
              <a:ext cx="130328" cy="267689"/>
            </a:xfrm>
            <a:custGeom>
              <a:avLst/>
              <a:gdLst/>
              <a:ahLst/>
              <a:cxnLst/>
              <a:rect l="0" t="0" r="0" b="0"/>
              <a:pathLst>
                <a:path w="130328" h="267689">
                  <a:moveTo>
                    <a:pt x="23170" y="35686"/>
                  </a:moveTo>
                  <a:lnTo>
                    <a:pt x="23170" y="35686"/>
                  </a:lnTo>
                  <a:lnTo>
                    <a:pt x="18430" y="35686"/>
                  </a:lnTo>
                  <a:lnTo>
                    <a:pt x="17033" y="34694"/>
                  </a:lnTo>
                  <a:lnTo>
                    <a:pt x="16103" y="33040"/>
                  </a:lnTo>
                  <a:lnTo>
                    <a:pt x="14244" y="26766"/>
                  </a:lnTo>
                  <a:lnTo>
                    <a:pt x="14241" y="31500"/>
                  </a:lnTo>
                  <a:lnTo>
                    <a:pt x="16886" y="36471"/>
                  </a:lnTo>
                  <a:lnTo>
                    <a:pt x="18981" y="39186"/>
                  </a:lnTo>
                  <a:lnTo>
                    <a:pt x="21308" y="47494"/>
                  </a:lnTo>
                  <a:lnTo>
                    <a:pt x="23062" y="91196"/>
                  </a:lnTo>
                  <a:lnTo>
                    <a:pt x="20510" y="134167"/>
                  </a:lnTo>
                  <a:lnTo>
                    <a:pt x="14074" y="178595"/>
                  </a:lnTo>
                  <a:lnTo>
                    <a:pt x="6661" y="218473"/>
                  </a:lnTo>
                  <a:lnTo>
                    <a:pt x="433" y="242706"/>
                  </a:lnTo>
                  <a:lnTo>
                    <a:pt x="4472" y="261336"/>
                  </a:lnTo>
                  <a:lnTo>
                    <a:pt x="3760" y="263510"/>
                  </a:lnTo>
                  <a:lnTo>
                    <a:pt x="2292" y="264959"/>
                  </a:lnTo>
                  <a:lnTo>
                    <a:pt x="322" y="265926"/>
                  </a:lnTo>
                  <a:lnTo>
                    <a:pt x="0" y="266570"/>
                  </a:lnTo>
                  <a:lnTo>
                    <a:pt x="778" y="266999"/>
                  </a:lnTo>
                  <a:lnTo>
                    <a:pt x="4416" y="267688"/>
                  </a:lnTo>
                  <a:lnTo>
                    <a:pt x="9787" y="263067"/>
                  </a:lnTo>
                  <a:lnTo>
                    <a:pt x="10279" y="259703"/>
                  </a:lnTo>
                  <a:lnTo>
                    <a:pt x="6160" y="239174"/>
                  </a:lnTo>
                  <a:lnTo>
                    <a:pt x="13074" y="195470"/>
                  </a:lnTo>
                  <a:lnTo>
                    <a:pt x="14010" y="159522"/>
                  </a:lnTo>
                  <a:lnTo>
                    <a:pt x="14195" y="115232"/>
                  </a:lnTo>
                  <a:lnTo>
                    <a:pt x="14227" y="80091"/>
                  </a:lnTo>
                  <a:lnTo>
                    <a:pt x="14238" y="37402"/>
                  </a:lnTo>
                  <a:lnTo>
                    <a:pt x="14241" y="1212"/>
                  </a:lnTo>
                  <a:lnTo>
                    <a:pt x="13248" y="797"/>
                  </a:lnTo>
                  <a:lnTo>
                    <a:pt x="9096" y="213"/>
                  </a:lnTo>
                  <a:lnTo>
                    <a:pt x="13368" y="0"/>
                  </a:lnTo>
                  <a:lnTo>
                    <a:pt x="18723" y="4717"/>
                  </a:lnTo>
                  <a:lnTo>
                    <a:pt x="21193" y="9685"/>
                  </a:lnTo>
                  <a:lnTo>
                    <a:pt x="21853" y="12399"/>
                  </a:lnTo>
                  <a:lnTo>
                    <a:pt x="27520" y="20959"/>
                  </a:lnTo>
                  <a:lnTo>
                    <a:pt x="54192" y="47785"/>
                  </a:lnTo>
                  <a:lnTo>
                    <a:pt x="70175" y="59666"/>
                  </a:lnTo>
                  <a:lnTo>
                    <a:pt x="98444" y="91525"/>
                  </a:lnTo>
                  <a:lnTo>
                    <a:pt x="113714" y="103053"/>
                  </a:lnTo>
                  <a:lnTo>
                    <a:pt x="125125" y="123626"/>
                  </a:lnTo>
                  <a:lnTo>
                    <a:pt x="130327" y="1428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5" name="SMARTInkShape-1056"/>
            <p:cNvSpPr/>
            <p:nvPr>
              <p:custDataLst>
                <p:tags r:id="rId15"/>
              </p:custDataLst>
            </p:nvPr>
          </p:nvSpPr>
          <p:spPr bwMode="auto">
            <a:xfrm>
              <a:off x="7108067" y="517954"/>
              <a:ext cx="62473" cy="160167"/>
            </a:xfrm>
            <a:custGeom>
              <a:avLst/>
              <a:gdLst/>
              <a:ahLst/>
              <a:cxnLst/>
              <a:rect l="0" t="0" r="0" b="0"/>
              <a:pathLst>
                <a:path w="62473" h="160167">
                  <a:moveTo>
                    <a:pt x="17824" y="8898"/>
                  </a:moveTo>
                  <a:lnTo>
                    <a:pt x="17824" y="8898"/>
                  </a:lnTo>
                  <a:lnTo>
                    <a:pt x="17824" y="4157"/>
                  </a:lnTo>
                  <a:lnTo>
                    <a:pt x="18816" y="2761"/>
                  </a:lnTo>
                  <a:lnTo>
                    <a:pt x="20469" y="1830"/>
                  </a:lnTo>
                  <a:lnTo>
                    <a:pt x="26645" y="0"/>
                  </a:lnTo>
                  <a:lnTo>
                    <a:pt x="26721" y="4718"/>
                  </a:lnTo>
                  <a:lnTo>
                    <a:pt x="24093" y="9686"/>
                  </a:lnTo>
                  <a:lnTo>
                    <a:pt x="14322" y="25700"/>
                  </a:lnTo>
                  <a:lnTo>
                    <a:pt x="4630" y="64408"/>
                  </a:lnTo>
                  <a:lnTo>
                    <a:pt x="374" y="103795"/>
                  </a:lnTo>
                  <a:lnTo>
                    <a:pt x="0" y="135095"/>
                  </a:lnTo>
                  <a:lnTo>
                    <a:pt x="2626" y="142045"/>
                  </a:lnTo>
                  <a:lnTo>
                    <a:pt x="6108" y="148441"/>
                  </a:lnTo>
                  <a:lnTo>
                    <a:pt x="7655" y="154591"/>
                  </a:lnTo>
                  <a:lnTo>
                    <a:pt x="9061" y="156628"/>
                  </a:lnTo>
                  <a:lnTo>
                    <a:pt x="10990" y="157986"/>
                  </a:lnTo>
                  <a:lnTo>
                    <a:pt x="15779" y="159495"/>
                  </a:lnTo>
                  <a:lnTo>
                    <a:pt x="21214" y="160166"/>
                  </a:lnTo>
                  <a:lnTo>
                    <a:pt x="34593" y="155803"/>
                  </a:lnTo>
                  <a:lnTo>
                    <a:pt x="49763" y="145440"/>
                  </a:lnTo>
                  <a:lnTo>
                    <a:pt x="56162" y="139698"/>
                  </a:lnTo>
                  <a:lnTo>
                    <a:pt x="59668" y="131192"/>
                  </a:lnTo>
                  <a:lnTo>
                    <a:pt x="62472" y="1160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6" name="SMARTInkShape-1057"/>
            <p:cNvSpPr/>
            <p:nvPr>
              <p:custDataLst>
                <p:tags r:id="rId16"/>
              </p:custDataLst>
            </p:nvPr>
          </p:nvSpPr>
          <p:spPr bwMode="auto">
            <a:xfrm>
              <a:off x="7099102" y="491133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7" name="SMARTInkShape-1058"/>
            <p:cNvSpPr/>
            <p:nvPr>
              <p:custDataLst>
                <p:tags r:id="rId17"/>
              </p:custDataLst>
            </p:nvPr>
          </p:nvSpPr>
          <p:spPr bwMode="auto">
            <a:xfrm>
              <a:off x="7152680" y="535781"/>
              <a:ext cx="105903" cy="133791"/>
            </a:xfrm>
            <a:custGeom>
              <a:avLst/>
              <a:gdLst/>
              <a:ahLst/>
              <a:cxnLst/>
              <a:rect l="0" t="0" r="0" b="0"/>
              <a:pathLst>
                <a:path w="105903" h="133791">
                  <a:moveTo>
                    <a:pt x="0" y="0"/>
                  </a:moveTo>
                  <a:lnTo>
                    <a:pt x="0" y="0"/>
                  </a:lnTo>
                  <a:lnTo>
                    <a:pt x="25990" y="0"/>
                  </a:lnTo>
                  <a:lnTo>
                    <a:pt x="34040" y="2646"/>
                  </a:lnTo>
                  <a:lnTo>
                    <a:pt x="73143" y="29812"/>
                  </a:lnTo>
                  <a:lnTo>
                    <a:pt x="77156" y="38385"/>
                  </a:lnTo>
                  <a:lnTo>
                    <a:pt x="84473" y="60058"/>
                  </a:lnTo>
                  <a:lnTo>
                    <a:pt x="94481" y="77311"/>
                  </a:lnTo>
                  <a:lnTo>
                    <a:pt x="99121" y="112837"/>
                  </a:lnTo>
                  <a:lnTo>
                    <a:pt x="105275" y="124962"/>
                  </a:lnTo>
                  <a:lnTo>
                    <a:pt x="105902" y="127956"/>
                  </a:lnTo>
                  <a:lnTo>
                    <a:pt x="105327" y="129953"/>
                  </a:lnTo>
                  <a:lnTo>
                    <a:pt x="103953" y="131284"/>
                  </a:lnTo>
                  <a:lnTo>
                    <a:pt x="99357" y="133420"/>
                  </a:lnTo>
                  <a:lnTo>
                    <a:pt x="101375" y="133712"/>
                  </a:lnTo>
                  <a:lnTo>
                    <a:pt x="103302" y="133790"/>
                  </a:lnTo>
                  <a:lnTo>
                    <a:pt x="103595" y="132850"/>
                  </a:lnTo>
                  <a:lnTo>
                    <a:pt x="98226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8" name="SMARTInkShape-1059"/>
            <p:cNvSpPr/>
            <p:nvPr>
              <p:custDataLst>
                <p:tags r:id="rId18"/>
              </p:custDataLst>
            </p:nvPr>
          </p:nvSpPr>
          <p:spPr bwMode="auto">
            <a:xfrm>
              <a:off x="7188398" y="508992"/>
              <a:ext cx="80369" cy="142876"/>
            </a:xfrm>
            <a:custGeom>
              <a:avLst/>
              <a:gdLst/>
              <a:ahLst/>
              <a:cxnLst/>
              <a:rect l="0" t="0" r="0" b="0"/>
              <a:pathLst>
                <a:path w="80369" h="142876">
                  <a:moveTo>
                    <a:pt x="80368" y="0"/>
                  </a:moveTo>
                  <a:lnTo>
                    <a:pt x="80368" y="0"/>
                  </a:lnTo>
                  <a:lnTo>
                    <a:pt x="75627" y="0"/>
                  </a:lnTo>
                  <a:lnTo>
                    <a:pt x="74231" y="992"/>
                  </a:lnTo>
                  <a:lnTo>
                    <a:pt x="73300" y="2646"/>
                  </a:lnTo>
                  <a:lnTo>
                    <a:pt x="72679" y="4741"/>
                  </a:lnTo>
                  <a:lnTo>
                    <a:pt x="44595" y="46763"/>
                  </a:lnTo>
                  <a:lnTo>
                    <a:pt x="22363" y="80553"/>
                  </a:lnTo>
                  <a:lnTo>
                    <a:pt x="18869" y="91364"/>
                  </a:lnTo>
                  <a:lnTo>
                    <a:pt x="11187" y="106389"/>
                  </a:lnTo>
                  <a:lnTo>
                    <a:pt x="6482" y="132016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19" name="SMARTInkShape-1060"/>
            <p:cNvSpPr/>
            <p:nvPr>
              <p:custDataLst>
                <p:tags r:id="rId19"/>
              </p:custDataLst>
            </p:nvPr>
          </p:nvSpPr>
          <p:spPr bwMode="auto">
            <a:xfrm>
              <a:off x="7322345" y="405621"/>
              <a:ext cx="482203" cy="281916"/>
            </a:xfrm>
            <a:custGeom>
              <a:avLst/>
              <a:gdLst/>
              <a:ahLst/>
              <a:cxnLst/>
              <a:rect l="0" t="0" r="0" b="0"/>
              <a:pathLst>
                <a:path w="482203" h="281916">
                  <a:moveTo>
                    <a:pt x="17858" y="5145"/>
                  </a:moveTo>
                  <a:lnTo>
                    <a:pt x="17858" y="5145"/>
                  </a:lnTo>
                  <a:lnTo>
                    <a:pt x="17858" y="0"/>
                  </a:lnTo>
                  <a:lnTo>
                    <a:pt x="17858" y="4886"/>
                  </a:lnTo>
                  <a:lnTo>
                    <a:pt x="22599" y="5068"/>
                  </a:lnTo>
                  <a:lnTo>
                    <a:pt x="23003" y="6086"/>
                  </a:lnTo>
                  <a:lnTo>
                    <a:pt x="19823" y="13251"/>
                  </a:lnTo>
                  <a:lnTo>
                    <a:pt x="17038" y="51419"/>
                  </a:lnTo>
                  <a:lnTo>
                    <a:pt x="10192" y="94656"/>
                  </a:lnTo>
                  <a:lnTo>
                    <a:pt x="8186" y="131195"/>
                  </a:lnTo>
                  <a:lnTo>
                    <a:pt x="1909" y="172955"/>
                  </a:lnTo>
                  <a:lnTo>
                    <a:pt x="376" y="210161"/>
                  </a:lnTo>
                  <a:lnTo>
                    <a:pt x="32" y="251645"/>
                  </a:lnTo>
                  <a:lnTo>
                    <a:pt x="0" y="280032"/>
                  </a:lnTo>
                  <a:lnTo>
                    <a:pt x="992" y="280676"/>
                  </a:lnTo>
                  <a:lnTo>
                    <a:pt x="16249" y="281915"/>
                  </a:lnTo>
                  <a:lnTo>
                    <a:pt x="41746" y="242235"/>
                  </a:lnTo>
                  <a:lnTo>
                    <a:pt x="49631" y="225104"/>
                  </a:lnTo>
                  <a:lnTo>
                    <a:pt x="53346" y="183720"/>
                  </a:lnTo>
                  <a:lnTo>
                    <a:pt x="54467" y="171824"/>
                  </a:lnTo>
                  <a:lnTo>
                    <a:pt x="58691" y="154963"/>
                  </a:lnTo>
                  <a:lnTo>
                    <a:pt x="53584" y="130210"/>
                  </a:lnTo>
                  <a:lnTo>
                    <a:pt x="53578" y="142594"/>
                  </a:lnTo>
                  <a:lnTo>
                    <a:pt x="56223" y="148254"/>
                  </a:lnTo>
                  <a:lnTo>
                    <a:pt x="58318" y="151152"/>
                  </a:lnTo>
                  <a:lnTo>
                    <a:pt x="61266" y="164713"/>
                  </a:lnTo>
                  <a:lnTo>
                    <a:pt x="62474" y="207966"/>
                  </a:lnTo>
                  <a:lnTo>
                    <a:pt x="62503" y="238566"/>
                  </a:lnTo>
                  <a:lnTo>
                    <a:pt x="65151" y="245478"/>
                  </a:lnTo>
                  <a:lnTo>
                    <a:pt x="68643" y="251858"/>
                  </a:lnTo>
                  <a:lnTo>
                    <a:pt x="71404" y="263947"/>
                  </a:lnTo>
                  <a:lnTo>
                    <a:pt x="76168" y="264059"/>
                  </a:lnTo>
                  <a:lnTo>
                    <a:pt x="81146" y="261439"/>
                  </a:lnTo>
                  <a:lnTo>
                    <a:pt x="92426" y="251673"/>
                  </a:lnTo>
                  <a:lnTo>
                    <a:pt x="95648" y="243366"/>
                  </a:lnTo>
                  <a:lnTo>
                    <a:pt x="98072" y="234052"/>
                  </a:lnTo>
                  <a:lnTo>
                    <a:pt x="104023" y="222238"/>
                  </a:lnTo>
                  <a:lnTo>
                    <a:pt x="109618" y="186199"/>
                  </a:lnTo>
                  <a:lnTo>
                    <a:pt x="113210" y="177886"/>
                  </a:lnTo>
                  <a:lnTo>
                    <a:pt x="116226" y="163043"/>
                  </a:lnTo>
                  <a:lnTo>
                    <a:pt x="120446" y="155358"/>
                  </a:lnTo>
                  <a:lnTo>
                    <a:pt x="120977" y="151920"/>
                  </a:lnTo>
                  <a:lnTo>
                    <a:pt x="120339" y="148635"/>
                  </a:lnTo>
                  <a:lnTo>
                    <a:pt x="118920" y="145454"/>
                  </a:lnTo>
                  <a:lnTo>
                    <a:pt x="118967" y="143332"/>
                  </a:lnTo>
                  <a:lnTo>
                    <a:pt x="119991" y="141918"/>
                  </a:lnTo>
                  <a:lnTo>
                    <a:pt x="121665" y="140975"/>
                  </a:lnTo>
                  <a:lnTo>
                    <a:pt x="121790" y="140347"/>
                  </a:lnTo>
                  <a:lnTo>
                    <a:pt x="120880" y="139928"/>
                  </a:lnTo>
                  <a:lnTo>
                    <a:pt x="119281" y="139649"/>
                  </a:lnTo>
                  <a:lnTo>
                    <a:pt x="119208" y="139462"/>
                  </a:lnTo>
                  <a:lnTo>
                    <a:pt x="121772" y="139255"/>
                  </a:lnTo>
                  <a:lnTo>
                    <a:pt x="121860" y="139200"/>
                  </a:lnTo>
                  <a:lnTo>
                    <a:pt x="119229" y="139123"/>
                  </a:lnTo>
                  <a:lnTo>
                    <a:pt x="121781" y="139104"/>
                  </a:lnTo>
                  <a:lnTo>
                    <a:pt x="122859" y="140092"/>
                  </a:lnTo>
                  <a:lnTo>
                    <a:pt x="124056" y="143835"/>
                  </a:lnTo>
                  <a:lnTo>
                    <a:pt x="125004" y="185853"/>
                  </a:lnTo>
                  <a:lnTo>
                    <a:pt x="126002" y="195592"/>
                  </a:lnTo>
                  <a:lnTo>
                    <a:pt x="132081" y="212575"/>
                  </a:lnTo>
                  <a:lnTo>
                    <a:pt x="134108" y="222352"/>
                  </a:lnTo>
                  <a:lnTo>
                    <a:pt x="140848" y="236712"/>
                  </a:lnTo>
                  <a:lnTo>
                    <a:pt x="141523" y="239890"/>
                  </a:lnTo>
                  <a:lnTo>
                    <a:pt x="142965" y="242009"/>
                  </a:lnTo>
                  <a:lnTo>
                    <a:pt x="144919" y="243421"/>
                  </a:lnTo>
                  <a:lnTo>
                    <a:pt x="149736" y="245983"/>
                  </a:lnTo>
                  <a:lnTo>
                    <a:pt x="159089" y="253769"/>
                  </a:lnTo>
                  <a:lnTo>
                    <a:pt x="160629" y="253246"/>
                  </a:lnTo>
                  <a:lnTo>
                    <a:pt x="167537" y="248761"/>
                  </a:lnTo>
                  <a:lnTo>
                    <a:pt x="175869" y="245999"/>
                  </a:lnTo>
                  <a:lnTo>
                    <a:pt x="181681" y="241837"/>
                  </a:lnTo>
                  <a:lnTo>
                    <a:pt x="184925" y="236680"/>
                  </a:lnTo>
                  <a:lnTo>
                    <a:pt x="187361" y="231080"/>
                  </a:lnTo>
                  <a:lnTo>
                    <a:pt x="199799" y="211703"/>
                  </a:lnTo>
                  <a:lnTo>
                    <a:pt x="211192" y="171727"/>
                  </a:lnTo>
                  <a:lnTo>
                    <a:pt x="214295" y="128367"/>
                  </a:lnTo>
                  <a:lnTo>
                    <a:pt x="214310" y="121648"/>
                  </a:lnTo>
                  <a:lnTo>
                    <a:pt x="209570" y="121354"/>
                  </a:lnTo>
                  <a:lnTo>
                    <a:pt x="208174" y="122305"/>
                  </a:lnTo>
                  <a:lnTo>
                    <a:pt x="207243" y="123931"/>
                  </a:lnTo>
                  <a:lnTo>
                    <a:pt x="205750" y="133670"/>
                  </a:lnTo>
                  <a:lnTo>
                    <a:pt x="205382" y="173154"/>
                  </a:lnTo>
                  <a:lnTo>
                    <a:pt x="213070" y="182352"/>
                  </a:lnTo>
                  <a:lnTo>
                    <a:pt x="216406" y="183122"/>
                  </a:lnTo>
                  <a:lnTo>
                    <a:pt x="221891" y="183617"/>
                  </a:lnTo>
                  <a:lnTo>
                    <a:pt x="222341" y="184649"/>
                  </a:lnTo>
                  <a:lnTo>
                    <a:pt x="222841" y="188443"/>
                  </a:lnTo>
                  <a:lnTo>
                    <a:pt x="223966" y="189851"/>
                  </a:lnTo>
                  <a:lnTo>
                    <a:pt x="235634" y="197038"/>
                  </a:lnTo>
                  <a:lnTo>
                    <a:pt x="244221" y="204987"/>
                  </a:lnTo>
                  <a:lnTo>
                    <a:pt x="245165" y="207826"/>
                  </a:lnTo>
                  <a:lnTo>
                    <a:pt x="244802" y="210711"/>
                  </a:lnTo>
                  <a:lnTo>
                    <a:pt x="243568" y="213626"/>
                  </a:lnTo>
                  <a:lnTo>
                    <a:pt x="244730" y="215570"/>
                  </a:lnTo>
                  <a:lnTo>
                    <a:pt x="253862" y="219298"/>
                  </a:lnTo>
                  <a:lnTo>
                    <a:pt x="255561" y="221335"/>
                  </a:lnTo>
                  <a:lnTo>
                    <a:pt x="258441" y="226245"/>
                  </a:lnTo>
                  <a:lnTo>
                    <a:pt x="264649" y="234587"/>
                  </a:lnTo>
                  <a:lnTo>
                    <a:pt x="266449" y="240403"/>
                  </a:lnTo>
                  <a:lnTo>
                    <a:pt x="267921" y="242351"/>
                  </a:lnTo>
                  <a:lnTo>
                    <a:pt x="272203" y="244515"/>
                  </a:lnTo>
                  <a:lnTo>
                    <a:pt x="297690" y="246201"/>
                  </a:lnTo>
                  <a:lnTo>
                    <a:pt x="303624" y="243580"/>
                  </a:lnTo>
                  <a:lnTo>
                    <a:pt x="324446" y="225254"/>
                  </a:lnTo>
                  <a:lnTo>
                    <a:pt x="351233" y="185315"/>
                  </a:lnTo>
                  <a:lnTo>
                    <a:pt x="361404" y="146133"/>
                  </a:lnTo>
                  <a:lnTo>
                    <a:pt x="372564" y="110191"/>
                  </a:lnTo>
                  <a:lnTo>
                    <a:pt x="374935" y="95488"/>
                  </a:lnTo>
                  <a:lnTo>
                    <a:pt x="381895" y="75319"/>
                  </a:lnTo>
                  <a:lnTo>
                    <a:pt x="382589" y="69787"/>
                  </a:lnTo>
                  <a:lnTo>
                    <a:pt x="382058" y="66099"/>
                  </a:lnTo>
                  <a:lnTo>
                    <a:pt x="380713" y="63640"/>
                  </a:lnTo>
                  <a:lnTo>
                    <a:pt x="376165" y="59694"/>
                  </a:lnTo>
                  <a:lnTo>
                    <a:pt x="372898" y="61800"/>
                  </a:lnTo>
                  <a:lnTo>
                    <a:pt x="359880" y="75003"/>
                  </a:lnTo>
                  <a:lnTo>
                    <a:pt x="339311" y="115203"/>
                  </a:lnTo>
                  <a:lnTo>
                    <a:pt x="332158" y="143852"/>
                  </a:lnTo>
                  <a:lnTo>
                    <a:pt x="327983" y="181720"/>
                  </a:lnTo>
                  <a:lnTo>
                    <a:pt x="322754" y="207152"/>
                  </a:lnTo>
                  <a:lnTo>
                    <a:pt x="326590" y="225292"/>
                  </a:lnTo>
                  <a:lnTo>
                    <a:pt x="342492" y="253430"/>
                  </a:lnTo>
                  <a:lnTo>
                    <a:pt x="350986" y="262007"/>
                  </a:lnTo>
                  <a:lnTo>
                    <a:pt x="360384" y="268134"/>
                  </a:lnTo>
                  <a:lnTo>
                    <a:pt x="387140" y="277130"/>
                  </a:lnTo>
                  <a:lnTo>
                    <a:pt x="400595" y="277170"/>
                  </a:lnTo>
                  <a:lnTo>
                    <a:pt x="443434" y="268537"/>
                  </a:lnTo>
                  <a:lnTo>
                    <a:pt x="461344" y="260678"/>
                  </a:lnTo>
                  <a:lnTo>
                    <a:pt x="470617" y="252330"/>
                  </a:lnTo>
                  <a:lnTo>
                    <a:pt x="482202" y="2373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0" name="SMARTInkShape-1061"/>
            <p:cNvSpPr/>
            <p:nvPr>
              <p:custDataLst>
                <p:tags r:id="rId20"/>
              </p:custDataLst>
            </p:nvPr>
          </p:nvSpPr>
          <p:spPr bwMode="auto">
            <a:xfrm>
              <a:off x="7368233" y="500063"/>
              <a:ext cx="114846" cy="35719"/>
            </a:xfrm>
            <a:custGeom>
              <a:avLst/>
              <a:gdLst/>
              <a:ahLst/>
              <a:cxnLst/>
              <a:rect l="0" t="0" r="0" b="0"/>
              <a:pathLst>
                <a:path w="114846" h="35719">
                  <a:moveTo>
                    <a:pt x="7689" y="35718"/>
                  </a:moveTo>
                  <a:lnTo>
                    <a:pt x="7689" y="35718"/>
                  </a:lnTo>
                  <a:lnTo>
                    <a:pt x="0" y="35718"/>
                  </a:lnTo>
                  <a:lnTo>
                    <a:pt x="3867" y="35718"/>
                  </a:lnTo>
                  <a:lnTo>
                    <a:pt x="46623" y="22416"/>
                  </a:lnTo>
                  <a:lnTo>
                    <a:pt x="88479" y="8745"/>
                  </a:lnTo>
                  <a:lnTo>
                    <a:pt x="1148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1" name="SMARTInkShape-1062"/>
            <p:cNvSpPr/>
            <p:nvPr>
              <p:custDataLst>
                <p:tags r:id="rId21"/>
              </p:custDataLst>
            </p:nvPr>
          </p:nvSpPr>
          <p:spPr bwMode="auto">
            <a:xfrm>
              <a:off x="6866931" y="410766"/>
              <a:ext cx="107156" cy="231603"/>
            </a:xfrm>
            <a:custGeom>
              <a:avLst/>
              <a:gdLst/>
              <a:ahLst/>
              <a:cxnLst/>
              <a:rect l="0" t="0" r="0" b="0"/>
              <a:pathLst>
                <a:path w="107156" h="231603">
                  <a:moveTo>
                    <a:pt x="35717" y="0"/>
                  </a:moveTo>
                  <a:lnTo>
                    <a:pt x="35717" y="0"/>
                  </a:lnTo>
                  <a:lnTo>
                    <a:pt x="30573" y="0"/>
                  </a:lnTo>
                  <a:lnTo>
                    <a:pt x="32770" y="0"/>
                  </a:lnTo>
                  <a:lnTo>
                    <a:pt x="30103" y="0"/>
                  </a:lnTo>
                  <a:lnTo>
                    <a:pt x="29991" y="992"/>
                  </a:lnTo>
                  <a:lnTo>
                    <a:pt x="33580" y="7129"/>
                  </a:lnTo>
                  <a:lnTo>
                    <a:pt x="35295" y="20737"/>
                  </a:lnTo>
                  <a:lnTo>
                    <a:pt x="38326" y="60898"/>
                  </a:lnTo>
                  <a:lnTo>
                    <a:pt x="42774" y="82536"/>
                  </a:lnTo>
                  <a:lnTo>
                    <a:pt x="42822" y="99190"/>
                  </a:lnTo>
                  <a:lnTo>
                    <a:pt x="36849" y="143002"/>
                  </a:lnTo>
                  <a:lnTo>
                    <a:pt x="28129" y="184035"/>
                  </a:lnTo>
                  <a:lnTo>
                    <a:pt x="32197" y="207266"/>
                  </a:lnTo>
                  <a:lnTo>
                    <a:pt x="26868" y="231602"/>
                  </a:lnTo>
                  <a:lnTo>
                    <a:pt x="26795" y="219693"/>
                  </a:lnTo>
                  <a:lnTo>
                    <a:pt x="29437" y="214058"/>
                  </a:lnTo>
                  <a:lnTo>
                    <a:pt x="31530" y="211166"/>
                  </a:lnTo>
                  <a:lnTo>
                    <a:pt x="31934" y="207254"/>
                  </a:lnTo>
                  <a:lnTo>
                    <a:pt x="24531" y="166779"/>
                  </a:lnTo>
                  <a:lnTo>
                    <a:pt x="18736" y="130772"/>
                  </a:lnTo>
                  <a:lnTo>
                    <a:pt x="13234" y="88879"/>
                  </a:lnTo>
                  <a:lnTo>
                    <a:pt x="2427" y="47239"/>
                  </a:lnTo>
                  <a:lnTo>
                    <a:pt x="11" y="9511"/>
                  </a:lnTo>
                  <a:lnTo>
                    <a:pt x="0" y="16669"/>
                  </a:lnTo>
                  <a:lnTo>
                    <a:pt x="6136" y="24753"/>
                  </a:lnTo>
                  <a:lnTo>
                    <a:pt x="9093" y="33021"/>
                  </a:lnTo>
                  <a:lnTo>
                    <a:pt x="14819" y="41754"/>
                  </a:lnTo>
                  <a:lnTo>
                    <a:pt x="17950" y="50626"/>
                  </a:lnTo>
                  <a:lnTo>
                    <a:pt x="22199" y="56565"/>
                  </a:lnTo>
                  <a:lnTo>
                    <a:pt x="65384" y="92273"/>
                  </a:lnTo>
                  <a:lnTo>
                    <a:pt x="71393" y="95580"/>
                  </a:lnTo>
                  <a:lnTo>
                    <a:pt x="107155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2" name="SMARTInkShape-1063"/>
            <p:cNvSpPr/>
            <p:nvPr>
              <p:custDataLst>
                <p:tags r:id="rId22"/>
              </p:custDataLst>
            </p:nvPr>
          </p:nvSpPr>
          <p:spPr bwMode="auto">
            <a:xfrm>
              <a:off x="7000875" y="405039"/>
              <a:ext cx="62509" cy="228970"/>
            </a:xfrm>
            <a:custGeom>
              <a:avLst/>
              <a:gdLst/>
              <a:ahLst/>
              <a:cxnLst/>
              <a:rect l="0" t="0" r="0" b="0"/>
              <a:pathLst>
                <a:path w="62509" h="228970">
                  <a:moveTo>
                    <a:pt x="26789" y="5727"/>
                  </a:moveTo>
                  <a:lnTo>
                    <a:pt x="26789" y="5727"/>
                  </a:lnTo>
                  <a:lnTo>
                    <a:pt x="26789" y="582"/>
                  </a:lnTo>
                  <a:lnTo>
                    <a:pt x="26789" y="2779"/>
                  </a:lnTo>
                  <a:lnTo>
                    <a:pt x="26789" y="0"/>
                  </a:lnTo>
                  <a:lnTo>
                    <a:pt x="26789" y="5445"/>
                  </a:lnTo>
                  <a:lnTo>
                    <a:pt x="22048" y="5643"/>
                  </a:lnTo>
                  <a:lnTo>
                    <a:pt x="21644" y="6663"/>
                  </a:lnTo>
                  <a:lnTo>
                    <a:pt x="26206" y="14816"/>
                  </a:lnTo>
                  <a:lnTo>
                    <a:pt x="26712" y="26976"/>
                  </a:lnTo>
                  <a:lnTo>
                    <a:pt x="24109" y="32699"/>
                  </a:lnTo>
                  <a:lnTo>
                    <a:pt x="20638" y="38550"/>
                  </a:lnTo>
                  <a:lnTo>
                    <a:pt x="17690" y="47423"/>
                  </a:lnTo>
                  <a:lnTo>
                    <a:pt x="11966" y="56335"/>
                  </a:lnTo>
                  <a:lnTo>
                    <a:pt x="8837" y="65260"/>
                  </a:lnTo>
                  <a:lnTo>
                    <a:pt x="3059" y="74188"/>
                  </a:lnTo>
                  <a:lnTo>
                    <a:pt x="11" y="86048"/>
                  </a:lnTo>
                  <a:lnTo>
                    <a:pt x="0" y="56282"/>
                  </a:lnTo>
                  <a:lnTo>
                    <a:pt x="4741" y="42644"/>
                  </a:lnTo>
                  <a:lnTo>
                    <a:pt x="15446" y="24136"/>
                  </a:lnTo>
                  <a:lnTo>
                    <a:pt x="16250" y="20976"/>
                  </a:lnTo>
                  <a:lnTo>
                    <a:pt x="17779" y="18869"/>
                  </a:lnTo>
                  <a:lnTo>
                    <a:pt x="19790" y="17465"/>
                  </a:lnTo>
                  <a:lnTo>
                    <a:pt x="26667" y="14705"/>
                  </a:lnTo>
                  <a:lnTo>
                    <a:pt x="26788" y="56897"/>
                  </a:lnTo>
                  <a:lnTo>
                    <a:pt x="26789" y="96837"/>
                  </a:lnTo>
                  <a:lnTo>
                    <a:pt x="34478" y="136332"/>
                  </a:lnTo>
                  <a:lnTo>
                    <a:pt x="44740" y="178346"/>
                  </a:lnTo>
                  <a:lnTo>
                    <a:pt x="57916" y="221251"/>
                  </a:lnTo>
                  <a:lnTo>
                    <a:pt x="62508" y="2289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28" name="SMARTInkShape-Group286"/>
          <p:cNvGrpSpPr/>
          <p:nvPr/>
        </p:nvGrpSpPr>
        <p:grpSpPr>
          <a:xfrm>
            <a:off x="5564539" y="401980"/>
            <a:ext cx="1052360" cy="321142"/>
            <a:chOff x="5564539" y="401980"/>
            <a:chExt cx="1052360" cy="321142"/>
          </a:xfrm>
        </p:grpSpPr>
        <p:sp>
          <p:nvSpPr>
            <p:cNvPr id="224" name="SMARTInkShape-1064"/>
            <p:cNvSpPr/>
            <p:nvPr>
              <p:custDataLst>
                <p:tags r:id="rId8"/>
              </p:custDataLst>
            </p:nvPr>
          </p:nvSpPr>
          <p:spPr bwMode="auto">
            <a:xfrm>
              <a:off x="5564539" y="401980"/>
              <a:ext cx="266548" cy="321142"/>
            </a:xfrm>
            <a:custGeom>
              <a:avLst/>
              <a:gdLst/>
              <a:ahLst/>
              <a:cxnLst/>
              <a:rect l="0" t="0" r="0" b="0"/>
              <a:pathLst>
                <a:path w="266548" h="321142">
                  <a:moveTo>
                    <a:pt x="212969" y="35575"/>
                  </a:moveTo>
                  <a:lnTo>
                    <a:pt x="212969" y="35575"/>
                  </a:lnTo>
                  <a:lnTo>
                    <a:pt x="212969" y="30834"/>
                  </a:lnTo>
                  <a:lnTo>
                    <a:pt x="211977" y="29438"/>
                  </a:lnTo>
                  <a:lnTo>
                    <a:pt x="210323" y="28507"/>
                  </a:lnTo>
                  <a:lnTo>
                    <a:pt x="204407" y="26754"/>
                  </a:lnTo>
                  <a:lnTo>
                    <a:pt x="190746" y="13345"/>
                  </a:lnTo>
                  <a:lnTo>
                    <a:pt x="188209" y="8166"/>
                  </a:lnTo>
                  <a:lnTo>
                    <a:pt x="187532" y="5396"/>
                  </a:lnTo>
                  <a:lnTo>
                    <a:pt x="186090" y="3549"/>
                  </a:lnTo>
                  <a:lnTo>
                    <a:pt x="181840" y="1498"/>
                  </a:lnTo>
                  <a:lnTo>
                    <a:pt x="160484" y="0"/>
                  </a:lnTo>
                  <a:lnTo>
                    <a:pt x="152269" y="2566"/>
                  </a:lnTo>
                  <a:lnTo>
                    <a:pt x="111488" y="30903"/>
                  </a:lnTo>
                  <a:lnTo>
                    <a:pt x="70078" y="74014"/>
                  </a:lnTo>
                  <a:lnTo>
                    <a:pt x="41318" y="116300"/>
                  </a:lnTo>
                  <a:lnTo>
                    <a:pt x="22991" y="155897"/>
                  </a:lnTo>
                  <a:lnTo>
                    <a:pt x="7655" y="196867"/>
                  </a:lnTo>
                  <a:lnTo>
                    <a:pt x="434" y="227398"/>
                  </a:lnTo>
                  <a:lnTo>
                    <a:pt x="0" y="257682"/>
                  </a:lnTo>
                  <a:lnTo>
                    <a:pt x="11131" y="283460"/>
                  </a:lnTo>
                  <a:lnTo>
                    <a:pt x="19414" y="292259"/>
                  </a:lnTo>
                  <a:lnTo>
                    <a:pt x="28718" y="300469"/>
                  </a:lnTo>
                  <a:lnTo>
                    <a:pt x="36160" y="310733"/>
                  </a:lnTo>
                  <a:lnTo>
                    <a:pt x="40526" y="314263"/>
                  </a:lnTo>
                  <a:lnTo>
                    <a:pt x="50669" y="318186"/>
                  </a:lnTo>
                  <a:lnTo>
                    <a:pt x="91012" y="321141"/>
                  </a:lnTo>
                  <a:lnTo>
                    <a:pt x="108814" y="320278"/>
                  </a:lnTo>
                  <a:lnTo>
                    <a:pt x="150462" y="303230"/>
                  </a:lnTo>
                  <a:lnTo>
                    <a:pt x="186181" y="282939"/>
                  </a:lnTo>
                  <a:lnTo>
                    <a:pt x="208816" y="261626"/>
                  </a:lnTo>
                  <a:lnTo>
                    <a:pt x="228114" y="232628"/>
                  </a:lnTo>
                  <a:lnTo>
                    <a:pt x="230613" y="226341"/>
                  </a:lnTo>
                  <a:lnTo>
                    <a:pt x="236608" y="216232"/>
                  </a:lnTo>
                  <a:lnTo>
                    <a:pt x="238358" y="206487"/>
                  </a:lnTo>
                  <a:lnTo>
                    <a:pt x="237832" y="203094"/>
                  </a:lnTo>
                  <a:lnTo>
                    <a:pt x="236489" y="200832"/>
                  </a:lnTo>
                  <a:lnTo>
                    <a:pt x="215818" y="182246"/>
                  </a:lnTo>
                  <a:lnTo>
                    <a:pt x="206978" y="179575"/>
                  </a:lnTo>
                  <a:lnTo>
                    <a:pt x="201046" y="178950"/>
                  </a:lnTo>
                  <a:lnTo>
                    <a:pt x="195102" y="181318"/>
                  </a:lnTo>
                  <a:lnTo>
                    <a:pt x="189153" y="184685"/>
                  </a:lnTo>
                  <a:lnTo>
                    <a:pt x="177249" y="186847"/>
                  </a:lnTo>
                  <a:lnTo>
                    <a:pt x="174273" y="187025"/>
                  </a:lnTo>
                  <a:lnTo>
                    <a:pt x="172289" y="188135"/>
                  </a:lnTo>
                  <a:lnTo>
                    <a:pt x="170966" y="189867"/>
                  </a:lnTo>
                  <a:lnTo>
                    <a:pt x="168504" y="194438"/>
                  </a:lnTo>
                  <a:lnTo>
                    <a:pt x="160787" y="203620"/>
                  </a:lnTo>
                  <a:lnTo>
                    <a:pt x="159805" y="209500"/>
                  </a:lnTo>
                  <a:lnTo>
                    <a:pt x="160659" y="211056"/>
                  </a:lnTo>
                  <a:lnTo>
                    <a:pt x="162220" y="212093"/>
                  </a:lnTo>
                  <a:lnTo>
                    <a:pt x="164254" y="212785"/>
                  </a:lnTo>
                  <a:lnTo>
                    <a:pt x="177498" y="221054"/>
                  </a:lnTo>
                  <a:lnTo>
                    <a:pt x="184465" y="222694"/>
                  </a:lnTo>
                  <a:lnTo>
                    <a:pt x="192970" y="229155"/>
                  </a:lnTo>
                  <a:lnTo>
                    <a:pt x="201311" y="231177"/>
                  </a:lnTo>
                  <a:lnTo>
                    <a:pt x="207126" y="231649"/>
                  </a:lnTo>
                  <a:lnTo>
                    <a:pt x="209074" y="232768"/>
                  </a:lnTo>
                  <a:lnTo>
                    <a:pt x="210372" y="234505"/>
                  </a:lnTo>
                  <a:lnTo>
                    <a:pt x="211238" y="236656"/>
                  </a:lnTo>
                  <a:lnTo>
                    <a:pt x="212807" y="238090"/>
                  </a:lnTo>
                  <a:lnTo>
                    <a:pt x="217196" y="239683"/>
                  </a:lnTo>
                  <a:lnTo>
                    <a:pt x="218764" y="241100"/>
                  </a:lnTo>
                  <a:lnTo>
                    <a:pt x="220505" y="245320"/>
                  </a:lnTo>
                  <a:lnTo>
                    <a:pt x="221962" y="246843"/>
                  </a:lnTo>
                  <a:lnTo>
                    <a:pt x="234206" y="254227"/>
                  </a:lnTo>
                  <a:lnTo>
                    <a:pt x="235064" y="255757"/>
                  </a:lnTo>
                  <a:lnTo>
                    <a:pt x="234643" y="256777"/>
                  </a:lnTo>
                  <a:lnTo>
                    <a:pt x="233371" y="257457"/>
                  </a:lnTo>
                  <a:lnTo>
                    <a:pt x="233516" y="258902"/>
                  </a:lnTo>
                  <a:lnTo>
                    <a:pt x="238740" y="266386"/>
                  </a:lnTo>
                  <a:lnTo>
                    <a:pt x="239668" y="280056"/>
                  </a:lnTo>
                  <a:lnTo>
                    <a:pt x="240690" y="281906"/>
                  </a:lnTo>
                  <a:lnTo>
                    <a:pt x="242364" y="283139"/>
                  </a:lnTo>
                  <a:lnTo>
                    <a:pt x="244472" y="283961"/>
                  </a:lnTo>
                  <a:lnTo>
                    <a:pt x="245877" y="285502"/>
                  </a:lnTo>
                  <a:lnTo>
                    <a:pt x="248577" y="294125"/>
                  </a:lnTo>
                  <a:lnTo>
                    <a:pt x="266547" y="2945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5" name="SMARTInkShape-1065"/>
            <p:cNvSpPr/>
            <p:nvPr>
              <p:custDataLst>
                <p:tags r:id="rId9"/>
              </p:custDataLst>
            </p:nvPr>
          </p:nvSpPr>
          <p:spPr bwMode="auto">
            <a:xfrm>
              <a:off x="6242220" y="464344"/>
              <a:ext cx="17492" cy="17860"/>
            </a:xfrm>
            <a:custGeom>
              <a:avLst/>
              <a:gdLst/>
              <a:ahLst/>
              <a:cxnLst/>
              <a:rect l="0" t="0" r="0" b="0"/>
              <a:pathLst>
                <a:path w="17492" h="17860">
                  <a:moveTo>
                    <a:pt x="8560" y="0"/>
                  </a:moveTo>
                  <a:lnTo>
                    <a:pt x="8560" y="0"/>
                  </a:lnTo>
                  <a:lnTo>
                    <a:pt x="3821" y="0"/>
                  </a:lnTo>
                  <a:lnTo>
                    <a:pt x="2424" y="992"/>
                  </a:lnTo>
                  <a:lnTo>
                    <a:pt x="1493" y="2646"/>
                  </a:lnTo>
                  <a:lnTo>
                    <a:pt x="0" y="7688"/>
                  </a:lnTo>
                  <a:lnTo>
                    <a:pt x="869" y="8102"/>
                  </a:lnTo>
                  <a:lnTo>
                    <a:pt x="4481" y="8562"/>
                  </a:lnTo>
                  <a:lnTo>
                    <a:pt x="9395" y="11412"/>
                  </a:lnTo>
                  <a:lnTo>
                    <a:pt x="17491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6" name="SMARTInkShape-1066"/>
            <p:cNvSpPr/>
            <p:nvPr>
              <p:custDataLst>
                <p:tags r:id="rId10"/>
              </p:custDataLst>
            </p:nvPr>
          </p:nvSpPr>
          <p:spPr bwMode="auto">
            <a:xfrm>
              <a:off x="5859776" y="491186"/>
              <a:ext cx="516022" cy="219033"/>
            </a:xfrm>
            <a:custGeom>
              <a:avLst/>
              <a:gdLst/>
              <a:ahLst/>
              <a:cxnLst/>
              <a:rect l="0" t="0" r="0" b="0"/>
              <a:pathLst>
                <a:path w="516022" h="219033">
                  <a:moveTo>
                    <a:pt x="78466" y="124962"/>
                  </a:moveTo>
                  <a:lnTo>
                    <a:pt x="78466" y="124962"/>
                  </a:lnTo>
                  <a:lnTo>
                    <a:pt x="78466" y="99891"/>
                  </a:lnTo>
                  <a:lnTo>
                    <a:pt x="77474" y="99319"/>
                  </a:lnTo>
                  <a:lnTo>
                    <a:pt x="73726" y="98682"/>
                  </a:lnTo>
                  <a:lnTo>
                    <a:pt x="72329" y="97521"/>
                  </a:lnTo>
                  <a:lnTo>
                    <a:pt x="68789" y="89109"/>
                  </a:lnTo>
                  <a:lnTo>
                    <a:pt x="61880" y="81668"/>
                  </a:lnTo>
                  <a:lnTo>
                    <a:pt x="53030" y="80433"/>
                  </a:lnTo>
                  <a:lnTo>
                    <a:pt x="39367" y="80324"/>
                  </a:lnTo>
                  <a:lnTo>
                    <a:pt x="37518" y="81313"/>
                  </a:lnTo>
                  <a:lnTo>
                    <a:pt x="36284" y="82964"/>
                  </a:lnTo>
                  <a:lnTo>
                    <a:pt x="33922" y="87445"/>
                  </a:lnTo>
                  <a:lnTo>
                    <a:pt x="19675" y="104230"/>
                  </a:lnTo>
                  <a:lnTo>
                    <a:pt x="9108" y="134682"/>
                  </a:lnTo>
                  <a:lnTo>
                    <a:pt x="4999" y="151986"/>
                  </a:lnTo>
                  <a:lnTo>
                    <a:pt x="144" y="169680"/>
                  </a:lnTo>
                  <a:lnTo>
                    <a:pt x="0" y="180556"/>
                  </a:lnTo>
                  <a:lnTo>
                    <a:pt x="3244" y="188697"/>
                  </a:lnTo>
                  <a:lnTo>
                    <a:pt x="13598" y="205099"/>
                  </a:lnTo>
                  <a:lnTo>
                    <a:pt x="14385" y="208153"/>
                  </a:lnTo>
                  <a:lnTo>
                    <a:pt x="15901" y="210188"/>
                  </a:lnTo>
                  <a:lnTo>
                    <a:pt x="17906" y="211545"/>
                  </a:lnTo>
                  <a:lnTo>
                    <a:pt x="23508" y="213723"/>
                  </a:lnTo>
                  <a:lnTo>
                    <a:pt x="29220" y="214100"/>
                  </a:lnTo>
                  <a:lnTo>
                    <a:pt x="34420" y="211543"/>
                  </a:lnTo>
                  <a:lnTo>
                    <a:pt x="47000" y="200953"/>
                  </a:lnTo>
                  <a:lnTo>
                    <a:pt x="56890" y="184033"/>
                  </a:lnTo>
                  <a:lnTo>
                    <a:pt x="59873" y="170108"/>
                  </a:lnTo>
                  <a:lnTo>
                    <a:pt x="60564" y="144064"/>
                  </a:lnTo>
                  <a:lnTo>
                    <a:pt x="52227" y="100752"/>
                  </a:lnTo>
                  <a:lnTo>
                    <a:pt x="51786" y="86776"/>
                  </a:lnTo>
                  <a:lnTo>
                    <a:pt x="52741" y="84622"/>
                  </a:lnTo>
                  <a:lnTo>
                    <a:pt x="54371" y="83186"/>
                  </a:lnTo>
                  <a:lnTo>
                    <a:pt x="56450" y="82229"/>
                  </a:lnTo>
                  <a:lnTo>
                    <a:pt x="56843" y="81590"/>
                  </a:lnTo>
                  <a:lnTo>
                    <a:pt x="56113" y="81165"/>
                  </a:lnTo>
                  <a:lnTo>
                    <a:pt x="51937" y="80364"/>
                  </a:lnTo>
                  <a:lnTo>
                    <a:pt x="56495" y="80329"/>
                  </a:lnTo>
                  <a:lnTo>
                    <a:pt x="57865" y="81316"/>
                  </a:lnTo>
                  <a:lnTo>
                    <a:pt x="59388" y="85059"/>
                  </a:lnTo>
                  <a:lnTo>
                    <a:pt x="61528" y="110367"/>
                  </a:lnTo>
                  <a:lnTo>
                    <a:pt x="78694" y="140803"/>
                  </a:lnTo>
                  <a:lnTo>
                    <a:pt x="81595" y="144452"/>
                  </a:lnTo>
                  <a:lnTo>
                    <a:pt x="84818" y="153799"/>
                  </a:lnTo>
                  <a:lnTo>
                    <a:pt x="87242" y="163576"/>
                  </a:lnTo>
                  <a:lnTo>
                    <a:pt x="93192" y="175650"/>
                  </a:lnTo>
                  <a:lnTo>
                    <a:pt x="96390" y="190362"/>
                  </a:lnTo>
                  <a:lnTo>
                    <a:pt x="103180" y="201446"/>
                  </a:lnTo>
                  <a:lnTo>
                    <a:pt x="112540" y="212376"/>
                  </a:lnTo>
                  <a:lnTo>
                    <a:pt x="113454" y="216068"/>
                  </a:lnTo>
                  <a:lnTo>
                    <a:pt x="113698" y="218442"/>
                  </a:lnTo>
                  <a:lnTo>
                    <a:pt x="114852" y="219032"/>
                  </a:lnTo>
                  <a:lnTo>
                    <a:pt x="116614" y="218433"/>
                  </a:lnTo>
                  <a:lnTo>
                    <a:pt x="127741" y="209591"/>
                  </a:lnTo>
                  <a:lnTo>
                    <a:pt x="137331" y="192905"/>
                  </a:lnTo>
                  <a:lnTo>
                    <a:pt x="139895" y="181253"/>
                  </a:lnTo>
                  <a:lnTo>
                    <a:pt x="141647" y="165674"/>
                  </a:lnTo>
                  <a:lnTo>
                    <a:pt x="148620" y="136742"/>
                  </a:lnTo>
                  <a:lnTo>
                    <a:pt x="149870" y="95716"/>
                  </a:lnTo>
                  <a:lnTo>
                    <a:pt x="152535" y="89475"/>
                  </a:lnTo>
                  <a:lnTo>
                    <a:pt x="158823" y="80328"/>
                  </a:lnTo>
                  <a:lnTo>
                    <a:pt x="158833" y="118946"/>
                  </a:lnTo>
                  <a:lnTo>
                    <a:pt x="161479" y="124934"/>
                  </a:lnTo>
                  <a:lnTo>
                    <a:pt x="163574" y="127920"/>
                  </a:lnTo>
                  <a:lnTo>
                    <a:pt x="166522" y="141604"/>
                  </a:lnTo>
                  <a:lnTo>
                    <a:pt x="168510" y="156876"/>
                  </a:lnTo>
                  <a:lnTo>
                    <a:pt x="177428" y="169447"/>
                  </a:lnTo>
                  <a:lnTo>
                    <a:pt x="184003" y="176744"/>
                  </a:lnTo>
                  <a:lnTo>
                    <a:pt x="187549" y="177742"/>
                  </a:lnTo>
                  <a:lnTo>
                    <a:pt x="189883" y="178008"/>
                  </a:lnTo>
                  <a:lnTo>
                    <a:pt x="191440" y="179178"/>
                  </a:lnTo>
                  <a:lnTo>
                    <a:pt x="193168" y="183123"/>
                  </a:lnTo>
                  <a:lnTo>
                    <a:pt x="194622" y="183580"/>
                  </a:lnTo>
                  <a:lnTo>
                    <a:pt x="196583" y="182892"/>
                  </a:lnTo>
                  <a:lnTo>
                    <a:pt x="202119" y="179400"/>
                  </a:lnTo>
                  <a:lnTo>
                    <a:pt x="202876" y="176277"/>
                  </a:lnTo>
                  <a:lnTo>
                    <a:pt x="203362" y="166187"/>
                  </a:lnTo>
                  <a:lnTo>
                    <a:pt x="206075" y="160482"/>
                  </a:lnTo>
                  <a:lnTo>
                    <a:pt x="209595" y="154640"/>
                  </a:lnTo>
                  <a:lnTo>
                    <a:pt x="211577" y="144780"/>
                  </a:lnTo>
                  <a:lnTo>
                    <a:pt x="215008" y="106869"/>
                  </a:lnTo>
                  <a:lnTo>
                    <a:pt x="219465" y="89174"/>
                  </a:lnTo>
                  <a:lnTo>
                    <a:pt x="222086" y="66598"/>
                  </a:lnTo>
                  <a:lnTo>
                    <a:pt x="230238" y="53575"/>
                  </a:lnTo>
                  <a:lnTo>
                    <a:pt x="235002" y="58280"/>
                  </a:lnTo>
                  <a:lnTo>
                    <a:pt x="237334" y="63245"/>
                  </a:lnTo>
                  <a:lnTo>
                    <a:pt x="240171" y="104300"/>
                  </a:lnTo>
                  <a:lnTo>
                    <a:pt x="250223" y="133293"/>
                  </a:lnTo>
                  <a:lnTo>
                    <a:pt x="262296" y="148696"/>
                  </a:lnTo>
                  <a:lnTo>
                    <a:pt x="267907" y="160666"/>
                  </a:lnTo>
                  <a:lnTo>
                    <a:pt x="270244" y="163647"/>
                  </a:lnTo>
                  <a:lnTo>
                    <a:pt x="275487" y="166960"/>
                  </a:lnTo>
                  <a:lnTo>
                    <a:pt x="283740" y="169262"/>
                  </a:lnTo>
                  <a:lnTo>
                    <a:pt x="291392" y="169565"/>
                  </a:lnTo>
                  <a:lnTo>
                    <a:pt x="299634" y="157328"/>
                  </a:lnTo>
                  <a:lnTo>
                    <a:pt x="305086" y="154230"/>
                  </a:lnTo>
                  <a:lnTo>
                    <a:pt x="306937" y="151419"/>
                  </a:lnTo>
                  <a:lnTo>
                    <a:pt x="318183" y="109834"/>
                  </a:lnTo>
                  <a:lnTo>
                    <a:pt x="329099" y="70568"/>
                  </a:lnTo>
                  <a:lnTo>
                    <a:pt x="341680" y="25998"/>
                  </a:lnTo>
                  <a:lnTo>
                    <a:pt x="346235" y="18019"/>
                  </a:lnTo>
                  <a:lnTo>
                    <a:pt x="338658" y="17825"/>
                  </a:lnTo>
                  <a:lnTo>
                    <a:pt x="333051" y="22552"/>
                  </a:lnTo>
                  <a:lnTo>
                    <a:pt x="330522" y="27522"/>
                  </a:lnTo>
                  <a:lnTo>
                    <a:pt x="329847" y="30237"/>
                  </a:lnTo>
                  <a:lnTo>
                    <a:pt x="313104" y="60613"/>
                  </a:lnTo>
                  <a:lnTo>
                    <a:pt x="310681" y="91315"/>
                  </a:lnTo>
                  <a:lnTo>
                    <a:pt x="311658" y="93601"/>
                  </a:lnTo>
                  <a:lnTo>
                    <a:pt x="313302" y="95125"/>
                  </a:lnTo>
                  <a:lnTo>
                    <a:pt x="317776" y="97811"/>
                  </a:lnTo>
                  <a:lnTo>
                    <a:pt x="343634" y="121259"/>
                  </a:lnTo>
                  <a:lnTo>
                    <a:pt x="355337" y="126877"/>
                  </a:lnTo>
                  <a:lnTo>
                    <a:pt x="358297" y="129215"/>
                  </a:lnTo>
                  <a:lnTo>
                    <a:pt x="361585" y="134459"/>
                  </a:lnTo>
                  <a:lnTo>
                    <a:pt x="364039" y="140097"/>
                  </a:lnTo>
                  <a:lnTo>
                    <a:pt x="397303" y="178542"/>
                  </a:lnTo>
                  <a:lnTo>
                    <a:pt x="399588" y="187287"/>
                  </a:lnTo>
                  <a:lnTo>
                    <a:pt x="399922" y="195986"/>
                  </a:lnTo>
                  <a:lnTo>
                    <a:pt x="395190" y="201018"/>
                  </a:lnTo>
                  <a:lnTo>
                    <a:pt x="390218" y="203413"/>
                  </a:lnTo>
                  <a:lnTo>
                    <a:pt x="378944" y="204951"/>
                  </a:lnTo>
                  <a:lnTo>
                    <a:pt x="365383" y="200477"/>
                  </a:lnTo>
                  <a:lnTo>
                    <a:pt x="346902" y="189869"/>
                  </a:lnTo>
                  <a:lnTo>
                    <a:pt x="340646" y="187544"/>
                  </a:lnTo>
                  <a:lnTo>
                    <a:pt x="328655" y="178662"/>
                  </a:lnTo>
                  <a:lnTo>
                    <a:pt x="328501" y="169982"/>
                  </a:lnTo>
                  <a:lnTo>
                    <a:pt x="336186" y="177332"/>
                  </a:lnTo>
                  <a:lnTo>
                    <a:pt x="341800" y="178182"/>
                  </a:lnTo>
                  <a:lnTo>
                    <a:pt x="349747" y="178434"/>
                  </a:lnTo>
                  <a:lnTo>
                    <a:pt x="355471" y="181139"/>
                  </a:lnTo>
                  <a:lnTo>
                    <a:pt x="361322" y="184656"/>
                  </a:lnTo>
                  <a:lnTo>
                    <a:pt x="370194" y="187629"/>
                  </a:lnTo>
                  <a:lnTo>
                    <a:pt x="379106" y="193360"/>
                  </a:lnTo>
                  <a:lnTo>
                    <a:pt x="388031" y="195499"/>
                  </a:lnTo>
                  <a:lnTo>
                    <a:pt x="411841" y="196365"/>
                  </a:lnTo>
                  <a:lnTo>
                    <a:pt x="413826" y="195384"/>
                  </a:lnTo>
                  <a:lnTo>
                    <a:pt x="415149" y="193738"/>
                  </a:lnTo>
                  <a:lnTo>
                    <a:pt x="416030" y="191649"/>
                  </a:lnTo>
                  <a:lnTo>
                    <a:pt x="417611" y="190256"/>
                  </a:lnTo>
                  <a:lnTo>
                    <a:pt x="427276" y="185375"/>
                  </a:lnTo>
                  <a:lnTo>
                    <a:pt x="430069" y="183097"/>
                  </a:lnTo>
                  <a:lnTo>
                    <a:pt x="433171" y="177920"/>
                  </a:lnTo>
                  <a:lnTo>
                    <a:pt x="443659" y="145609"/>
                  </a:lnTo>
                  <a:lnTo>
                    <a:pt x="447175" y="106918"/>
                  </a:lnTo>
                  <a:lnTo>
                    <a:pt x="451635" y="86543"/>
                  </a:lnTo>
                  <a:lnTo>
                    <a:pt x="453349" y="42496"/>
                  </a:lnTo>
                  <a:lnTo>
                    <a:pt x="453513" y="0"/>
                  </a:lnTo>
                  <a:lnTo>
                    <a:pt x="453513" y="20069"/>
                  </a:lnTo>
                  <a:lnTo>
                    <a:pt x="445410" y="57800"/>
                  </a:lnTo>
                  <a:lnTo>
                    <a:pt x="444656" y="101342"/>
                  </a:lnTo>
                  <a:lnTo>
                    <a:pt x="444590" y="144901"/>
                  </a:lnTo>
                  <a:lnTo>
                    <a:pt x="445578" y="162400"/>
                  </a:lnTo>
                  <a:lnTo>
                    <a:pt x="451652" y="180350"/>
                  </a:lnTo>
                  <a:lnTo>
                    <a:pt x="452272" y="185700"/>
                  </a:lnTo>
                  <a:lnTo>
                    <a:pt x="453678" y="189267"/>
                  </a:lnTo>
                  <a:lnTo>
                    <a:pt x="455607" y="191644"/>
                  </a:lnTo>
                  <a:lnTo>
                    <a:pt x="468671" y="201911"/>
                  </a:lnTo>
                  <a:lnTo>
                    <a:pt x="477408" y="204317"/>
                  </a:lnTo>
                  <a:lnTo>
                    <a:pt x="483315" y="204879"/>
                  </a:lnTo>
                  <a:lnTo>
                    <a:pt x="489247" y="202484"/>
                  </a:lnTo>
                  <a:lnTo>
                    <a:pt x="492219" y="200456"/>
                  </a:lnTo>
                  <a:lnTo>
                    <a:pt x="504117" y="182943"/>
                  </a:lnTo>
                  <a:lnTo>
                    <a:pt x="512053" y="166175"/>
                  </a:lnTo>
                  <a:lnTo>
                    <a:pt x="516021" y="1428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7" name="SMARTInkShape-1067"/>
            <p:cNvSpPr/>
            <p:nvPr>
              <p:custDataLst>
                <p:tags r:id="rId11"/>
              </p:custDataLst>
            </p:nvPr>
          </p:nvSpPr>
          <p:spPr bwMode="auto">
            <a:xfrm>
              <a:off x="6366880" y="526862"/>
              <a:ext cx="250019" cy="178584"/>
            </a:xfrm>
            <a:custGeom>
              <a:avLst/>
              <a:gdLst/>
              <a:ahLst/>
              <a:cxnLst/>
              <a:rect l="0" t="0" r="0" b="0"/>
              <a:pathLst>
                <a:path w="250019" h="178584">
                  <a:moveTo>
                    <a:pt x="71425" y="71427"/>
                  </a:moveTo>
                  <a:lnTo>
                    <a:pt x="71425" y="71427"/>
                  </a:lnTo>
                  <a:lnTo>
                    <a:pt x="71425" y="32360"/>
                  </a:lnTo>
                  <a:lnTo>
                    <a:pt x="70433" y="30500"/>
                  </a:lnTo>
                  <a:lnTo>
                    <a:pt x="68779" y="29259"/>
                  </a:lnTo>
                  <a:lnTo>
                    <a:pt x="66684" y="28432"/>
                  </a:lnTo>
                  <a:lnTo>
                    <a:pt x="65288" y="26889"/>
                  </a:lnTo>
                  <a:lnTo>
                    <a:pt x="60401" y="17283"/>
                  </a:lnTo>
                  <a:lnTo>
                    <a:pt x="58122" y="14495"/>
                  </a:lnTo>
                  <a:lnTo>
                    <a:pt x="52944" y="11397"/>
                  </a:lnTo>
                  <a:lnTo>
                    <a:pt x="50175" y="10571"/>
                  </a:lnTo>
                  <a:lnTo>
                    <a:pt x="48328" y="9028"/>
                  </a:lnTo>
                  <a:lnTo>
                    <a:pt x="46277" y="4668"/>
                  </a:lnTo>
                  <a:lnTo>
                    <a:pt x="44737" y="3109"/>
                  </a:lnTo>
                  <a:lnTo>
                    <a:pt x="40381" y="1376"/>
                  </a:lnTo>
                  <a:lnTo>
                    <a:pt x="18359" y="0"/>
                  </a:lnTo>
                  <a:lnTo>
                    <a:pt x="5462" y="12419"/>
                  </a:lnTo>
                  <a:lnTo>
                    <a:pt x="2421" y="20727"/>
                  </a:lnTo>
                  <a:lnTo>
                    <a:pt x="130" y="59689"/>
                  </a:lnTo>
                  <a:lnTo>
                    <a:pt x="0" y="99995"/>
                  </a:lnTo>
                  <a:lnTo>
                    <a:pt x="982" y="126165"/>
                  </a:lnTo>
                  <a:lnTo>
                    <a:pt x="7055" y="144564"/>
                  </a:lnTo>
                  <a:lnTo>
                    <a:pt x="9082" y="154534"/>
                  </a:lnTo>
                  <a:lnTo>
                    <a:pt x="16497" y="167467"/>
                  </a:lnTo>
                  <a:lnTo>
                    <a:pt x="17938" y="168196"/>
                  </a:lnTo>
                  <a:lnTo>
                    <a:pt x="28818" y="169568"/>
                  </a:lnTo>
                  <a:lnTo>
                    <a:pt x="31114" y="169597"/>
                  </a:lnTo>
                  <a:lnTo>
                    <a:pt x="32644" y="168624"/>
                  </a:lnTo>
                  <a:lnTo>
                    <a:pt x="33665" y="166982"/>
                  </a:lnTo>
                  <a:lnTo>
                    <a:pt x="34345" y="164896"/>
                  </a:lnTo>
                  <a:lnTo>
                    <a:pt x="42595" y="151560"/>
                  </a:lnTo>
                  <a:lnTo>
                    <a:pt x="52204" y="113775"/>
                  </a:lnTo>
                  <a:lnTo>
                    <a:pt x="61134" y="69984"/>
                  </a:lnTo>
                  <a:lnTo>
                    <a:pt x="62375" y="30151"/>
                  </a:lnTo>
                  <a:lnTo>
                    <a:pt x="65088" y="20671"/>
                  </a:lnTo>
                  <a:lnTo>
                    <a:pt x="70173" y="11241"/>
                  </a:lnTo>
                  <a:lnTo>
                    <a:pt x="69598" y="10467"/>
                  </a:lnTo>
                  <a:lnTo>
                    <a:pt x="66313" y="9607"/>
                  </a:lnTo>
                  <a:lnTo>
                    <a:pt x="66033" y="9378"/>
                  </a:lnTo>
                  <a:lnTo>
                    <a:pt x="68368" y="9123"/>
                  </a:lnTo>
                  <a:lnTo>
                    <a:pt x="68394" y="9055"/>
                  </a:lnTo>
                  <a:lnTo>
                    <a:pt x="65778" y="8980"/>
                  </a:lnTo>
                  <a:lnTo>
                    <a:pt x="64684" y="9952"/>
                  </a:lnTo>
                  <a:lnTo>
                    <a:pt x="63468" y="13678"/>
                  </a:lnTo>
                  <a:lnTo>
                    <a:pt x="62503" y="56449"/>
                  </a:lnTo>
                  <a:lnTo>
                    <a:pt x="63489" y="74569"/>
                  </a:lnTo>
                  <a:lnTo>
                    <a:pt x="70184" y="87152"/>
                  </a:lnTo>
                  <a:lnTo>
                    <a:pt x="79004" y="96788"/>
                  </a:lnTo>
                  <a:lnTo>
                    <a:pt x="82400" y="97581"/>
                  </a:lnTo>
                  <a:lnTo>
                    <a:pt x="87924" y="98091"/>
                  </a:lnTo>
                  <a:lnTo>
                    <a:pt x="88378" y="97140"/>
                  </a:lnTo>
                  <a:lnTo>
                    <a:pt x="88881" y="93439"/>
                  </a:lnTo>
                  <a:lnTo>
                    <a:pt x="90008" y="92054"/>
                  </a:lnTo>
                  <a:lnTo>
                    <a:pt x="93905" y="90517"/>
                  </a:lnTo>
                  <a:lnTo>
                    <a:pt x="95341" y="89114"/>
                  </a:lnTo>
                  <a:lnTo>
                    <a:pt x="100292" y="79735"/>
                  </a:lnTo>
                  <a:lnTo>
                    <a:pt x="102575" y="76966"/>
                  </a:lnTo>
                  <a:lnTo>
                    <a:pt x="107759" y="73889"/>
                  </a:lnTo>
                  <a:lnTo>
                    <a:pt x="114431" y="71913"/>
                  </a:lnTo>
                  <a:lnTo>
                    <a:pt x="123618" y="63781"/>
                  </a:lnTo>
                  <a:lnTo>
                    <a:pt x="125071" y="64346"/>
                  </a:lnTo>
                  <a:lnTo>
                    <a:pt x="140793" y="77341"/>
                  </a:lnTo>
                  <a:lnTo>
                    <a:pt x="146242" y="79016"/>
                  </a:lnTo>
                  <a:lnTo>
                    <a:pt x="148091" y="80455"/>
                  </a:lnTo>
                  <a:lnTo>
                    <a:pt x="158643" y="98396"/>
                  </a:lnTo>
                  <a:lnTo>
                    <a:pt x="160599" y="111374"/>
                  </a:lnTo>
                  <a:lnTo>
                    <a:pt x="158022" y="116632"/>
                  </a:lnTo>
                  <a:lnTo>
                    <a:pt x="151824" y="124962"/>
                  </a:lnTo>
                  <a:lnTo>
                    <a:pt x="151792" y="95193"/>
                  </a:lnTo>
                  <a:lnTo>
                    <a:pt x="156533" y="81556"/>
                  </a:lnTo>
                  <a:lnTo>
                    <a:pt x="168042" y="64628"/>
                  </a:lnTo>
                  <a:lnTo>
                    <a:pt x="173915" y="58388"/>
                  </a:lnTo>
                  <a:lnTo>
                    <a:pt x="179153" y="55710"/>
                  </a:lnTo>
                  <a:lnTo>
                    <a:pt x="181939" y="54996"/>
                  </a:lnTo>
                  <a:lnTo>
                    <a:pt x="182804" y="55512"/>
                  </a:lnTo>
                  <a:lnTo>
                    <a:pt x="182388" y="56848"/>
                  </a:lnTo>
                  <a:lnTo>
                    <a:pt x="181119" y="58731"/>
                  </a:lnTo>
                  <a:lnTo>
                    <a:pt x="181265" y="59987"/>
                  </a:lnTo>
                  <a:lnTo>
                    <a:pt x="182355" y="60824"/>
                  </a:lnTo>
                  <a:lnTo>
                    <a:pt x="184074" y="61382"/>
                  </a:lnTo>
                  <a:lnTo>
                    <a:pt x="185219" y="62746"/>
                  </a:lnTo>
                  <a:lnTo>
                    <a:pt x="195109" y="91148"/>
                  </a:lnTo>
                  <a:lnTo>
                    <a:pt x="197354" y="127273"/>
                  </a:lnTo>
                  <a:lnTo>
                    <a:pt x="203546" y="138796"/>
                  </a:lnTo>
                  <a:lnTo>
                    <a:pt x="235149" y="172618"/>
                  </a:lnTo>
                  <a:lnTo>
                    <a:pt x="241095" y="175932"/>
                  </a:lnTo>
                  <a:lnTo>
                    <a:pt x="250018" y="1785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29" name="SMARTInkShape-1068"/>
          <p:cNvSpPr/>
          <p:nvPr>
            <p:custDataLst>
              <p:tags r:id="rId4"/>
            </p:custDataLst>
          </p:nvPr>
        </p:nvSpPr>
        <p:spPr bwMode="auto">
          <a:xfrm>
            <a:off x="3982641" y="794742"/>
            <a:ext cx="973332" cy="89298"/>
          </a:xfrm>
          <a:custGeom>
            <a:avLst/>
            <a:gdLst/>
            <a:ahLst/>
            <a:cxnLst/>
            <a:rect l="0" t="0" r="0" b="0"/>
            <a:pathLst>
              <a:path w="973332" h="89298">
                <a:moveTo>
                  <a:pt x="0" y="80367"/>
                </a:moveTo>
                <a:lnTo>
                  <a:pt x="0" y="80367"/>
                </a:lnTo>
                <a:lnTo>
                  <a:pt x="7688" y="80367"/>
                </a:lnTo>
                <a:lnTo>
                  <a:pt x="15813" y="86504"/>
                </a:lnTo>
                <a:lnTo>
                  <a:pt x="24088" y="88470"/>
                </a:lnTo>
                <a:lnTo>
                  <a:pt x="64607" y="89283"/>
                </a:lnTo>
                <a:lnTo>
                  <a:pt x="105478" y="89296"/>
                </a:lnTo>
                <a:lnTo>
                  <a:pt x="143830" y="89297"/>
                </a:lnTo>
                <a:lnTo>
                  <a:pt x="178782" y="86651"/>
                </a:lnTo>
                <a:lnTo>
                  <a:pt x="219090" y="81609"/>
                </a:lnTo>
                <a:lnTo>
                  <a:pt x="259133" y="74476"/>
                </a:lnTo>
                <a:lnTo>
                  <a:pt x="293628" y="72338"/>
                </a:lnTo>
                <a:lnTo>
                  <a:pt x="335819" y="70712"/>
                </a:lnTo>
                <a:lnTo>
                  <a:pt x="368526" y="66816"/>
                </a:lnTo>
                <a:lnTo>
                  <a:pt x="410928" y="63784"/>
                </a:lnTo>
                <a:lnTo>
                  <a:pt x="453367" y="58146"/>
                </a:lnTo>
                <a:lnTo>
                  <a:pt x="497361" y="54932"/>
                </a:lnTo>
                <a:lnTo>
                  <a:pt x="541816" y="49239"/>
                </a:lnTo>
                <a:lnTo>
                  <a:pt x="574182" y="46689"/>
                </a:lnTo>
                <a:lnTo>
                  <a:pt x="606426" y="44563"/>
                </a:lnTo>
                <a:lnTo>
                  <a:pt x="648876" y="38780"/>
                </a:lnTo>
                <a:lnTo>
                  <a:pt x="681295" y="37080"/>
                </a:lnTo>
                <a:lnTo>
                  <a:pt x="723535" y="31382"/>
                </a:lnTo>
                <a:lnTo>
                  <a:pt x="761186" y="28150"/>
                </a:lnTo>
                <a:lnTo>
                  <a:pt x="802218" y="22452"/>
                </a:lnTo>
                <a:lnTo>
                  <a:pt x="841054" y="19220"/>
                </a:lnTo>
                <a:lnTo>
                  <a:pt x="882604" y="11991"/>
                </a:lnTo>
                <a:lnTo>
                  <a:pt x="923758" y="9333"/>
                </a:lnTo>
                <a:lnTo>
                  <a:pt x="966809" y="378"/>
                </a:lnTo>
                <a:lnTo>
                  <a:pt x="973331" y="0"/>
                </a:lnTo>
                <a:lnTo>
                  <a:pt x="96440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32" name="SMARTInkShape-Group288"/>
          <p:cNvGrpSpPr/>
          <p:nvPr/>
        </p:nvGrpSpPr>
        <p:grpSpPr>
          <a:xfrm>
            <a:off x="5959253" y="3321844"/>
            <a:ext cx="41498" cy="285628"/>
            <a:chOff x="5959253" y="3321844"/>
            <a:chExt cx="41498" cy="285628"/>
          </a:xfrm>
        </p:grpSpPr>
        <p:sp>
          <p:nvSpPr>
            <p:cNvPr id="230" name="SMARTInkShape-1069"/>
            <p:cNvSpPr/>
            <p:nvPr>
              <p:custDataLst>
                <p:tags r:id="rId6"/>
              </p:custDataLst>
            </p:nvPr>
          </p:nvSpPr>
          <p:spPr bwMode="auto">
            <a:xfrm>
              <a:off x="5982891" y="3321844"/>
              <a:ext cx="8930" cy="17860"/>
            </a:xfrm>
            <a:custGeom>
              <a:avLst/>
              <a:gdLst/>
              <a:ahLst/>
              <a:cxnLst/>
              <a:rect l="0" t="0" r="0" b="0"/>
              <a:pathLst>
                <a:path w="8930" h="17860">
                  <a:moveTo>
                    <a:pt x="0" y="17859"/>
                  </a:moveTo>
                  <a:lnTo>
                    <a:pt x="0" y="17859"/>
                  </a:lnTo>
                  <a:lnTo>
                    <a:pt x="0" y="10170"/>
                  </a:lnTo>
                  <a:lnTo>
                    <a:pt x="892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1" name="SMARTInkShape-1070"/>
            <p:cNvSpPr/>
            <p:nvPr>
              <p:custDataLst>
                <p:tags r:id="rId7"/>
              </p:custDataLst>
            </p:nvPr>
          </p:nvSpPr>
          <p:spPr bwMode="auto">
            <a:xfrm>
              <a:off x="5959253" y="3321844"/>
              <a:ext cx="41498" cy="285628"/>
            </a:xfrm>
            <a:custGeom>
              <a:avLst/>
              <a:gdLst/>
              <a:ahLst/>
              <a:cxnLst/>
              <a:rect l="0" t="0" r="0" b="0"/>
              <a:pathLst>
                <a:path w="41498" h="285628">
                  <a:moveTo>
                    <a:pt x="32567" y="0"/>
                  </a:moveTo>
                  <a:lnTo>
                    <a:pt x="32567" y="0"/>
                  </a:lnTo>
                  <a:lnTo>
                    <a:pt x="32567" y="13670"/>
                  </a:lnTo>
                  <a:lnTo>
                    <a:pt x="31575" y="15066"/>
                  </a:lnTo>
                  <a:lnTo>
                    <a:pt x="29922" y="15997"/>
                  </a:lnTo>
                  <a:lnTo>
                    <a:pt x="27827" y="16618"/>
                  </a:lnTo>
                  <a:lnTo>
                    <a:pt x="26430" y="18023"/>
                  </a:lnTo>
                  <a:lnTo>
                    <a:pt x="24006" y="25439"/>
                  </a:lnTo>
                  <a:lnTo>
                    <a:pt x="23746" y="31129"/>
                  </a:lnTo>
                  <a:lnTo>
                    <a:pt x="21040" y="36325"/>
                  </a:lnTo>
                  <a:lnTo>
                    <a:pt x="17522" y="41941"/>
                  </a:lnTo>
                  <a:lnTo>
                    <a:pt x="15079" y="51849"/>
                  </a:lnTo>
                  <a:lnTo>
                    <a:pt x="13789" y="61358"/>
                  </a:lnTo>
                  <a:lnTo>
                    <a:pt x="7029" y="82212"/>
                  </a:lnTo>
                  <a:lnTo>
                    <a:pt x="4808" y="122184"/>
                  </a:lnTo>
                  <a:lnTo>
                    <a:pt x="1048" y="132356"/>
                  </a:lnTo>
                  <a:lnTo>
                    <a:pt x="1361" y="143491"/>
                  </a:lnTo>
                  <a:lnTo>
                    <a:pt x="2833" y="149239"/>
                  </a:lnTo>
                  <a:lnTo>
                    <a:pt x="1823" y="160917"/>
                  </a:lnTo>
                  <a:lnTo>
                    <a:pt x="165" y="166809"/>
                  </a:lnTo>
                  <a:lnTo>
                    <a:pt x="52" y="171730"/>
                  </a:lnTo>
                  <a:lnTo>
                    <a:pt x="2648" y="184387"/>
                  </a:lnTo>
                  <a:lnTo>
                    <a:pt x="0" y="199272"/>
                  </a:lnTo>
                  <a:lnTo>
                    <a:pt x="5694" y="243674"/>
                  </a:lnTo>
                  <a:lnTo>
                    <a:pt x="8387" y="249851"/>
                  </a:lnTo>
                  <a:lnTo>
                    <a:pt x="11898" y="255904"/>
                  </a:lnTo>
                  <a:lnTo>
                    <a:pt x="14153" y="267874"/>
                  </a:lnTo>
                  <a:lnTo>
                    <a:pt x="14675" y="281037"/>
                  </a:lnTo>
                  <a:lnTo>
                    <a:pt x="15679" y="282608"/>
                  </a:lnTo>
                  <a:lnTo>
                    <a:pt x="17340" y="283655"/>
                  </a:lnTo>
                  <a:lnTo>
                    <a:pt x="23269" y="285627"/>
                  </a:lnTo>
                  <a:lnTo>
                    <a:pt x="23528" y="280973"/>
                  </a:lnTo>
                  <a:lnTo>
                    <a:pt x="24557" y="279588"/>
                  </a:lnTo>
                  <a:lnTo>
                    <a:pt x="28345" y="278051"/>
                  </a:lnTo>
                  <a:lnTo>
                    <a:pt x="29753" y="276648"/>
                  </a:lnTo>
                  <a:lnTo>
                    <a:pt x="32196" y="269240"/>
                  </a:lnTo>
                  <a:lnTo>
                    <a:pt x="35048" y="268490"/>
                  </a:lnTo>
                  <a:lnTo>
                    <a:pt x="41497" y="2678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233" name="SMARTInkShape-1071"/>
          <p:cNvSpPr/>
          <p:nvPr>
            <p:custDataLst>
              <p:tags r:id="rId5"/>
            </p:custDataLst>
          </p:nvPr>
        </p:nvSpPr>
        <p:spPr bwMode="auto">
          <a:xfrm>
            <a:off x="2188177" y="5622407"/>
            <a:ext cx="311716" cy="475997"/>
          </a:xfrm>
          <a:custGeom>
            <a:avLst/>
            <a:gdLst/>
            <a:ahLst/>
            <a:cxnLst/>
            <a:rect l="0" t="0" r="0" b="0"/>
            <a:pathLst>
              <a:path w="311716" h="475997">
                <a:moveTo>
                  <a:pt x="88893" y="56874"/>
                </a:moveTo>
                <a:lnTo>
                  <a:pt x="88893" y="56874"/>
                </a:lnTo>
                <a:lnTo>
                  <a:pt x="67903" y="56874"/>
                </a:lnTo>
                <a:lnTo>
                  <a:pt x="62035" y="59520"/>
                </a:lnTo>
                <a:lnTo>
                  <a:pt x="41264" y="77865"/>
                </a:lnTo>
                <a:lnTo>
                  <a:pt x="23409" y="108012"/>
                </a:lnTo>
                <a:lnTo>
                  <a:pt x="13238" y="150930"/>
                </a:lnTo>
                <a:lnTo>
                  <a:pt x="6501" y="194092"/>
                </a:lnTo>
                <a:lnTo>
                  <a:pt x="1642" y="227507"/>
                </a:lnTo>
                <a:lnTo>
                  <a:pt x="0" y="269614"/>
                </a:lnTo>
                <a:lnTo>
                  <a:pt x="668" y="313724"/>
                </a:lnTo>
                <a:lnTo>
                  <a:pt x="5757" y="348834"/>
                </a:lnTo>
                <a:lnTo>
                  <a:pt x="8698" y="383380"/>
                </a:lnTo>
                <a:lnTo>
                  <a:pt x="20847" y="426668"/>
                </a:lnTo>
                <a:lnTo>
                  <a:pt x="35370" y="455765"/>
                </a:lnTo>
                <a:lnTo>
                  <a:pt x="47232" y="470034"/>
                </a:lnTo>
                <a:lnTo>
                  <a:pt x="55825" y="473665"/>
                </a:lnTo>
                <a:lnTo>
                  <a:pt x="77511" y="475996"/>
                </a:lnTo>
                <a:lnTo>
                  <a:pt x="95002" y="471659"/>
                </a:lnTo>
                <a:lnTo>
                  <a:pt x="135319" y="443135"/>
                </a:lnTo>
                <a:lnTo>
                  <a:pt x="179588" y="403307"/>
                </a:lnTo>
                <a:lnTo>
                  <a:pt x="213193" y="368061"/>
                </a:lnTo>
                <a:lnTo>
                  <a:pt x="242614" y="323910"/>
                </a:lnTo>
                <a:lnTo>
                  <a:pt x="265409" y="288793"/>
                </a:lnTo>
                <a:lnTo>
                  <a:pt x="282085" y="253252"/>
                </a:lnTo>
                <a:lnTo>
                  <a:pt x="295956" y="214941"/>
                </a:lnTo>
                <a:lnTo>
                  <a:pt x="307342" y="174815"/>
                </a:lnTo>
                <a:lnTo>
                  <a:pt x="310715" y="135145"/>
                </a:lnTo>
                <a:lnTo>
                  <a:pt x="311715" y="94617"/>
                </a:lnTo>
                <a:lnTo>
                  <a:pt x="307312" y="50108"/>
                </a:lnTo>
                <a:lnTo>
                  <a:pt x="285461" y="17057"/>
                </a:lnTo>
                <a:lnTo>
                  <a:pt x="270184" y="4451"/>
                </a:lnTo>
                <a:lnTo>
                  <a:pt x="263332" y="1089"/>
                </a:lnTo>
                <a:lnTo>
                  <a:pt x="247781" y="0"/>
                </a:lnTo>
                <a:lnTo>
                  <a:pt x="213544" y="7385"/>
                </a:lnTo>
                <a:lnTo>
                  <a:pt x="178190" y="3008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9982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9CA1-9E2A-EB44-B019-8155D2D4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C490-9566-C447-BC7B-0FBCB786D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8533B-96A8-424C-95E5-69276686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3CC49-B4E8-BF43-95D6-0E6D318A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338" name="SMARTInkShape-Group290"/>
          <p:cNvGrpSpPr/>
          <p:nvPr/>
        </p:nvGrpSpPr>
        <p:grpSpPr>
          <a:xfrm>
            <a:off x="401991" y="794742"/>
            <a:ext cx="399402" cy="1552721"/>
            <a:chOff x="401991" y="794742"/>
            <a:chExt cx="399402" cy="1552721"/>
          </a:xfrm>
        </p:grpSpPr>
        <p:sp>
          <p:nvSpPr>
            <p:cNvPr id="328" name="SMARTInkShape-1072"/>
            <p:cNvSpPr/>
            <p:nvPr>
              <p:custDataLst>
                <p:tags r:id="rId139"/>
              </p:custDataLst>
            </p:nvPr>
          </p:nvSpPr>
          <p:spPr bwMode="auto">
            <a:xfrm>
              <a:off x="553641" y="1616273"/>
              <a:ext cx="98227" cy="205384"/>
            </a:xfrm>
            <a:custGeom>
              <a:avLst/>
              <a:gdLst/>
              <a:ahLst/>
              <a:cxnLst/>
              <a:rect l="0" t="0" r="0" b="0"/>
              <a:pathLst>
                <a:path w="98227" h="205384">
                  <a:moveTo>
                    <a:pt x="98226" y="0"/>
                  </a:moveTo>
                  <a:lnTo>
                    <a:pt x="98226" y="0"/>
                  </a:lnTo>
                  <a:lnTo>
                    <a:pt x="98226" y="4741"/>
                  </a:lnTo>
                  <a:lnTo>
                    <a:pt x="95580" y="9714"/>
                  </a:lnTo>
                  <a:lnTo>
                    <a:pt x="68174" y="48997"/>
                  </a:lnTo>
                  <a:lnTo>
                    <a:pt x="51463" y="83872"/>
                  </a:lnTo>
                  <a:lnTo>
                    <a:pt x="29348" y="123944"/>
                  </a:lnTo>
                  <a:lnTo>
                    <a:pt x="12999" y="161515"/>
                  </a:lnTo>
                  <a:lnTo>
                    <a:pt x="0" y="205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9" name="SMARTInkShape-1073"/>
            <p:cNvSpPr/>
            <p:nvPr>
              <p:custDataLst>
                <p:tags r:id="rId140"/>
              </p:custDataLst>
            </p:nvPr>
          </p:nvSpPr>
          <p:spPr bwMode="auto">
            <a:xfrm>
              <a:off x="401991" y="1858588"/>
              <a:ext cx="372971" cy="488875"/>
            </a:xfrm>
            <a:custGeom>
              <a:avLst/>
              <a:gdLst/>
              <a:ahLst/>
              <a:cxnLst/>
              <a:rect l="0" t="0" r="0" b="0"/>
              <a:pathLst>
                <a:path w="372971" h="488875">
                  <a:moveTo>
                    <a:pt x="44493" y="25576"/>
                  </a:moveTo>
                  <a:lnTo>
                    <a:pt x="44493" y="25576"/>
                  </a:lnTo>
                  <a:lnTo>
                    <a:pt x="26402" y="46314"/>
                  </a:lnTo>
                  <a:lnTo>
                    <a:pt x="8754" y="69693"/>
                  </a:lnTo>
                  <a:lnTo>
                    <a:pt x="5785" y="72847"/>
                  </a:lnTo>
                  <a:lnTo>
                    <a:pt x="2485" y="81643"/>
                  </a:lnTo>
                  <a:lnTo>
                    <a:pt x="0" y="125712"/>
                  </a:lnTo>
                  <a:lnTo>
                    <a:pt x="2511" y="164281"/>
                  </a:lnTo>
                  <a:lnTo>
                    <a:pt x="8942" y="207405"/>
                  </a:lnTo>
                  <a:lnTo>
                    <a:pt x="16652" y="237760"/>
                  </a:lnTo>
                  <a:lnTo>
                    <a:pt x="33886" y="277833"/>
                  </a:lnTo>
                  <a:lnTo>
                    <a:pt x="46642" y="311985"/>
                  </a:lnTo>
                  <a:lnTo>
                    <a:pt x="60344" y="347240"/>
                  </a:lnTo>
                  <a:lnTo>
                    <a:pt x="73333" y="382821"/>
                  </a:lnTo>
                  <a:lnTo>
                    <a:pt x="90760" y="425659"/>
                  </a:lnTo>
                  <a:lnTo>
                    <a:pt x="110885" y="455655"/>
                  </a:lnTo>
                  <a:lnTo>
                    <a:pt x="127114" y="472601"/>
                  </a:lnTo>
                  <a:lnTo>
                    <a:pt x="149950" y="484626"/>
                  </a:lnTo>
                  <a:lnTo>
                    <a:pt x="172738" y="488874"/>
                  </a:lnTo>
                  <a:lnTo>
                    <a:pt x="190420" y="488618"/>
                  </a:lnTo>
                  <a:lnTo>
                    <a:pt x="202285" y="485042"/>
                  </a:lnTo>
                  <a:lnTo>
                    <a:pt x="214172" y="474853"/>
                  </a:lnTo>
                  <a:lnTo>
                    <a:pt x="256945" y="436587"/>
                  </a:lnTo>
                  <a:lnTo>
                    <a:pt x="301429" y="397998"/>
                  </a:lnTo>
                  <a:lnTo>
                    <a:pt x="332953" y="354637"/>
                  </a:lnTo>
                  <a:lnTo>
                    <a:pt x="354334" y="315766"/>
                  </a:lnTo>
                  <a:lnTo>
                    <a:pt x="368406" y="283650"/>
                  </a:lnTo>
                  <a:lnTo>
                    <a:pt x="372970" y="252745"/>
                  </a:lnTo>
                  <a:lnTo>
                    <a:pt x="368375" y="213875"/>
                  </a:lnTo>
                  <a:lnTo>
                    <a:pt x="364693" y="185548"/>
                  </a:lnTo>
                  <a:lnTo>
                    <a:pt x="349322" y="140923"/>
                  </a:lnTo>
                  <a:lnTo>
                    <a:pt x="336889" y="105724"/>
                  </a:lnTo>
                  <a:lnTo>
                    <a:pt x="317991" y="72805"/>
                  </a:lnTo>
                  <a:lnTo>
                    <a:pt x="289679" y="35015"/>
                  </a:lnTo>
                  <a:lnTo>
                    <a:pt x="271040" y="12608"/>
                  </a:lnTo>
                  <a:lnTo>
                    <a:pt x="256306" y="4930"/>
                  </a:lnTo>
                  <a:lnTo>
                    <a:pt x="222593" y="0"/>
                  </a:lnTo>
                  <a:lnTo>
                    <a:pt x="205008" y="4618"/>
                  </a:lnTo>
                  <a:lnTo>
                    <a:pt x="160551" y="29320"/>
                  </a:lnTo>
                  <a:lnTo>
                    <a:pt x="115927" y="58419"/>
                  </a:lnTo>
                  <a:lnTo>
                    <a:pt x="98072" y="702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0" name="SMARTInkShape-1074"/>
            <p:cNvSpPr/>
            <p:nvPr>
              <p:custDataLst>
                <p:tags r:id="rId141"/>
              </p:custDataLst>
            </p:nvPr>
          </p:nvSpPr>
          <p:spPr bwMode="auto">
            <a:xfrm>
              <a:off x="446484" y="1660922"/>
              <a:ext cx="169666" cy="142720"/>
            </a:xfrm>
            <a:custGeom>
              <a:avLst/>
              <a:gdLst/>
              <a:ahLst/>
              <a:cxnLst/>
              <a:rect l="0" t="0" r="0" b="0"/>
              <a:pathLst>
                <a:path w="169666" h="142720">
                  <a:moveTo>
                    <a:pt x="0" y="0"/>
                  </a:moveTo>
                  <a:lnTo>
                    <a:pt x="0" y="0"/>
                  </a:lnTo>
                  <a:lnTo>
                    <a:pt x="29889" y="0"/>
                  </a:lnTo>
                  <a:lnTo>
                    <a:pt x="31832" y="992"/>
                  </a:lnTo>
                  <a:lnTo>
                    <a:pt x="33128" y="2646"/>
                  </a:lnTo>
                  <a:lnTo>
                    <a:pt x="35560" y="7129"/>
                  </a:lnTo>
                  <a:lnTo>
                    <a:pt x="69475" y="48810"/>
                  </a:lnTo>
                  <a:lnTo>
                    <a:pt x="97677" y="89366"/>
                  </a:lnTo>
                  <a:lnTo>
                    <a:pt x="113037" y="111942"/>
                  </a:lnTo>
                  <a:lnTo>
                    <a:pt x="136920" y="136876"/>
                  </a:lnTo>
                  <a:lnTo>
                    <a:pt x="142874" y="140209"/>
                  </a:lnTo>
                  <a:lnTo>
                    <a:pt x="154782" y="142348"/>
                  </a:lnTo>
                  <a:lnTo>
                    <a:pt x="163711" y="142719"/>
                  </a:lnTo>
                  <a:lnTo>
                    <a:pt x="165696" y="141779"/>
                  </a:lnTo>
                  <a:lnTo>
                    <a:pt x="167019" y="140160"/>
                  </a:lnTo>
                  <a:lnTo>
                    <a:pt x="169665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1" name="SMARTInkShape-1075"/>
            <p:cNvSpPr/>
            <p:nvPr>
              <p:custDataLst>
                <p:tags r:id="rId142"/>
              </p:custDataLst>
            </p:nvPr>
          </p:nvSpPr>
          <p:spPr bwMode="auto">
            <a:xfrm>
              <a:off x="554241" y="1973461"/>
              <a:ext cx="79768" cy="209242"/>
            </a:xfrm>
            <a:custGeom>
              <a:avLst/>
              <a:gdLst/>
              <a:ahLst/>
              <a:cxnLst/>
              <a:rect l="0" t="0" r="0" b="0"/>
              <a:pathLst>
                <a:path w="79768" h="209242">
                  <a:moveTo>
                    <a:pt x="17259" y="0"/>
                  </a:moveTo>
                  <a:lnTo>
                    <a:pt x="17259" y="0"/>
                  </a:lnTo>
                  <a:lnTo>
                    <a:pt x="17259" y="12429"/>
                  </a:lnTo>
                  <a:lnTo>
                    <a:pt x="3957" y="56752"/>
                  </a:lnTo>
                  <a:lnTo>
                    <a:pt x="0" y="84509"/>
                  </a:lnTo>
                  <a:lnTo>
                    <a:pt x="471" y="119424"/>
                  </a:lnTo>
                  <a:lnTo>
                    <a:pt x="8501" y="162828"/>
                  </a:lnTo>
                  <a:lnTo>
                    <a:pt x="19305" y="195617"/>
                  </a:lnTo>
                  <a:lnTo>
                    <a:pt x="29570" y="208194"/>
                  </a:lnTo>
                  <a:lnTo>
                    <a:pt x="32411" y="209241"/>
                  </a:lnTo>
                  <a:lnTo>
                    <a:pt x="35298" y="208947"/>
                  </a:lnTo>
                  <a:lnTo>
                    <a:pt x="44101" y="206439"/>
                  </a:lnTo>
                  <a:lnTo>
                    <a:pt x="47060" y="206087"/>
                  </a:lnTo>
                  <a:lnTo>
                    <a:pt x="52994" y="203050"/>
                  </a:lnTo>
                  <a:lnTo>
                    <a:pt x="58938" y="197400"/>
                  </a:lnTo>
                  <a:lnTo>
                    <a:pt x="73815" y="171981"/>
                  </a:lnTo>
                  <a:lnTo>
                    <a:pt x="79767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2" name="SMARTInkShape-1076"/>
            <p:cNvSpPr/>
            <p:nvPr>
              <p:custDataLst>
                <p:tags r:id="rId143"/>
              </p:custDataLst>
            </p:nvPr>
          </p:nvSpPr>
          <p:spPr bwMode="auto">
            <a:xfrm>
              <a:off x="473274" y="2027040"/>
              <a:ext cx="79945" cy="156599"/>
            </a:xfrm>
            <a:custGeom>
              <a:avLst/>
              <a:gdLst/>
              <a:ahLst/>
              <a:cxnLst/>
              <a:rect l="0" t="0" r="0" b="0"/>
              <a:pathLst>
                <a:path w="79945" h="156599">
                  <a:moveTo>
                    <a:pt x="0" y="8929"/>
                  </a:moveTo>
                  <a:lnTo>
                    <a:pt x="0" y="8929"/>
                  </a:lnTo>
                  <a:lnTo>
                    <a:pt x="0" y="108"/>
                  </a:lnTo>
                  <a:lnTo>
                    <a:pt x="22123" y="0"/>
                  </a:lnTo>
                  <a:lnTo>
                    <a:pt x="27361" y="2645"/>
                  </a:lnTo>
                  <a:lnTo>
                    <a:pt x="32996" y="6136"/>
                  </a:lnTo>
                  <a:lnTo>
                    <a:pt x="52398" y="13301"/>
                  </a:lnTo>
                  <a:lnTo>
                    <a:pt x="60660" y="21125"/>
                  </a:lnTo>
                  <a:lnTo>
                    <a:pt x="66647" y="30224"/>
                  </a:lnTo>
                  <a:lnTo>
                    <a:pt x="73137" y="44150"/>
                  </a:lnTo>
                  <a:lnTo>
                    <a:pt x="75547" y="47293"/>
                  </a:lnTo>
                  <a:lnTo>
                    <a:pt x="78225" y="56076"/>
                  </a:lnTo>
                  <a:lnTo>
                    <a:pt x="79944" y="77883"/>
                  </a:lnTo>
                  <a:lnTo>
                    <a:pt x="77533" y="86870"/>
                  </a:lnTo>
                  <a:lnTo>
                    <a:pt x="74146" y="95163"/>
                  </a:lnTo>
                  <a:lnTo>
                    <a:pt x="71248" y="109996"/>
                  </a:lnTo>
                  <a:lnTo>
                    <a:pt x="64546" y="121116"/>
                  </a:lnTo>
                  <a:lnTo>
                    <a:pt x="57268" y="130695"/>
                  </a:lnTo>
                  <a:lnTo>
                    <a:pt x="51661" y="142820"/>
                  </a:lnTo>
                  <a:lnTo>
                    <a:pt x="49323" y="145815"/>
                  </a:lnTo>
                  <a:lnTo>
                    <a:pt x="44080" y="149142"/>
                  </a:lnTo>
                  <a:lnTo>
                    <a:pt x="41293" y="150029"/>
                  </a:lnTo>
                  <a:lnTo>
                    <a:pt x="39435" y="151613"/>
                  </a:lnTo>
                  <a:lnTo>
                    <a:pt x="37370" y="156018"/>
                  </a:lnTo>
                  <a:lnTo>
                    <a:pt x="35827" y="156598"/>
                  </a:lnTo>
                  <a:lnTo>
                    <a:pt x="33807" y="155992"/>
                  </a:lnTo>
                  <a:lnTo>
                    <a:pt x="26789" y="1518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3" name="SMARTInkShape-1077"/>
            <p:cNvSpPr/>
            <p:nvPr>
              <p:custDataLst>
                <p:tags r:id="rId144"/>
              </p:custDataLst>
            </p:nvPr>
          </p:nvSpPr>
          <p:spPr bwMode="auto">
            <a:xfrm>
              <a:off x="580430" y="1593269"/>
              <a:ext cx="71438" cy="219459"/>
            </a:xfrm>
            <a:custGeom>
              <a:avLst/>
              <a:gdLst/>
              <a:ahLst/>
              <a:cxnLst/>
              <a:rect l="0" t="0" r="0" b="0"/>
              <a:pathLst>
                <a:path w="71438" h="219459">
                  <a:moveTo>
                    <a:pt x="71437" y="5145"/>
                  </a:moveTo>
                  <a:lnTo>
                    <a:pt x="71437" y="5145"/>
                  </a:lnTo>
                  <a:lnTo>
                    <a:pt x="71437" y="0"/>
                  </a:lnTo>
                  <a:lnTo>
                    <a:pt x="71437" y="4886"/>
                  </a:lnTo>
                  <a:lnTo>
                    <a:pt x="65300" y="19352"/>
                  </a:lnTo>
                  <a:lnTo>
                    <a:pt x="58135" y="47120"/>
                  </a:lnTo>
                  <a:lnTo>
                    <a:pt x="47110" y="76622"/>
                  </a:lnTo>
                  <a:lnTo>
                    <a:pt x="37843" y="113482"/>
                  </a:lnTo>
                  <a:lnTo>
                    <a:pt x="23700" y="152365"/>
                  </a:lnTo>
                  <a:lnTo>
                    <a:pt x="11561" y="183527"/>
                  </a:lnTo>
                  <a:lnTo>
                    <a:pt x="8284" y="201203"/>
                  </a:lnTo>
                  <a:lnTo>
                    <a:pt x="0" y="2194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4" name="SMARTInkShape-1078"/>
            <p:cNvSpPr/>
            <p:nvPr>
              <p:custDataLst>
                <p:tags r:id="rId145"/>
              </p:custDataLst>
            </p:nvPr>
          </p:nvSpPr>
          <p:spPr bwMode="auto">
            <a:xfrm>
              <a:off x="437555" y="1669852"/>
              <a:ext cx="142876" cy="17825"/>
            </a:xfrm>
            <a:custGeom>
              <a:avLst/>
              <a:gdLst/>
              <a:ahLst/>
              <a:cxnLst/>
              <a:rect l="0" t="0" r="0" b="0"/>
              <a:pathLst>
                <a:path w="142876" h="17825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6"/>
                  </a:lnTo>
                  <a:lnTo>
                    <a:pt x="2646" y="7067"/>
                  </a:lnTo>
                  <a:lnTo>
                    <a:pt x="4740" y="7688"/>
                  </a:lnTo>
                  <a:lnTo>
                    <a:pt x="18091" y="15834"/>
                  </a:lnTo>
                  <a:lnTo>
                    <a:pt x="55317" y="17824"/>
                  </a:lnTo>
                  <a:lnTo>
                    <a:pt x="74353" y="16860"/>
                  </a:lnTo>
                  <a:lnTo>
                    <a:pt x="91343" y="10790"/>
                  </a:lnTo>
                  <a:lnTo>
                    <a:pt x="133892" y="8944"/>
                  </a:lnTo>
                  <a:lnTo>
                    <a:pt x="142875" y="8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5" name="SMARTInkShape-1079"/>
            <p:cNvSpPr/>
            <p:nvPr>
              <p:custDataLst>
                <p:tags r:id="rId146"/>
              </p:custDataLst>
            </p:nvPr>
          </p:nvSpPr>
          <p:spPr bwMode="auto">
            <a:xfrm>
              <a:off x="544711" y="1178719"/>
              <a:ext cx="53579" cy="641908"/>
            </a:xfrm>
            <a:custGeom>
              <a:avLst/>
              <a:gdLst/>
              <a:ahLst/>
              <a:cxnLst/>
              <a:rect l="0" t="0" r="0" b="0"/>
              <a:pathLst>
                <a:path w="53579" h="641908">
                  <a:moveTo>
                    <a:pt x="53578" y="0"/>
                  </a:moveTo>
                  <a:lnTo>
                    <a:pt x="53578" y="0"/>
                  </a:lnTo>
                  <a:lnTo>
                    <a:pt x="53578" y="4740"/>
                  </a:lnTo>
                  <a:lnTo>
                    <a:pt x="50932" y="9713"/>
                  </a:lnTo>
                  <a:lnTo>
                    <a:pt x="47441" y="15231"/>
                  </a:lnTo>
                  <a:lnTo>
                    <a:pt x="45476" y="24908"/>
                  </a:lnTo>
                  <a:lnTo>
                    <a:pt x="42051" y="65392"/>
                  </a:lnTo>
                  <a:lnTo>
                    <a:pt x="36553" y="102391"/>
                  </a:lnTo>
                  <a:lnTo>
                    <a:pt x="35884" y="144285"/>
                  </a:lnTo>
                  <a:lnTo>
                    <a:pt x="33122" y="179011"/>
                  </a:lnTo>
                  <a:lnTo>
                    <a:pt x="28665" y="214436"/>
                  </a:lnTo>
                  <a:lnTo>
                    <a:pt x="24699" y="252713"/>
                  </a:lnTo>
                  <a:lnTo>
                    <a:pt x="19886" y="295474"/>
                  </a:lnTo>
                  <a:lnTo>
                    <a:pt x="15814" y="339563"/>
                  </a:lnTo>
                  <a:lnTo>
                    <a:pt x="10970" y="378754"/>
                  </a:lnTo>
                  <a:lnTo>
                    <a:pt x="9534" y="411864"/>
                  </a:lnTo>
                  <a:lnTo>
                    <a:pt x="6463" y="446810"/>
                  </a:lnTo>
                  <a:lnTo>
                    <a:pt x="1277" y="489433"/>
                  </a:lnTo>
                  <a:lnTo>
                    <a:pt x="252" y="526516"/>
                  </a:lnTo>
                  <a:lnTo>
                    <a:pt x="50" y="562504"/>
                  </a:lnTo>
                  <a:lnTo>
                    <a:pt x="4" y="603783"/>
                  </a:lnTo>
                  <a:lnTo>
                    <a:pt x="0" y="637937"/>
                  </a:lnTo>
                  <a:lnTo>
                    <a:pt x="0" y="636415"/>
                  </a:lnTo>
                  <a:lnTo>
                    <a:pt x="0" y="641907"/>
                  </a:lnTo>
                  <a:lnTo>
                    <a:pt x="0" y="5982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6" name="SMARTInkShape-1080"/>
            <p:cNvSpPr/>
            <p:nvPr>
              <p:custDataLst>
                <p:tags r:id="rId147"/>
              </p:custDataLst>
            </p:nvPr>
          </p:nvSpPr>
          <p:spPr bwMode="auto">
            <a:xfrm>
              <a:off x="428809" y="794742"/>
              <a:ext cx="372584" cy="462866"/>
            </a:xfrm>
            <a:custGeom>
              <a:avLst/>
              <a:gdLst/>
              <a:ahLst/>
              <a:cxnLst/>
              <a:rect l="0" t="0" r="0" b="0"/>
              <a:pathLst>
                <a:path w="372584" h="462866">
                  <a:moveTo>
                    <a:pt x="89113" y="0"/>
                  </a:moveTo>
                  <a:lnTo>
                    <a:pt x="89113" y="0"/>
                  </a:lnTo>
                  <a:lnTo>
                    <a:pt x="84373" y="4741"/>
                  </a:lnTo>
                  <a:lnTo>
                    <a:pt x="79399" y="7068"/>
                  </a:lnTo>
                  <a:lnTo>
                    <a:pt x="76684" y="7689"/>
                  </a:lnTo>
                  <a:lnTo>
                    <a:pt x="54561" y="21250"/>
                  </a:lnTo>
                  <a:lnTo>
                    <a:pt x="46306" y="29619"/>
                  </a:lnTo>
                  <a:lnTo>
                    <a:pt x="23736" y="68627"/>
                  </a:lnTo>
                  <a:lnTo>
                    <a:pt x="11406" y="105316"/>
                  </a:lnTo>
                  <a:lnTo>
                    <a:pt x="4531" y="140086"/>
                  </a:lnTo>
                  <a:lnTo>
                    <a:pt x="747" y="184180"/>
                  </a:lnTo>
                  <a:lnTo>
                    <a:pt x="0" y="227873"/>
                  </a:lnTo>
                  <a:lnTo>
                    <a:pt x="2517" y="266617"/>
                  </a:lnTo>
                  <a:lnTo>
                    <a:pt x="9546" y="303232"/>
                  </a:lnTo>
                  <a:lnTo>
                    <a:pt x="20558" y="341862"/>
                  </a:lnTo>
                  <a:lnTo>
                    <a:pt x="33743" y="379436"/>
                  </a:lnTo>
                  <a:lnTo>
                    <a:pt x="51828" y="418798"/>
                  </a:lnTo>
                  <a:lnTo>
                    <a:pt x="73435" y="441478"/>
                  </a:lnTo>
                  <a:lnTo>
                    <a:pt x="93949" y="456026"/>
                  </a:lnTo>
                  <a:lnTo>
                    <a:pt x="117335" y="461879"/>
                  </a:lnTo>
                  <a:lnTo>
                    <a:pt x="151904" y="462865"/>
                  </a:lnTo>
                  <a:lnTo>
                    <a:pt x="196306" y="451851"/>
                  </a:lnTo>
                  <a:lnTo>
                    <a:pt x="240923" y="427764"/>
                  </a:lnTo>
                  <a:lnTo>
                    <a:pt x="285567" y="391617"/>
                  </a:lnTo>
                  <a:lnTo>
                    <a:pt x="325474" y="348088"/>
                  </a:lnTo>
                  <a:lnTo>
                    <a:pt x="349710" y="305377"/>
                  </a:lnTo>
                  <a:lnTo>
                    <a:pt x="361678" y="270509"/>
                  </a:lnTo>
                  <a:lnTo>
                    <a:pt x="370515" y="234050"/>
                  </a:lnTo>
                  <a:lnTo>
                    <a:pt x="372583" y="191277"/>
                  </a:lnTo>
                  <a:lnTo>
                    <a:pt x="369550" y="158434"/>
                  </a:lnTo>
                  <a:lnTo>
                    <a:pt x="364895" y="126639"/>
                  </a:lnTo>
                  <a:lnTo>
                    <a:pt x="358526" y="95972"/>
                  </a:lnTo>
                  <a:lnTo>
                    <a:pt x="343785" y="52800"/>
                  </a:lnTo>
                  <a:lnTo>
                    <a:pt x="326849" y="22259"/>
                  </a:lnTo>
                  <a:lnTo>
                    <a:pt x="315159" y="10554"/>
                  </a:lnTo>
                  <a:lnTo>
                    <a:pt x="300703" y="4691"/>
                  </a:lnTo>
                  <a:lnTo>
                    <a:pt x="285348" y="3077"/>
                  </a:lnTo>
                  <a:lnTo>
                    <a:pt x="271909" y="5667"/>
                  </a:lnTo>
                  <a:lnTo>
                    <a:pt x="231366" y="27927"/>
                  </a:lnTo>
                  <a:lnTo>
                    <a:pt x="187340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7" name="SMARTInkShape-1081"/>
            <p:cNvSpPr/>
            <p:nvPr>
              <p:custDataLst>
                <p:tags r:id="rId148"/>
              </p:custDataLst>
            </p:nvPr>
          </p:nvSpPr>
          <p:spPr bwMode="auto">
            <a:xfrm>
              <a:off x="500109" y="910828"/>
              <a:ext cx="169619" cy="196418"/>
            </a:xfrm>
            <a:custGeom>
              <a:avLst/>
              <a:gdLst/>
              <a:ahLst/>
              <a:cxnLst/>
              <a:rect l="0" t="0" r="0" b="0"/>
              <a:pathLst>
                <a:path w="169619" h="196418">
                  <a:moveTo>
                    <a:pt x="8883" y="8930"/>
                  </a:moveTo>
                  <a:lnTo>
                    <a:pt x="8883" y="8930"/>
                  </a:lnTo>
                  <a:lnTo>
                    <a:pt x="22444" y="8930"/>
                  </a:lnTo>
                  <a:lnTo>
                    <a:pt x="27478" y="6284"/>
                  </a:lnTo>
                  <a:lnTo>
                    <a:pt x="33023" y="2793"/>
                  </a:lnTo>
                  <a:lnTo>
                    <a:pt x="42715" y="828"/>
                  </a:lnTo>
                  <a:lnTo>
                    <a:pt x="84231" y="22"/>
                  </a:lnTo>
                  <a:lnTo>
                    <a:pt x="126218" y="1"/>
                  </a:lnTo>
                  <a:lnTo>
                    <a:pt x="145654" y="0"/>
                  </a:lnTo>
                  <a:lnTo>
                    <a:pt x="151691" y="2646"/>
                  </a:lnTo>
                  <a:lnTo>
                    <a:pt x="158911" y="7689"/>
                  </a:lnTo>
                  <a:lnTo>
                    <a:pt x="159898" y="11024"/>
                  </a:lnTo>
                  <a:lnTo>
                    <a:pt x="160684" y="30253"/>
                  </a:lnTo>
                  <a:lnTo>
                    <a:pt x="158040" y="35936"/>
                  </a:lnTo>
                  <a:lnTo>
                    <a:pt x="154550" y="41768"/>
                  </a:lnTo>
                  <a:lnTo>
                    <a:pt x="152999" y="47668"/>
                  </a:lnTo>
                  <a:lnTo>
                    <a:pt x="151593" y="49638"/>
                  </a:lnTo>
                  <a:lnTo>
                    <a:pt x="149664" y="50951"/>
                  </a:lnTo>
                  <a:lnTo>
                    <a:pt x="147386" y="51827"/>
                  </a:lnTo>
                  <a:lnTo>
                    <a:pt x="105000" y="91828"/>
                  </a:lnTo>
                  <a:lnTo>
                    <a:pt x="94266" y="100344"/>
                  </a:lnTo>
                  <a:lnTo>
                    <a:pt x="77066" y="108114"/>
                  </a:lnTo>
                  <a:lnTo>
                    <a:pt x="56123" y="127961"/>
                  </a:lnTo>
                  <a:lnTo>
                    <a:pt x="42724" y="137464"/>
                  </a:lnTo>
                  <a:lnTo>
                    <a:pt x="6029" y="172547"/>
                  </a:lnTo>
                  <a:lnTo>
                    <a:pt x="2654" y="178552"/>
                  </a:lnTo>
                  <a:lnTo>
                    <a:pt x="309" y="187334"/>
                  </a:lnTo>
                  <a:lnTo>
                    <a:pt x="0" y="195056"/>
                  </a:lnTo>
                  <a:lnTo>
                    <a:pt x="977" y="195522"/>
                  </a:lnTo>
                  <a:lnTo>
                    <a:pt x="20946" y="196417"/>
                  </a:lnTo>
                  <a:lnTo>
                    <a:pt x="65379" y="186776"/>
                  </a:lnTo>
                  <a:lnTo>
                    <a:pt x="99797" y="171283"/>
                  </a:lnTo>
                  <a:lnTo>
                    <a:pt x="130015" y="168767"/>
                  </a:lnTo>
                  <a:lnTo>
                    <a:pt x="142649" y="162615"/>
                  </a:lnTo>
                  <a:lnTo>
                    <a:pt x="169616" y="160735"/>
                  </a:lnTo>
                  <a:lnTo>
                    <a:pt x="169618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51" name="SMARTInkShape-Group291"/>
          <p:cNvGrpSpPr/>
          <p:nvPr/>
        </p:nvGrpSpPr>
        <p:grpSpPr>
          <a:xfrm>
            <a:off x="1928813" y="812602"/>
            <a:ext cx="1677998" cy="473271"/>
            <a:chOff x="1928813" y="812602"/>
            <a:chExt cx="1677998" cy="473271"/>
          </a:xfrm>
        </p:grpSpPr>
        <p:sp>
          <p:nvSpPr>
            <p:cNvPr id="339" name="SMARTInkShape-1082"/>
            <p:cNvSpPr/>
            <p:nvPr>
              <p:custDataLst>
                <p:tags r:id="rId127"/>
              </p:custDataLst>
            </p:nvPr>
          </p:nvSpPr>
          <p:spPr bwMode="auto">
            <a:xfrm>
              <a:off x="3473648" y="812602"/>
              <a:ext cx="133163" cy="392907"/>
            </a:xfrm>
            <a:custGeom>
              <a:avLst/>
              <a:gdLst/>
              <a:ahLst/>
              <a:cxnLst/>
              <a:rect l="0" t="0" r="0" b="0"/>
              <a:pathLst>
                <a:path w="133163" h="392907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5"/>
                  </a:lnTo>
                  <a:lnTo>
                    <a:pt x="7689" y="4740"/>
                  </a:lnTo>
                  <a:lnTo>
                    <a:pt x="13303" y="12428"/>
                  </a:lnTo>
                  <a:lnTo>
                    <a:pt x="18480" y="15445"/>
                  </a:lnTo>
                  <a:lnTo>
                    <a:pt x="24089" y="17778"/>
                  </a:lnTo>
                  <a:lnTo>
                    <a:pt x="61299" y="52398"/>
                  </a:lnTo>
                  <a:lnTo>
                    <a:pt x="82977" y="86478"/>
                  </a:lnTo>
                  <a:lnTo>
                    <a:pt x="98179" y="125820"/>
                  </a:lnTo>
                  <a:lnTo>
                    <a:pt x="113104" y="163633"/>
                  </a:lnTo>
                  <a:lnTo>
                    <a:pt x="127992" y="201024"/>
                  </a:lnTo>
                  <a:lnTo>
                    <a:pt x="133162" y="239057"/>
                  </a:lnTo>
                  <a:lnTo>
                    <a:pt x="132605" y="252099"/>
                  </a:lnTo>
                  <a:lnTo>
                    <a:pt x="122901" y="294626"/>
                  </a:lnTo>
                  <a:lnTo>
                    <a:pt x="120630" y="300597"/>
                  </a:lnTo>
                  <a:lnTo>
                    <a:pt x="112814" y="309877"/>
                  </a:lnTo>
                  <a:lnTo>
                    <a:pt x="103718" y="318301"/>
                  </a:lnTo>
                  <a:lnTo>
                    <a:pt x="70801" y="357350"/>
                  </a:lnTo>
                  <a:lnTo>
                    <a:pt x="26790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0" name="SMARTInkShape-1083"/>
            <p:cNvSpPr/>
            <p:nvPr>
              <p:custDataLst>
                <p:tags r:id="rId128"/>
              </p:custDataLst>
            </p:nvPr>
          </p:nvSpPr>
          <p:spPr bwMode="auto">
            <a:xfrm>
              <a:off x="3375422" y="866180"/>
              <a:ext cx="71438" cy="26790"/>
            </a:xfrm>
            <a:custGeom>
              <a:avLst/>
              <a:gdLst/>
              <a:ahLst/>
              <a:cxnLst/>
              <a:rect l="0" t="0" r="0" b="0"/>
              <a:pathLst>
                <a:path w="71438" h="26790">
                  <a:moveTo>
                    <a:pt x="0" y="8929"/>
                  </a:moveTo>
                  <a:lnTo>
                    <a:pt x="0" y="8929"/>
                  </a:lnTo>
                  <a:lnTo>
                    <a:pt x="0" y="1241"/>
                  </a:lnTo>
                  <a:lnTo>
                    <a:pt x="992" y="827"/>
                  </a:lnTo>
                  <a:lnTo>
                    <a:pt x="38732" y="0"/>
                  </a:lnTo>
                  <a:lnTo>
                    <a:pt x="44665" y="2646"/>
                  </a:lnTo>
                  <a:lnTo>
                    <a:pt x="51817" y="7688"/>
                  </a:lnTo>
                  <a:lnTo>
                    <a:pt x="60359" y="9676"/>
                  </a:lnTo>
                  <a:lnTo>
                    <a:pt x="70947" y="17482"/>
                  </a:lnTo>
                  <a:lnTo>
                    <a:pt x="71437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1" name="SMARTInkShape-1084"/>
            <p:cNvSpPr/>
            <p:nvPr>
              <p:custDataLst>
                <p:tags r:id="rId129"/>
              </p:custDataLst>
            </p:nvPr>
          </p:nvSpPr>
          <p:spPr bwMode="auto">
            <a:xfrm>
              <a:off x="3303984" y="901898"/>
              <a:ext cx="133523" cy="26781"/>
            </a:xfrm>
            <a:custGeom>
              <a:avLst/>
              <a:gdLst/>
              <a:ahLst/>
              <a:cxnLst/>
              <a:rect l="0" t="0" r="0" b="0"/>
              <a:pathLst>
                <a:path w="133523" h="26781">
                  <a:moveTo>
                    <a:pt x="0" y="8930"/>
                  </a:moveTo>
                  <a:lnTo>
                    <a:pt x="0" y="8930"/>
                  </a:lnTo>
                  <a:lnTo>
                    <a:pt x="4741" y="13671"/>
                  </a:lnTo>
                  <a:lnTo>
                    <a:pt x="9714" y="15998"/>
                  </a:lnTo>
                  <a:lnTo>
                    <a:pt x="32773" y="18779"/>
                  </a:lnTo>
                  <a:lnTo>
                    <a:pt x="44655" y="24913"/>
                  </a:lnTo>
                  <a:lnTo>
                    <a:pt x="88746" y="26775"/>
                  </a:lnTo>
                  <a:lnTo>
                    <a:pt x="91906" y="26780"/>
                  </a:lnTo>
                  <a:lnTo>
                    <a:pt x="117789" y="19100"/>
                  </a:lnTo>
                  <a:lnTo>
                    <a:pt x="120198" y="17695"/>
                  </a:lnTo>
                  <a:lnTo>
                    <a:pt x="121804" y="15765"/>
                  </a:lnTo>
                  <a:lnTo>
                    <a:pt x="122875" y="13487"/>
                  </a:lnTo>
                  <a:lnTo>
                    <a:pt x="124581" y="11968"/>
                  </a:lnTo>
                  <a:lnTo>
                    <a:pt x="133522" y="9049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2" name="SMARTInkShape-1085"/>
            <p:cNvSpPr/>
            <p:nvPr>
              <p:custDataLst>
                <p:tags r:id="rId130"/>
              </p:custDataLst>
            </p:nvPr>
          </p:nvSpPr>
          <p:spPr bwMode="auto">
            <a:xfrm>
              <a:off x="3423855" y="991195"/>
              <a:ext cx="103373" cy="187478"/>
            </a:xfrm>
            <a:custGeom>
              <a:avLst/>
              <a:gdLst/>
              <a:ahLst/>
              <a:cxnLst/>
              <a:rect l="0" t="0" r="0" b="0"/>
              <a:pathLst>
                <a:path w="103373" h="187478">
                  <a:moveTo>
                    <a:pt x="5145" y="0"/>
                  </a:moveTo>
                  <a:lnTo>
                    <a:pt x="5145" y="0"/>
                  </a:lnTo>
                  <a:lnTo>
                    <a:pt x="5145" y="42841"/>
                  </a:lnTo>
                  <a:lnTo>
                    <a:pt x="5145" y="85496"/>
                  </a:lnTo>
                  <a:lnTo>
                    <a:pt x="0" y="109970"/>
                  </a:lnTo>
                  <a:lnTo>
                    <a:pt x="4886" y="153011"/>
                  </a:lnTo>
                  <a:lnTo>
                    <a:pt x="5068" y="163187"/>
                  </a:lnTo>
                  <a:lnTo>
                    <a:pt x="7757" y="169431"/>
                  </a:lnTo>
                  <a:lnTo>
                    <a:pt x="21394" y="185746"/>
                  </a:lnTo>
                  <a:lnTo>
                    <a:pt x="24934" y="186734"/>
                  </a:lnTo>
                  <a:lnTo>
                    <a:pt x="43953" y="187477"/>
                  </a:lnTo>
                  <a:lnTo>
                    <a:pt x="49844" y="184857"/>
                  </a:lnTo>
                  <a:lnTo>
                    <a:pt x="70820" y="171298"/>
                  </a:lnTo>
                  <a:lnTo>
                    <a:pt x="103372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3" name="SMARTInkShape-1086"/>
            <p:cNvSpPr/>
            <p:nvPr>
              <p:custDataLst>
                <p:tags r:id="rId131"/>
              </p:custDataLst>
            </p:nvPr>
          </p:nvSpPr>
          <p:spPr bwMode="auto">
            <a:xfrm>
              <a:off x="3286125" y="1035853"/>
              <a:ext cx="35717" cy="142853"/>
            </a:xfrm>
            <a:custGeom>
              <a:avLst/>
              <a:gdLst/>
              <a:ahLst/>
              <a:cxnLst/>
              <a:rect l="0" t="0" r="0" b="0"/>
              <a:pathLst>
                <a:path w="35717" h="142853">
                  <a:moveTo>
                    <a:pt x="26789" y="8920"/>
                  </a:moveTo>
                  <a:lnTo>
                    <a:pt x="26789" y="8920"/>
                  </a:lnTo>
                  <a:lnTo>
                    <a:pt x="26789" y="0"/>
                  </a:lnTo>
                  <a:lnTo>
                    <a:pt x="26789" y="9474"/>
                  </a:lnTo>
                  <a:lnTo>
                    <a:pt x="29435" y="16774"/>
                  </a:lnTo>
                  <a:lnTo>
                    <a:pt x="32926" y="23325"/>
                  </a:lnTo>
                  <a:lnTo>
                    <a:pt x="34891" y="33583"/>
                  </a:lnTo>
                  <a:lnTo>
                    <a:pt x="35697" y="75332"/>
                  </a:lnTo>
                  <a:lnTo>
                    <a:pt x="35716" y="99552"/>
                  </a:lnTo>
                  <a:lnTo>
                    <a:pt x="33072" y="106417"/>
                  </a:lnTo>
                  <a:lnTo>
                    <a:pt x="29581" y="112776"/>
                  </a:lnTo>
                  <a:lnTo>
                    <a:pt x="26624" y="121934"/>
                  </a:lnTo>
                  <a:lnTo>
                    <a:pt x="20897" y="130931"/>
                  </a:lnTo>
                  <a:lnTo>
                    <a:pt x="19210" y="136900"/>
                  </a:lnTo>
                  <a:lnTo>
                    <a:pt x="17767" y="138888"/>
                  </a:lnTo>
                  <a:lnTo>
                    <a:pt x="15814" y="140214"/>
                  </a:lnTo>
                  <a:lnTo>
                    <a:pt x="8965" y="142852"/>
                  </a:lnTo>
                  <a:lnTo>
                    <a:pt x="0" y="1339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4" name="SMARTInkShape-1087"/>
            <p:cNvSpPr/>
            <p:nvPr>
              <p:custDataLst>
                <p:tags r:id="rId132"/>
              </p:custDataLst>
            </p:nvPr>
          </p:nvSpPr>
          <p:spPr bwMode="auto">
            <a:xfrm>
              <a:off x="3312914" y="1000125"/>
              <a:ext cx="142876" cy="17860"/>
            </a:xfrm>
            <a:custGeom>
              <a:avLst/>
              <a:gdLst/>
              <a:ahLst/>
              <a:cxnLst/>
              <a:rect l="0" t="0" r="0" b="0"/>
              <a:pathLst>
                <a:path w="142876" h="17860">
                  <a:moveTo>
                    <a:pt x="0" y="17859"/>
                  </a:moveTo>
                  <a:lnTo>
                    <a:pt x="0" y="17859"/>
                  </a:lnTo>
                  <a:lnTo>
                    <a:pt x="43449" y="17859"/>
                  </a:lnTo>
                  <a:lnTo>
                    <a:pt x="55318" y="17859"/>
                  </a:lnTo>
                  <a:lnTo>
                    <a:pt x="61958" y="15213"/>
                  </a:lnTo>
                  <a:lnTo>
                    <a:pt x="65118" y="13119"/>
                  </a:lnTo>
                  <a:lnTo>
                    <a:pt x="79046" y="10171"/>
                  </a:lnTo>
                  <a:lnTo>
                    <a:pt x="110065" y="8010"/>
                  </a:lnTo>
                  <a:lnTo>
                    <a:pt x="132063" y="371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5" name="SMARTInkShape-1088"/>
            <p:cNvSpPr/>
            <p:nvPr>
              <p:custDataLst>
                <p:tags r:id="rId133"/>
              </p:custDataLst>
            </p:nvPr>
          </p:nvSpPr>
          <p:spPr bwMode="auto">
            <a:xfrm>
              <a:off x="3131344" y="893001"/>
              <a:ext cx="119063" cy="392705"/>
            </a:xfrm>
            <a:custGeom>
              <a:avLst/>
              <a:gdLst/>
              <a:ahLst/>
              <a:cxnLst/>
              <a:rect l="0" t="0" r="0" b="0"/>
              <a:pathLst>
                <a:path w="119063" h="392705">
                  <a:moveTo>
                    <a:pt x="92273" y="8897"/>
                  </a:moveTo>
                  <a:lnTo>
                    <a:pt x="92273" y="8897"/>
                  </a:lnTo>
                  <a:lnTo>
                    <a:pt x="99962" y="1209"/>
                  </a:lnTo>
                  <a:lnTo>
                    <a:pt x="99383" y="795"/>
                  </a:lnTo>
                  <a:lnTo>
                    <a:pt x="92609" y="0"/>
                  </a:lnTo>
                  <a:lnTo>
                    <a:pt x="92373" y="4718"/>
                  </a:lnTo>
                  <a:lnTo>
                    <a:pt x="91347" y="6111"/>
                  </a:lnTo>
                  <a:lnTo>
                    <a:pt x="79853" y="13271"/>
                  </a:lnTo>
                  <a:lnTo>
                    <a:pt x="76831" y="18448"/>
                  </a:lnTo>
                  <a:lnTo>
                    <a:pt x="74496" y="24056"/>
                  </a:lnTo>
                  <a:lnTo>
                    <a:pt x="50526" y="65808"/>
                  </a:lnTo>
                  <a:lnTo>
                    <a:pt x="32736" y="108331"/>
                  </a:lnTo>
                  <a:lnTo>
                    <a:pt x="17858" y="151931"/>
                  </a:lnTo>
                  <a:lnTo>
                    <a:pt x="8929" y="192830"/>
                  </a:lnTo>
                  <a:lnTo>
                    <a:pt x="0" y="233170"/>
                  </a:lnTo>
                  <a:lnTo>
                    <a:pt x="1360" y="275228"/>
                  </a:lnTo>
                  <a:lnTo>
                    <a:pt x="5303" y="312198"/>
                  </a:lnTo>
                  <a:lnTo>
                    <a:pt x="21040" y="356344"/>
                  </a:lnTo>
                  <a:lnTo>
                    <a:pt x="32782" y="376067"/>
                  </a:lnTo>
                  <a:lnTo>
                    <a:pt x="41684" y="386351"/>
                  </a:lnTo>
                  <a:lnTo>
                    <a:pt x="47630" y="389975"/>
                  </a:lnTo>
                  <a:lnTo>
                    <a:pt x="59202" y="392015"/>
                  </a:lnTo>
                  <a:lnTo>
                    <a:pt x="76149" y="392704"/>
                  </a:lnTo>
                  <a:lnTo>
                    <a:pt x="82792" y="390153"/>
                  </a:lnTo>
                  <a:lnTo>
                    <a:pt x="104290" y="376641"/>
                  </a:lnTo>
                  <a:lnTo>
                    <a:pt x="119062" y="3571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6" name="SMARTInkShape-1089"/>
            <p:cNvSpPr/>
            <p:nvPr>
              <p:custDataLst>
                <p:tags r:id="rId134"/>
              </p:custDataLst>
            </p:nvPr>
          </p:nvSpPr>
          <p:spPr bwMode="auto">
            <a:xfrm>
              <a:off x="2841250" y="1098352"/>
              <a:ext cx="150196" cy="17828"/>
            </a:xfrm>
            <a:custGeom>
              <a:avLst/>
              <a:gdLst/>
              <a:ahLst/>
              <a:cxnLst/>
              <a:rect l="0" t="0" r="0" b="0"/>
              <a:pathLst>
                <a:path w="150196" h="17828">
                  <a:moveTo>
                    <a:pt x="16250" y="8929"/>
                  </a:moveTo>
                  <a:lnTo>
                    <a:pt x="16250" y="8929"/>
                  </a:lnTo>
                  <a:lnTo>
                    <a:pt x="11510" y="8929"/>
                  </a:lnTo>
                  <a:lnTo>
                    <a:pt x="6537" y="11575"/>
                  </a:lnTo>
                  <a:lnTo>
                    <a:pt x="0" y="16618"/>
                  </a:lnTo>
                  <a:lnTo>
                    <a:pt x="456" y="17031"/>
                  </a:lnTo>
                  <a:lnTo>
                    <a:pt x="24164" y="17827"/>
                  </a:lnTo>
                  <a:lnTo>
                    <a:pt x="64814" y="11716"/>
                  </a:lnTo>
                  <a:lnTo>
                    <a:pt x="106258" y="4556"/>
                  </a:lnTo>
                  <a:lnTo>
                    <a:pt x="15019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7" name="SMARTInkShape-1090"/>
            <p:cNvSpPr/>
            <p:nvPr>
              <p:custDataLst>
                <p:tags r:id="rId135"/>
              </p:custDataLst>
            </p:nvPr>
          </p:nvSpPr>
          <p:spPr bwMode="auto">
            <a:xfrm>
              <a:off x="2723566" y="982280"/>
              <a:ext cx="285740" cy="258783"/>
            </a:xfrm>
            <a:custGeom>
              <a:avLst/>
              <a:gdLst/>
              <a:ahLst/>
              <a:cxnLst/>
              <a:rect l="0" t="0" r="0" b="0"/>
              <a:pathLst>
                <a:path w="285740" h="258783">
                  <a:moveTo>
                    <a:pt x="98215" y="196439"/>
                  </a:moveTo>
                  <a:lnTo>
                    <a:pt x="98215" y="196439"/>
                  </a:lnTo>
                  <a:lnTo>
                    <a:pt x="98215" y="183136"/>
                  </a:lnTo>
                  <a:lnTo>
                    <a:pt x="95569" y="177959"/>
                  </a:lnTo>
                  <a:lnTo>
                    <a:pt x="93475" y="175189"/>
                  </a:lnTo>
                  <a:lnTo>
                    <a:pt x="88502" y="172112"/>
                  </a:lnTo>
                  <a:lnTo>
                    <a:pt x="77224" y="170136"/>
                  </a:lnTo>
                  <a:lnTo>
                    <a:pt x="75292" y="168982"/>
                  </a:lnTo>
                  <a:lnTo>
                    <a:pt x="74003" y="167220"/>
                  </a:lnTo>
                  <a:lnTo>
                    <a:pt x="71579" y="162617"/>
                  </a:lnTo>
                  <a:lnTo>
                    <a:pt x="67195" y="157263"/>
                  </a:lnTo>
                  <a:lnTo>
                    <a:pt x="61939" y="154223"/>
                  </a:lnTo>
                  <a:lnTo>
                    <a:pt x="56296" y="151879"/>
                  </a:lnTo>
                  <a:lnTo>
                    <a:pt x="37850" y="136997"/>
                  </a:lnTo>
                  <a:lnTo>
                    <a:pt x="28432" y="134335"/>
                  </a:lnTo>
                  <a:lnTo>
                    <a:pt x="22527" y="134051"/>
                  </a:lnTo>
                  <a:lnTo>
                    <a:pt x="17282" y="136630"/>
                  </a:lnTo>
                  <a:lnTo>
                    <a:pt x="4667" y="147236"/>
                  </a:lnTo>
                  <a:lnTo>
                    <a:pt x="2068" y="152412"/>
                  </a:lnTo>
                  <a:lnTo>
                    <a:pt x="171" y="176772"/>
                  </a:lnTo>
                  <a:lnTo>
                    <a:pt x="0" y="206998"/>
                  </a:lnTo>
                  <a:lnTo>
                    <a:pt x="2639" y="213699"/>
                  </a:lnTo>
                  <a:lnTo>
                    <a:pt x="13291" y="227411"/>
                  </a:lnTo>
                  <a:lnTo>
                    <a:pt x="18469" y="230048"/>
                  </a:lnTo>
                  <a:lnTo>
                    <a:pt x="21239" y="230751"/>
                  </a:lnTo>
                  <a:lnTo>
                    <a:pt x="24077" y="230228"/>
                  </a:lnTo>
                  <a:lnTo>
                    <a:pt x="35762" y="224904"/>
                  </a:lnTo>
                  <a:lnTo>
                    <a:pt x="38720" y="224346"/>
                  </a:lnTo>
                  <a:lnTo>
                    <a:pt x="47625" y="218818"/>
                  </a:lnTo>
                  <a:lnTo>
                    <a:pt x="50926" y="213661"/>
                  </a:lnTo>
                  <a:lnTo>
                    <a:pt x="51806" y="210897"/>
                  </a:lnTo>
                  <a:lnTo>
                    <a:pt x="53385" y="209054"/>
                  </a:lnTo>
                  <a:lnTo>
                    <a:pt x="57786" y="207007"/>
                  </a:lnTo>
                  <a:lnTo>
                    <a:pt x="59356" y="205468"/>
                  </a:lnTo>
                  <a:lnTo>
                    <a:pt x="61101" y="201113"/>
                  </a:lnTo>
                  <a:lnTo>
                    <a:pt x="62489" y="158545"/>
                  </a:lnTo>
                  <a:lnTo>
                    <a:pt x="62497" y="142872"/>
                  </a:lnTo>
                  <a:lnTo>
                    <a:pt x="62497" y="155290"/>
                  </a:lnTo>
                  <a:lnTo>
                    <a:pt x="65142" y="160953"/>
                  </a:lnTo>
                  <a:lnTo>
                    <a:pt x="67237" y="163852"/>
                  </a:lnTo>
                  <a:lnTo>
                    <a:pt x="80448" y="202149"/>
                  </a:lnTo>
                  <a:lnTo>
                    <a:pt x="92666" y="217243"/>
                  </a:lnTo>
                  <a:lnTo>
                    <a:pt x="98395" y="220568"/>
                  </a:lnTo>
                  <a:lnTo>
                    <a:pt x="110157" y="222702"/>
                  </a:lnTo>
                  <a:lnTo>
                    <a:pt x="127984" y="223182"/>
                  </a:lnTo>
                  <a:lnTo>
                    <a:pt x="133936" y="220561"/>
                  </a:lnTo>
                  <a:lnTo>
                    <a:pt x="136912" y="218474"/>
                  </a:lnTo>
                  <a:lnTo>
                    <a:pt x="163700" y="184854"/>
                  </a:lnTo>
                  <a:lnTo>
                    <a:pt x="167007" y="176076"/>
                  </a:lnTo>
                  <a:lnTo>
                    <a:pt x="173871" y="154272"/>
                  </a:lnTo>
                  <a:lnTo>
                    <a:pt x="183789" y="129865"/>
                  </a:lnTo>
                  <a:lnTo>
                    <a:pt x="193322" y="86133"/>
                  </a:lnTo>
                  <a:lnTo>
                    <a:pt x="196031" y="44219"/>
                  </a:lnTo>
                  <a:lnTo>
                    <a:pt x="198905" y="31882"/>
                  </a:lnTo>
                  <a:lnTo>
                    <a:pt x="203456" y="19358"/>
                  </a:lnTo>
                  <a:lnTo>
                    <a:pt x="205338" y="534"/>
                  </a:lnTo>
                  <a:lnTo>
                    <a:pt x="196809" y="0"/>
                  </a:lnTo>
                  <a:lnTo>
                    <a:pt x="196445" y="42226"/>
                  </a:lnTo>
                  <a:lnTo>
                    <a:pt x="193796" y="74144"/>
                  </a:lnTo>
                  <a:lnTo>
                    <a:pt x="191297" y="89500"/>
                  </a:lnTo>
                  <a:lnTo>
                    <a:pt x="193484" y="109301"/>
                  </a:lnTo>
                  <a:lnTo>
                    <a:pt x="190715" y="127736"/>
                  </a:lnTo>
                  <a:lnTo>
                    <a:pt x="196020" y="169636"/>
                  </a:lnTo>
                  <a:lnTo>
                    <a:pt x="197246" y="181550"/>
                  </a:lnTo>
                  <a:lnTo>
                    <a:pt x="205520" y="210145"/>
                  </a:lnTo>
                  <a:lnTo>
                    <a:pt x="232215" y="249445"/>
                  </a:lnTo>
                  <a:lnTo>
                    <a:pt x="239337" y="257070"/>
                  </a:lnTo>
                  <a:lnTo>
                    <a:pt x="242957" y="258113"/>
                  </a:lnTo>
                  <a:lnTo>
                    <a:pt x="253365" y="258782"/>
                  </a:lnTo>
                  <a:lnTo>
                    <a:pt x="259113" y="256227"/>
                  </a:lnTo>
                  <a:lnTo>
                    <a:pt x="279795" y="237952"/>
                  </a:lnTo>
                  <a:lnTo>
                    <a:pt x="283097" y="229441"/>
                  </a:lnTo>
                  <a:lnTo>
                    <a:pt x="285739" y="2142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8" name="SMARTInkShape-1091"/>
            <p:cNvSpPr/>
            <p:nvPr>
              <p:custDataLst>
                <p:tags r:id="rId136"/>
              </p:custDataLst>
            </p:nvPr>
          </p:nvSpPr>
          <p:spPr bwMode="auto">
            <a:xfrm>
              <a:off x="2626281" y="973346"/>
              <a:ext cx="106204" cy="267882"/>
            </a:xfrm>
            <a:custGeom>
              <a:avLst/>
              <a:gdLst/>
              <a:ahLst/>
              <a:cxnLst/>
              <a:rect l="0" t="0" r="0" b="0"/>
              <a:pathLst>
                <a:path w="106204" h="267882">
                  <a:moveTo>
                    <a:pt x="106203" y="35709"/>
                  </a:moveTo>
                  <a:lnTo>
                    <a:pt x="106203" y="35709"/>
                  </a:lnTo>
                  <a:lnTo>
                    <a:pt x="106203" y="10279"/>
                  </a:lnTo>
                  <a:lnTo>
                    <a:pt x="97383" y="109"/>
                  </a:lnTo>
                  <a:lnTo>
                    <a:pt x="84854" y="0"/>
                  </a:lnTo>
                  <a:lnTo>
                    <a:pt x="79186" y="2640"/>
                  </a:lnTo>
                  <a:lnTo>
                    <a:pt x="62723" y="17160"/>
                  </a:lnTo>
                  <a:lnTo>
                    <a:pt x="36993" y="56679"/>
                  </a:lnTo>
                  <a:lnTo>
                    <a:pt x="15203" y="86328"/>
                  </a:lnTo>
                  <a:lnTo>
                    <a:pt x="6283" y="125792"/>
                  </a:lnTo>
                  <a:lnTo>
                    <a:pt x="0" y="168765"/>
                  </a:lnTo>
                  <a:lnTo>
                    <a:pt x="322" y="189345"/>
                  </a:lnTo>
                  <a:lnTo>
                    <a:pt x="15309" y="233330"/>
                  </a:lnTo>
                  <a:lnTo>
                    <a:pt x="25914" y="248273"/>
                  </a:lnTo>
                  <a:lnTo>
                    <a:pt x="33478" y="254205"/>
                  </a:lnTo>
                  <a:lnTo>
                    <a:pt x="59580" y="265602"/>
                  </a:lnTo>
                  <a:lnTo>
                    <a:pt x="106203" y="267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9" name="SMARTInkShape-1092"/>
            <p:cNvSpPr/>
            <p:nvPr>
              <p:custDataLst>
                <p:tags r:id="rId137"/>
              </p:custDataLst>
            </p:nvPr>
          </p:nvSpPr>
          <p:spPr bwMode="auto">
            <a:xfrm>
              <a:off x="2366367" y="1071599"/>
              <a:ext cx="232173" cy="107075"/>
            </a:xfrm>
            <a:custGeom>
              <a:avLst/>
              <a:gdLst/>
              <a:ahLst/>
              <a:cxnLst/>
              <a:rect l="0" t="0" r="0" b="0"/>
              <a:pathLst>
                <a:path w="232173" h="107075">
                  <a:moveTo>
                    <a:pt x="0" y="62471"/>
                  </a:moveTo>
                  <a:lnTo>
                    <a:pt x="0" y="62471"/>
                  </a:lnTo>
                  <a:lnTo>
                    <a:pt x="0" y="71401"/>
                  </a:lnTo>
                  <a:lnTo>
                    <a:pt x="0" y="50410"/>
                  </a:lnTo>
                  <a:lnTo>
                    <a:pt x="2646" y="44543"/>
                  </a:lnTo>
                  <a:lnTo>
                    <a:pt x="6137" y="38628"/>
                  </a:lnTo>
                  <a:lnTo>
                    <a:pt x="7689" y="32692"/>
                  </a:lnTo>
                  <a:lnTo>
                    <a:pt x="9095" y="30712"/>
                  </a:lnTo>
                  <a:lnTo>
                    <a:pt x="11024" y="29392"/>
                  </a:lnTo>
                  <a:lnTo>
                    <a:pt x="15814" y="26934"/>
                  </a:lnTo>
                  <a:lnTo>
                    <a:pt x="42507" y="3083"/>
                  </a:lnTo>
                  <a:lnTo>
                    <a:pt x="50849" y="888"/>
                  </a:lnTo>
                  <a:lnTo>
                    <a:pt x="74424" y="0"/>
                  </a:lnTo>
                  <a:lnTo>
                    <a:pt x="76405" y="980"/>
                  </a:lnTo>
                  <a:lnTo>
                    <a:pt x="77726" y="2625"/>
                  </a:lnTo>
                  <a:lnTo>
                    <a:pt x="78606" y="4715"/>
                  </a:lnTo>
                  <a:lnTo>
                    <a:pt x="80186" y="6108"/>
                  </a:lnTo>
                  <a:lnTo>
                    <a:pt x="84586" y="7655"/>
                  </a:lnTo>
                  <a:lnTo>
                    <a:pt x="86157" y="9060"/>
                  </a:lnTo>
                  <a:lnTo>
                    <a:pt x="96181" y="26936"/>
                  </a:lnTo>
                  <a:lnTo>
                    <a:pt x="98950" y="41660"/>
                  </a:lnTo>
                  <a:lnTo>
                    <a:pt x="105241" y="53546"/>
                  </a:lnTo>
                  <a:lnTo>
                    <a:pt x="105880" y="56521"/>
                  </a:lnTo>
                  <a:lnTo>
                    <a:pt x="120426" y="83307"/>
                  </a:lnTo>
                  <a:lnTo>
                    <a:pt x="137042" y="101167"/>
                  </a:lnTo>
                  <a:lnTo>
                    <a:pt x="142929" y="104474"/>
                  </a:lnTo>
                  <a:lnTo>
                    <a:pt x="154792" y="106597"/>
                  </a:lnTo>
                  <a:lnTo>
                    <a:pt x="177382" y="107074"/>
                  </a:lnTo>
                  <a:lnTo>
                    <a:pt x="185662" y="104453"/>
                  </a:lnTo>
                  <a:lnTo>
                    <a:pt x="232172" y="714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0" name="SMARTInkShape-1093"/>
            <p:cNvSpPr/>
            <p:nvPr>
              <p:custDataLst>
                <p:tags r:id="rId138"/>
              </p:custDataLst>
            </p:nvPr>
          </p:nvSpPr>
          <p:spPr bwMode="auto">
            <a:xfrm>
              <a:off x="1928813" y="1026914"/>
              <a:ext cx="258961" cy="258959"/>
            </a:xfrm>
            <a:custGeom>
              <a:avLst/>
              <a:gdLst/>
              <a:ahLst/>
              <a:cxnLst/>
              <a:rect l="0" t="0" r="0" b="0"/>
              <a:pathLst>
                <a:path w="258961" h="258959">
                  <a:moveTo>
                    <a:pt x="0" y="17859"/>
                  </a:moveTo>
                  <a:lnTo>
                    <a:pt x="0" y="17859"/>
                  </a:lnTo>
                  <a:lnTo>
                    <a:pt x="0" y="8962"/>
                  </a:lnTo>
                  <a:lnTo>
                    <a:pt x="4740" y="4199"/>
                  </a:lnTo>
                  <a:lnTo>
                    <a:pt x="9713" y="1866"/>
                  </a:lnTo>
                  <a:lnTo>
                    <a:pt x="48810" y="22"/>
                  </a:lnTo>
                  <a:lnTo>
                    <a:pt x="89366" y="1"/>
                  </a:lnTo>
                  <a:lnTo>
                    <a:pt x="132089" y="0"/>
                  </a:lnTo>
                  <a:lnTo>
                    <a:pt x="153900" y="2646"/>
                  </a:lnTo>
                  <a:lnTo>
                    <a:pt x="197266" y="8562"/>
                  </a:lnTo>
                  <a:lnTo>
                    <a:pt x="212458" y="8821"/>
                  </a:lnTo>
                  <a:lnTo>
                    <a:pt x="216053" y="9849"/>
                  </a:lnTo>
                  <a:lnTo>
                    <a:pt x="218449" y="11527"/>
                  </a:lnTo>
                  <a:lnTo>
                    <a:pt x="220047" y="13638"/>
                  </a:lnTo>
                  <a:lnTo>
                    <a:pt x="224468" y="15983"/>
                  </a:lnTo>
                  <a:lnTo>
                    <a:pt x="227035" y="16609"/>
                  </a:lnTo>
                  <a:lnTo>
                    <a:pt x="228748" y="18018"/>
                  </a:lnTo>
                  <a:lnTo>
                    <a:pt x="230650" y="22229"/>
                  </a:lnTo>
                  <a:lnTo>
                    <a:pt x="228849" y="30054"/>
                  </a:lnTo>
                  <a:lnTo>
                    <a:pt x="226980" y="34919"/>
                  </a:lnTo>
                  <a:lnTo>
                    <a:pt x="219612" y="42970"/>
                  </a:lnTo>
                  <a:lnTo>
                    <a:pt x="210714" y="50848"/>
                  </a:lnTo>
                  <a:lnTo>
                    <a:pt x="183577" y="89764"/>
                  </a:lnTo>
                  <a:lnTo>
                    <a:pt x="148743" y="133909"/>
                  </a:lnTo>
                  <a:lnTo>
                    <a:pt x="107151" y="178417"/>
                  </a:lnTo>
                  <a:lnTo>
                    <a:pt x="70224" y="220255"/>
                  </a:lnTo>
                  <a:lnTo>
                    <a:pt x="37896" y="248112"/>
                  </a:lnTo>
                  <a:lnTo>
                    <a:pt x="36686" y="251824"/>
                  </a:lnTo>
                  <a:lnTo>
                    <a:pt x="35735" y="258837"/>
                  </a:lnTo>
                  <a:lnTo>
                    <a:pt x="61450" y="258958"/>
                  </a:lnTo>
                  <a:lnTo>
                    <a:pt x="102809" y="247937"/>
                  </a:lnTo>
                  <a:lnTo>
                    <a:pt x="142493" y="239056"/>
                  </a:lnTo>
                  <a:lnTo>
                    <a:pt x="160621" y="234212"/>
                  </a:lnTo>
                  <a:lnTo>
                    <a:pt x="178560" y="230130"/>
                  </a:lnTo>
                  <a:lnTo>
                    <a:pt x="196443" y="225283"/>
                  </a:lnTo>
                  <a:lnTo>
                    <a:pt x="225225" y="222519"/>
                  </a:lnTo>
                  <a:lnTo>
                    <a:pt x="243555" y="215589"/>
                  </a:lnTo>
                  <a:lnTo>
                    <a:pt x="258960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52" name="SMARTInkShape-1094"/>
          <p:cNvSpPr/>
          <p:nvPr>
            <p:custDataLst>
              <p:tags r:id="rId1"/>
            </p:custDataLst>
          </p:nvPr>
        </p:nvSpPr>
        <p:spPr bwMode="auto">
          <a:xfrm>
            <a:off x="5751275" y="928688"/>
            <a:ext cx="160179" cy="196040"/>
          </a:xfrm>
          <a:custGeom>
            <a:avLst/>
            <a:gdLst/>
            <a:ahLst/>
            <a:cxnLst/>
            <a:rect l="0" t="0" r="0" b="0"/>
            <a:pathLst>
              <a:path w="160179" h="196040">
                <a:moveTo>
                  <a:pt x="35163" y="8929"/>
                </a:moveTo>
                <a:lnTo>
                  <a:pt x="35163" y="8929"/>
                </a:lnTo>
                <a:lnTo>
                  <a:pt x="30422" y="8929"/>
                </a:lnTo>
                <a:lnTo>
                  <a:pt x="29026" y="7937"/>
                </a:lnTo>
                <a:lnTo>
                  <a:pt x="28094" y="6283"/>
                </a:lnTo>
                <a:lnTo>
                  <a:pt x="26236" y="9"/>
                </a:lnTo>
                <a:lnTo>
                  <a:pt x="38662" y="0"/>
                </a:lnTo>
                <a:lnTo>
                  <a:pt x="44326" y="2646"/>
                </a:lnTo>
                <a:lnTo>
                  <a:pt x="50149" y="6137"/>
                </a:lnTo>
                <a:lnTo>
                  <a:pt x="59997" y="8102"/>
                </a:lnTo>
                <a:lnTo>
                  <a:pt x="100586" y="9900"/>
                </a:lnTo>
                <a:lnTo>
                  <a:pt x="124281" y="19952"/>
                </a:lnTo>
                <a:lnTo>
                  <a:pt x="130333" y="23750"/>
                </a:lnTo>
                <a:lnTo>
                  <a:pt x="139319" y="26880"/>
                </a:lnTo>
                <a:lnTo>
                  <a:pt x="149481" y="34358"/>
                </a:lnTo>
                <a:lnTo>
                  <a:pt x="150463" y="37760"/>
                </a:lnTo>
                <a:lnTo>
                  <a:pt x="150724" y="40056"/>
                </a:lnTo>
                <a:lnTo>
                  <a:pt x="146353" y="52768"/>
                </a:lnTo>
                <a:lnTo>
                  <a:pt x="138774" y="64362"/>
                </a:lnTo>
                <a:lnTo>
                  <a:pt x="100062" y="98966"/>
                </a:lnTo>
                <a:lnTo>
                  <a:pt x="91788" y="109469"/>
                </a:lnTo>
                <a:lnTo>
                  <a:pt x="48169" y="147905"/>
                </a:lnTo>
                <a:lnTo>
                  <a:pt x="32734" y="160552"/>
                </a:lnTo>
                <a:lnTo>
                  <a:pt x="1320" y="185756"/>
                </a:lnTo>
                <a:lnTo>
                  <a:pt x="277" y="189383"/>
                </a:lnTo>
                <a:lnTo>
                  <a:pt x="0" y="191740"/>
                </a:lnTo>
                <a:lnTo>
                  <a:pt x="806" y="193311"/>
                </a:lnTo>
                <a:lnTo>
                  <a:pt x="2337" y="194358"/>
                </a:lnTo>
                <a:lnTo>
                  <a:pt x="9230" y="195832"/>
                </a:lnTo>
                <a:lnTo>
                  <a:pt x="11921" y="196039"/>
                </a:lnTo>
                <a:lnTo>
                  <a:pt x="54404" y="187880"/>
                </a:lnTo>
                <a:lnTo>
                  <a:pt x="69196" y="187629"/>
                </a:lnTo>
                <a:lnTo>
                  <a:pt x="111425" y="172155"/>
                </a:lnTo>
                <a:lnTo>
                  <a:pt x="135102" y="167346"/>
                </a:lnTo>
                <a:lnTo>
                  <a:pt x="155259" y="160612"/>
                </a:lnTo>
                <a:lnTo>
                  <a:pt x="156898" y="158668"/>
                </a:lnTo>
                <a:lnTo>
                  <a:pt x="160178" y="15180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3" name="SMARTInkShape-1095"/>
          <p:cNvSpPr/>
          <p:nvPr>
            <p:custDataLst>
              <p:tags r:id="rId2"/>
            </p:custDataLst>
          </p:nvPr>
        </p:nvSpPr>
        <p:spPr bwMode="auto">
          <a:xfrm>
            <a:off x="1991321" y="1151930"/>
            <a:ext cx="142875" cy="8930"/>
          </a:xfrm>
          <a:custGeom>
            <a:avLst/>
            <a:gdLst/>
            <a:ahLst/>
            <a:cxnLst/>
            <a:rect l="0" t="0" r="0" b="0"/>
            <a:pathLst>
              <a:path w="142875" h="8930">
                <a:moveTo>
                  <a:pt x="0" y="0"/>
                </a:moveTo>
                <a:lnTo>
                  <a:pt x="0" y="0"/>
                </a:lnTo>
                <a:lnTo>
                  <a:pt x="7688" y="0"/>
                </a:lnTo>
                <a:lnTo>
                  <a:pt x="15813" y="6137"/>
                </a:lnTo>
                <a:lnTo>
                  <a:pt x="24088" y="8102"/>
                </a:lnTo>
                <a:lnTo>
                  <a:pt x="65119" y="8920"/>
                </a:lnTo>
                <a:lnTo>
                  <a:pt x="106988" y="8929"/>
                </a:lnTo>
                <a:lnTo>
                  <a:pt x="119029" y="8929"/>
                </a:lnTo>
                <a:lnTo>
                  <a:pt x="125000" y="6284"/>
                </a:lnTo>
                <a:lnTo>
                  <a:pt x="132178" y="1241"/>
                </a:lnTo>
                <a:lnTo>
                  <a:pt x="14287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65" name="SMARTInkShape-Group294"/>
          <p:cNvGrpSpPr/>
          <p:nvPr/>
        </p:nvGrpSpPr>
        <p:grpSpPr>
          <a:xfrm>
            <a:off x="5974116" y="830464"/>
            <a:ext cx="1124832" cy="357066"/>
            <a:chOff x="5974116" y="830464"/>
            <a:chExt cx="1124832" cy="357066"/>
          </a:xfrm>
        </p:grpSpPr>
        <p:sp>
          <p:nvSpPr>
            <p:cNvPr id="354" name="SMARTInkShape-1096"/>
            <p:cNvSpPr/>
            <p:nvPr>
              <p:custDataLst>
                <p:tags r:id="rId116"/>
              </p:custDataLst>
            </p:nvPr>
          </p:nvSpPr>
          <p:spPr bwMode="auto">
            <a:xfrm>
              <a:off x="6974086" y="830464"/>
              <a:ext cx="124862" cy="357066"/>
            </a:xfrm>
            <a:custGeom>
              <a:avLst/>
              <a:gdLst/>
              <a:ahLst/>
              <a:cxnLst/>
              <a:rect l="0" t="0" r="0" b="0"/>
              <a:pathLst>
                <a:path w="124862" h="357066">
                  <a:moveTo>
                    <a:pt x="53578" y="8927"/>
                  </a:moveTo>
                  <a:lnTo>
                    <a:pt x="53578" y="8927"/>
                  </a:lnTo>
                  <a:lnTo>
                    <a:pt x="45017" y="8927"/>
                  </a:lnTo>
                  <a:lnTo>
                    <a:pt x="49498" y="4186"/>
                  </a:lnTo>
                  <a:lnTo>
                    <a:pt x="54411" y="1859"/>
                  </a:lnTo>
                  <a:lnTo>
                    <a:pt x="89303" y="11"/>
                  </a:lnTo>
                  <a:lnTo>
                    <a:pt x="101205" y="0"/>
                  </a:lnTo>
                  <a:lnTo>
                    <a:pt x="107157" y="2644"/>
                  </a:lnTo>
                  <a:lnTo>
                    <a:pt x="110133" y="4738"/>
                  </a:lnTo>
                  <a:lnTo>
                    <a:pt x="113440" y="9711"/>
                  </a:lnTo>
                  <a:lnTo>
                    <a:pt x="115902" y="15228"/>
                  </a:lnTo>
                  <a:lnTo>
                    <a:pt x="121875" y="23913"/>
                  </a:lnTo>
                  <a:lnTo>
                    <a:pt x="124085" y="32770"/>
                  </a:lnTo>
                  <a:lnTo>
                    <a:pt x="124602" y="38706"/>
                  </a:lnTo>
                  <a:lnTo>
                    <a:pt x="122186" y="44651"/>
                  </a:lnTo>
                  <a:lnTo>
                    <a:pt x="120152" y="47626"/>
                  </a:lnTo>
                  <a:lnTo>
                    <a:pt x="108203" y="83689"/>
                  </a:lnTo>
                  <a:lnTo>
                    <a:pt x="80863" y="125033"/>
                  </a:lnTo>
                  <a:lnTo>
                    <a:pt x="66542" y="148644"/>
                  </a:lnTo>
                  <a:lnTo>
                    <a:pt x="62862" y="174684"/>
                  </a:lnTo>
                  <a:lnTo>
                    <a:pt x="62664" y="181154"/>
                  </a:lnTo>
                  <a:lnTo>
                    <a:pt x="59932" y="187336"/>
                  </a:lnTo>
                  <a:lnTo>
                    <a:pt x="54833" y="194650"/>
                  </a:lnTo>
                  <a:lnTo>
                    <a:pt x="55407" y="195250"/>
                  </a:lnTo>
                  <a:lnTo>
                    <a:pt x="60955" y="196094"/>
                  </a:lnTo>
                  <a:lnTo>
                    <a:pt x="74602" y="196403"/>
                  </a:lnTo>
                  <a:lnTo>
                    <a:pt x="80450" y="193783"/>
                  </a:lnTo>
                  <a:lnTo>
                    <a:pt x="86357" y="190304"/>
                  </a:lnTo>
                  <a:lnTo>
                    <a:pt x="95261" y="187353"/>
                  </a:lnTo>
                  <a:lnTo>
                    <a:pt x="119062" y="166562"/>
                  </a:lnTo>
                  <a:lnTo>
                    <a:pt x="122370" y="160677"/>
                  </a:lnTo>
                  <a:lnTo>
                    <a:pt x="124668" y="151978"/>
                  </a:lnTo>
                  <a:lnTo>
                    <a:pt x="124861" y="147581"/>
                  </a:lnTo>
                  <a:lnTo>
                    <a:pt x="123920" y="146011"/>
                  </a:lnTo>
                  <a:lnTo>
                    <a:pt x="122301" y="144965"/>
                  </a:lnTo>
                  <a:lnTo>
                    <a:pt x="116194" y="142908"/>
                  </a:lnTo>
                  <a:lnTo>
                    <a:pt x="109032" y="159658"/>
                  </a:lnTo>
                  <a:lnTo>
                    <a:pt x="108407" y="162992"/>
                  </a:lnTo>
                  <a:lnTo>
                    <a:pt x="92356" y="205735"/>
                  </a:lnTo>
                  <a:lnTo>
                    <a:pt x="89416" y="247356"/>
                  </a:lnTo>
                  <a:lnTo>
                    <a:pt x="89304" y="287749"/>
                  </a:lnTo>
                  <a:lnTo>
                    <a:pt x="90291" y="300451"/>
                  </a:lnTo>
                  <a:lnTo>
                    <a:pt x="97399" y="326488"/>
                  </a:lnTo>
                  <a:lnTo>
                    <a:pt x="98118" y="337439"/>
                  </a:lnTo>
                  <a:lnTo>
                    <a:pt x="90529" y="346848"/>
                  </a:lnTo>
                  <a:lnTo>
                    <a:pt x="84922" y="352578"/>
                  </a:lnTo>
                  <a:lnTo>
                    <a:pt x="79745" y="355137"/>
                  </a:lnTo>
                  <a:lnTo>
                    <a:pt x="59807" y="357005"/>
                  </a:lnTo>
                  <a:lnTo>
                    <a:pt x="54754" y="357065"/>
                  </a:lnTo>
                  <a:lnTo>
                    <a:pt x="46494" y="354485"/>
                  </a:lnTo>
                  <a:lnTo>
                    <a:pt x="0" y="3303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5" name="SMARTInkShape-1097"/>
            <p:cNvSpPr/>
            <p:nvPr>
              <p:custDataLst>
                <p:tags r:id="rId117"/>
              </p:custDataLst>
            </p:nvPr>
          </p:nvSpPr>
          <p:spPr bwMode="auto">
            <a:xfrm>
              <a:off x="6884802" y="919758"/>
              <a:ext cx="116074" cy="96944"/>
            </a:xfrm>
            <a:custGeom>
              <a:avLst/>
              <a:gdLst/>
              <a:ahLst/>
              <a:cxnLst/>
              <a:rect l="0" t="0" r="0" b="0"/>
              <a:pathLst>
                <a:path w="116074" h="96944">
                  <a:moveTo>
                    <a:pt x="89284" y="0"/>
                  </a:moveTo>
                  <a:lnTo>
                    <a:pt x="89284" y="0"/>
                  </a:lnTo>
                  <a:lnTo>
                    <a:pt x="89284" y="25436"/>
                  </a:lnTo>
                  <a:lnTo>
                    <a:pt x="84543" y="31128"/>
                  </a:lnTo>
                  <a:lnTo>
                    <a:pt x="79571" y="33678"/>
                  </a:lnTo>
                  <a:lnTo>
                    <a:pt x="76855" y="34358"/>
                  </a:lnTo>
                  <a:lnTo>
                    <a:pt x="62427" y="42607"/>
                  </a:lnTo>
                  <a:lnTo>
                    <a:pt x="37562" y="47115"/>
                  </a:lnTo>
                  <a:lnTo>
                    <a:pt x="30577" y="50705"/>
                  </a:lnTo>
                  <a:lnTo>
                    <a:pt x="14978" y="53200"/>
                  </a:lnTo>
                  <a:lnTo>
                    <a:pt x="33" y="53577"/>
                  </a:lnTo>
                  <a:lnTo>
                    <a:pt x="0" y="58318"/>
                  </a:lnTo>
                  <a:lnTo>
                    <a:pt x="989" y="59715"/>
                  </a:lnTo>
                  <a:lnTo>
                    <a:pt x="2640" y="60646"/>
                  </a:lnTo>
                  <a:lnTo>
                    <a:pt x="4732" y="61266"/>
                  </a:lnTo>
                  <a:lnTo>
                    <a:pt x="18080" y="69412"/>
                  </a:lnTo>
                  <a:lnTo>
                    <a:pt x="32760" y="72163"/>
                  </a:lnTo>
                  <a:lnTo>
                    <a:pt x="51583" y="85653"/>
                  </a:lnTo>
                  <a:lnTo>
                    <a:pt x="96189" y="96301"/>
                  </a:lnTo>
                  <a:lnTo>
                    <a:pt x="99840" y="96943"/>
                  </a:lnTo>
                  <a:lnTo>
                    <a:pt x="103267" y="96379"/>
                  </a:lnTo>
                  <a:lnTo>
                    <a:pt x="116073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6" name="SMARTInkShape-1098"/>
            <p:cNvSpPr/>
            <p:nvPr>
              <p:custDataLst>
                <p:tags r:id="rId118"/>
              </p:custDataLst>
            </p:nvPr>
          </p:nvSpPr>
          <p:spPr bwMode="auto">
            <a:xfrm>
              <a:off x="6870717" y="848320"/>
              <a:ext cx="23003" cy="178595"/>
            </a:xfrm>
            <a:custGeom>
              <a:avLst/>
              <a:gdLst/>
              <a:ahLst/>
              <a:cxnLst/>
              <a:rect l="0" t="0" r="0" b="0"/>
              <a:pathLst>
                <a:path w="23003" h="178595">
                  <a:moveTo>
                    <a:pt x="23002" y="0"/>
                  </a:moveTo>
                  <a:lnTo>
                    <a:pt x="23002" y="0"/>
                  </a:lnTo>
                  <a:lnTo>
                    <a:pt x="18261" y="0"/>
                  </a:lnTo>
                  <a:lnTo>
                    <a:pt x="16865" y="993"/>
                  </a:lnTo>
                  <a:lnTo>
                    <a:pt x="15934" y="2646"/>
                  </a:lnTo>
                  <a:lnTo>
                    <a:pt x="14317" y="9095"/>
                  </a:lnTo>
                  <a:lnTo>
                    <a:pt x="14104" y="21250"/>
                  </a:lnTo>
                  <a:lnTo>
                    <a:pt x="11440" y="26973"/>
                  </a:lnTo>
                  <a:lnTo>
                    <a:pt x="9341" y="29888"/>
                  </a:lnTo>
                  <a:lnTo>
                    <a:pt x="6386" y="43472"/>
                  </a:lnTo>
                  <a:lnTo>
                    <a:pt x="5190" y="85411"/>
                  </a:lnTo>
                  <a:lnTo>
                    <a:pt x="4156" y="110797"/>
                  </a:lnTo>
                  <a:lnTo>
                    <a:pt x="0" y="128189"/>
                  </a:lnTo>
                  <a:lnTo>
                    <a:pt x="5066" y="172488"/>
                  </a:lnTo>
                  <a:lnTo>
                    <a:pt x="5142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7" name="SMARTInkShape-1099"/>
            <p:cNvSpPr/>
            <p:nvPr>
              <p:custDataLst>
                <p:tags r:id="rId119"/>
              </p:custDataLst>
            </p:nvPr>
          </p:nvSpPr>
          <p:spPr bwMode="auto">
            <a:xfrm>
              <a:off x="6777633" y="973336"/>
              <a:ext cx="26790" cy="62509"/>
            </a:xfrm>
            <a:custGeom>
              <a:avLst/>
              <a:gdLst/>
              <a:ahLst/>
              <a:cxnLst/>
              <a:rect l="0" t="0" r="0" b="0"/>
              <a:pathLst>
                <a:path w="26790" h="62509">
                  <a:moveTo>
                    <a:pt x="26789" y="0"/>
                  </a:moveTo>
                  <a:lnTo>
                    <a:pt x="26789" y="0"/>
                  </a:lnTo>
                  <a:lnTo>
                    <a:pt x="21644" y="0"/>
                  </a:lnTo>
                  <a:lnTo>
                    <a:pt x="26530" y="0"/>
                  </a:lnTo>
                  <a:lnTo>
                    <a:pt x="26788" y="30147"/>
                  </a:lnTo>
                  <a:lnTo>
                    <a:pt x="24143" y="35888"/>
                  </a:lnTo>
                  <a:lnTo>
                    <a:pt x="20652" y="41747"/>
                  </a:lnTo>
                  <a:lnTo>
                    <a:pt x="19100" y="47658"/>
                  </a:lnTo>
                  <a:lnTo>
                    <a:pt x="17695" y="49632"/>
                  </a:lnTo>
                  <a:lnTo>
                    <a:pt x="15765" y="50947"/>
                  </a:lnTo>
                  <a:lnTo>
                    <a:pt x="13486" y="51824"/>
                  </a:lnTo>
                  <a:lnTo>
                    <a:pt x="11967" y="53401"/>
                  </a:lnTo>
                  <a:lnTo>
                    <a:pt x="10280" y="57799"/>
                  </a:lnTo>
                  <a:lnTo>
                    <a:pt x="8837" y="59368"/>
                  </a:lnTo>
                  <a:lnTo>
                    <a:pt x="0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8" name="SMARTInkShape-1100"/>
            <p:cNvSpPr/>
            <p:nvPr>
              <p:custDataLst>
                <p:tags r:id="rId120"/>
              </p:custDataLst>
            </p:nvPr>
          </p:nvSpPr>
          <p:spPr bwMode="auto">
            <a:xfrm>
              <a:off x="6634758" y="994980"/>
              <a:ext cx="80368" cy="14076"/>
            </a:xfrm>
            <a:custGeom>
              <a:avLst/>
              <a:gdLst/>
              <a:ahLst/>
              <a:cxnLst/>
              <a:rect l="0" t="0" r="0" b="0"/>
              <a:pathLst>
                <a:path w="80368" h="14076">
                  <a:moveTo>
                    <a:pt x="0" y="14075"/>
                  </a:moveTo>
                  <a:lnTo>
                    <a:pt x="0" y="14075"/>
                  </a:lnTo>
                  <a:lnTo>
                    <a:pt x="4741" y="14075"/>
                  </a:lnTo>
                  <a:lnTo>
                    <a:pt x="6137" y="13083"/>
                  </a:lnTo>
                  <a:lnTo>
                    <a:pt x="7068" y="11429"/>
                  </a:lnTo>
                  <a:lnTo>
                    <a:pt x="7688" y="9334"/>
                  </a:lnTo>
                  <a:lnTo>
                    <a:pt x="9094" y="7938"/>
                  </a:lnTo>
                  <a:lnTo>
                    <a:pt x="13303" y="6386"/>
                  </a:lnTo>
                  <a:lnTo>
                    <a:pt x="56558" y="5148"/>
                  </a:lnTo>
                  <a:lnTo>
                    <a:pt x="65486" y="5146"/>
                  </a:lnTo>
                  <a:lnTo>
                    <a:pt x="71438" y="2500"/>
                  </a:lnTo>
                  <a:lnTo>
                    <a:pt x="74414" y="405"/>
                  </a:lnTo>
                  <a:lnTo>
                    <a:pt x="76398" y="0"/>
                  </a:lnTo>
                  <a:lnTo>
                    <a:pt x="77721" y="723"/>
                  </a:lnTo>
                  <a:lnTo>
                    <a:pt x="80367" y="51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9" name="SMARTInkShape-1101"/>
            <p:cNvSpPr/>
            <p:nvPr>
              <p:custDataLst>
                <p:tags r:id="rId121"/>
              </p:custDataLst>
            </p:nvPr>
          </p:nvSpPr>
          <p:spPr bwMode="auto">
            <a:xfrm>
              <a:off x="6509742" y="1000125"/>
              <a:ext cx="62509" cy="8931"/>
            </a:xfrm>
            <a:custGeom>
              <a:avLst/>
              <a:gdLst/>
              <a:ahLst/>
              <a:cxnLst/>
              <a:rect l="0" t="0" r="0" b="0"/>
              <a:pathLst>
                <a:path w="62509" h="8931">
                  <a:moveTo>
                    <a:pt x="0" y="8930"/>
                  </a:moveTo>
                  <a:lnTo>
                    <a:pt x="0" y="8930"/>
                  </a:lnTo>
                  <a:lnTo>
                    <a:pt x="38709" y="8930"/>
                  </a:lnTo>
                  <a:lnTo>
                    <a:pt x="625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0" name="SMARTInkShape-1102"/>
            <p:cNvSpPr/>
            <p:nvPr>
              <p:custDataLst>
                <p:tags r:id="rId122"/>
              </p:custDataLst>
            </p:nvPr>
          </p:nvSpPr>
          <p:spPr bwMode="auto">
            <a:xfrm>
              <a:off x="6366867" y="1000125"/>
              <a:ext cx="26789" cy="53579"/>
            </a:xfrm>
            <a:custGeom>
              <a:avLst/>
              <a:gdLst/>
              <a:ahLst/>
              <a:cxnLst/>
              <a:rect l="0" t="0" r="0" b="0"/>
              <a:pathLst>
                <a:path w="26789" h="53579">
                  <a:moveTo>
                    <a:pt x="26788" y="0"/>
                  </a:moveTo>
                  <a:lnTo>
                    <a:pt x="26788" y="0"/>
                  </a:lnTo>
                  <a:lnTo>
                    <a:pt x="19101" y="7688"/>
                  </a:lnTo>
                  <a:lnTo>
                    <a:pt x="17968" y="16509"/>
                  </a:lnTo>
                  <a:lnTo>
                    <a:pt x="17891" y="22200"/>
                  </a:lnTo>
                  <a:lnTo>
                    <a:pt x="15228" y="27395"/>
                  </a:lnTo>
                  <a:lnTo>
                    <a:pt x="11729" y="33012"/>
                  </a:lnTo>
                  <a:lnTo>
                    <a:pt x="10174" y="38815"/>
                  </a:lnTo>
                  <a:lnTo>
                    <a:pt x="8767" y="40760"/>
                  </a:lnTo>
                  <a:lnTo>
                    <a:pt x="6837" y="42056"/>
                  </a:lnTo>
                  <a:lnTo>
                    <a:pt x="1350" y="44136"/>
                  </a:lnTo>
                  <a:lnTo>
                    <a:pt x="600" y="47067"/>
                  </a:lnTo>
                  <a:lnTo>
                    <a:pt x="0" y="535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1" name="SMARTInkShape-1103"/>
            <p:cNvSpPr/>
            <p:nvPr>
              <p:custDataLst>
                <p:tags r:id="rId123"/>
              </p:custDataLst>
            </p:nvPr>
          </p:nvSpPr>
          <p:spPr bwMode="auto">
            <a:xfrm>
              <a:off x="6295430" y="884039"/>
              <a:ext cx="17845" cy="160735"/>
            </a:xfrm>
            <a:custGeom>
              <a:avLst/>
              <a:gdLst/>
              <a:ahLst/>
              <a:cxnLst/>
              <a:rect l="0" t="0" r="0" b="0"/>
              <a:pathLst>
                <a:path w="17845" h="160735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7" y="992"/>
                  </a:lnTo>
                  <a:lnTo>
                    <a:pt x="7067" y="2646"/>
                  </a:lnTo>
                  <a:lnTo>
                    <a:pt x="9677" y="15231"/>
                  </a:lnTo>
                  <a:lnTo>
                    <a:pt x="14993" y="23916"/>
                  </a:lnTo>
                  <a:lnTo>
                    <a:pt x="17293" y="35739"/>
                  </a:lnTo>
                  <a:lnTo>
                    <a:pt x="17844" y="77954"/>
                  </a:lnTo>
                  <a:lnTo>
                    <a:pt x="16860" y="86240"/>
                  </a:lnTo>
                  <a:lnTo>
                    <a:pt x="10170" y="108750"/>
                  </a:lnTo>
                  <a:lnTo>
                    <a:pt x="8933" y="152303"/>
                  </a:lnTo>
                  <a:lnTo>
                    <a:pt x="8929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2" name="SMARTInkShape-1104"/>
            <p:cNvSpPr/>
            <p:nvPr>
              <p:custDataLst>
                <p:tags r:id="rId124"/>
              </p:custDataLst>
            </p:nvPr>
          </p:nvSpPr>
          <p:spPr bwMode="auto">
            <a:xfrm>
              <a:off x="6116840" y="848321"/>
              <a:ext cx="151802" cy="223088"/>
            </a:xfrm>
            <a:custGeom>
              <a:avLst/>
              <a:gdLst/>
              <a:ahLst/>
              <a:cxnLst/>
              <a:rect l="0" t="0" r="0" b="0"/>
              <a:pathLst>
                <a:path w="151802" h="223088">
                  <a:moveTo>
                    <a:pt x="98223" y="35718"/>
                  </a:moveTo>
                  <a:lnTo>
                    <a:pt x="98223" y="35718"/>
                  </a:lnTo>
                  <a:lnTo>
                    <a:pt x="90534" y="28030"/>
                  </a:lnTo>
                  <a:lnTo>
                    <a:pt x="89661" y="22416"/>
                  </a:lnTo>
                  <a:lnTo>
                    <a:pt x="89401" y="14468"/>
                  </a:lnTo>
                  <a:lnTo>
                    <a:pt x="88373" y="12622"/>
                  </a:lnTo>
                  <a:lnTo>
                    <a:pt x="86695" y="11391"/>
                  </a:lnTo>
                  <a:lnTo>
                    <a:pt x="84585" y="10570"/>
                  </a:lnTo>
                  <a:lnTo>
                    <a:pt x="83178" y="9031"/>
                  </a:lnTo>
                  <a:lnTo>
                    <a:pt x="80734" y="1385"/>
                  </a:lnTo>
                  <a:lnTo>
                    <a:pt x="77882" y="615"/>
                  </a:lnTo>
                  <a:lnTo>
                    <a:pt x="62881" y="0"/>
                  </a:lnTo>
                  <a:lnTo>
                    <a:pt x="62615" y="4740"/>
                  </a:lnTo>
                  <a:lnTo>
                    <a:pt x="61586" y="6136"/>
                  </a:lnTo>
                  <a:lnTo>
                    <a:pt x="57796" y="7688"/>
                  </a:lnTo>
                  <a:lnTo>
                    <a:pt x="56389" y="9094"/>
                  </a:lnTo>
                  <a:lnTo>
                    <a:pt x="54825" y="13302"/>
                  </a:lnTo>
                  <a:lnTo>
                    <a:pt x="53684" y="29887"/>
                  </a:lnTo>
                  <a:lnTo>
                    <a:pt x="56268" y="35773"/>
                  </a:lnTo>
                  <a:lnTo>
                    <a:pt x="59733" y="41695"/>
                  </a:lnTo>
                  <a:lnTo>
                    <a:pt x="61272" y="47635"/>
                  </a:lnTo>
                  <a:lnTo>
                    <a:pt x="60691" y="50608"/>
                  </a:lnTo>
                  <a:lnTo>
                    <a:pt x="56124" y="60525"/>
                  </a:lnTo>
                  <a:lnTo>
                    <a:pt x="53338" y="74598"/>
                  </a:lnTo>
                  <a:lnTo>
                    <a:pt x="46655" y="88745"/>
                  </a:lnTo>
                  <a:lnTo>
                    <a:pt x="40301" y="105834"/>
                  </a:lnTo>
                  <a:lnTo>
                    <a:pt x="26605" y="124449"/>
                  </a:lnTo>
                  <a:lnTo>
                    <a:pt x="21744" y="130717"/>
                  </a:lnTo>
                  <a:lnTo>
                    <a:pt x="15978" y="142825"/>
                  </a:lnTo>
                  <a:lnTo>
                    <a:pt x="13627" y="145818"/>
                  </a:lnTo>
                  <a:lnTo>
                    <a:pt x="8369" y="149143"/>
                  </a:lnTo>
                  <a:lnTo>
                    <a:pt x="9" y="151800"/>
                  </a:lnTo>
                  <a:lnTo>
                    <a:pt x="0" y="147062"/>
                  </a:lnTo>
                  <a:lnTo>
                    <a:pt x="990" y="145666"/>
                  </a:lnTo>
                  <a:lnTo>
                    <a:pt x="2643" y="144736"/>
                  </a:lnTo>
                  <a:lnTo>
                    <a:pt x="4738" y="144115"/>
                  </a:lnTo>
                  <a:lnTo>
                    <a:pt x="18088" y="133324"/>
                  </a:lnTo>
                  <a:lnTo>
                    <a:pt x="23912" y="128708"/>
                  </a:lnTo>
                  <a:lnTo>
                    <a:pt x="32769" y="126109"/>
                  </a:lnTo>
                  <a:lnTo>
                    <a:pt x="57901" y="125019"/>
                  </a:lnTo>
                  <a:lnTo>
                    <a:pt x="59435" y="126010"/>
                  </a:lnTo>
                  <a:lnTo>
                    <a:pt x="60458" y="127662"/>
                  </a:lnTo>
                  <a:lnTo>
                    <a:pt x="61898" y="134729"/>
                  </a:lnTo>
                  <a:lnTo>
                    <a:pt x="63472" y="155822"/>
                  </a:lnTo>
                  <a:lnTo>
                    <a:pt x="69567" y="169281"/>
                  </a:lnTo>
                  <a:lnTo>
                    <a:pt x="72353" y="193461"/>
                  </a:lnTo>
                  <a:lnTo>
                    <a:pt x="78486" y="205379"/>
                  </a:lnTo>
                  <a:lnTo>
                    <a:pt x="79112" y="208357"/>
                  </a:lnTo>
                  <a:lnTo>
                    <a:pt x="84733" y="217288"/>
                  </a:lnTo>
                  <a:lnTo>
                    <a:pt x="89912" y="220595"/>
                  </a:lnTo>
                  <a:lnTo>
                    <a:pt x="101321" y="222719"/>
                  </a:lnTo>
                  <a:lnTo>
                    <a:pt x="110165" y="223087"/>
                  </a:lnTo>
                  <a:lnTo>
                    <a:pt x="139069" y="214138"/>
                  </a:lnTo>
                  <a:lnTo>
                    <a:pt x="151801" y="2053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3" name="SMARTInkShape-1105"/>
            <p:cNvSpPr/>
            <p:nvPr>
              <p:custDataLst>
                <p:tags r:id="rId125"/>
              </p:custDataLst>
            </p:nvPr>
          </p:nvSpPr>
          <p:spPr bwMode="auto">
            <a:xfrm>
              <a:off x="5982891" y="991195"/>
              <a:ext cx="53580" cy="26790"/>
            </a:xfrm>
            <a:custGeom>
              <a:avLst/>
              <a:gdLst/>
              <a:ahLst/>
              <a:cxnLst/>
              <a:rect l="0" t="0" r="0" b="0"/>
              <a:pathLst>
                <a:path w="53580" h="26790">
                  <a:moveTo>
                    <a:pt x="0" y="26789"/>
                  </a:moveTo>
                  <a:lnTo>
                    <a:pt x="0" y="26789"/>
                  </a:lnTo>
                  <a:lnTo>
                    <a:pt x="4740" y="26789"/>
                  </a:lnTo>
                  <a:lnTo>
                    <a:pt x="17169" y="22049"/>
                  </a:lnTo>
                  <a:lnTo>
                    <a:pt x="5357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4" name="SMARTInkShape-1106"/>
            <p:cNvSpPr/>
            <p:nvPr>
              <p:custDataLst>
                <p:tags r:id="rId126"/>
              </p:custDataLst>
            </p:nvPr>
          </p:nvSpPr>
          <p:spPr bwMode="auto">
            <a:xfrm>
              <a:off x="5974116" y="937994"/>
              <a:ext cx="115932" cy="151383"/>
            </a:xfrm>
            <a:custGeom>
              <a:avLst/>
              <a:gdLst/>
              <a:ahLst/>
              <a:cxnLst/>
              <a:rect l="0" t="0" r="0" b="0"/>
              <a:pathLst>
                <a:path w="115932" h="151383">
                  <a:moveTo>
                    <a:pt x="80212" y="26412"/>
                  </a:moveTo>
                  <a:lnTo>
                    <a:pt x="80212" y="26412"/>
                  </a:lnTo>
                  <a:lnTo>
                    <a:pt x="80212" y="17850"/>
                  </a:lnTo>
                  <a:lnTo>
                    <a:pt x="72523" y="17515"/>
                  </a:lnTo>
                  <a:lnTo>
                    <a:pt x="72110" y="16512"/>
                  </a:lnTo>
                  <a:lnTo>
                    <a:pt x="71286" y="897"/>
                  </a:lnTo>
                  <a:lnTo>
                    <a:pt x="70293" y="472"/>
                  </a:lnTo>
                  <a:lnTo>
                    <a:pt x="66542" y="0"/>
                  </a:lnTo>
                  <a:lnTo>
                    <a:pt x="65146" y="867"/>
                  </a:lnTo>
                  <a:lnTo>
                    <a:pt x="64215" y="2437"/>
                  </a:lnTo>
                  <a:lnTo>
                    <a:pt x="63594" y="4475"/>
                  </a:lnTo>
                  <a:lnTo>
                    <a:pt x="62188" y="5835"/>
                  </a:lnTo>
                  <a:lnTo>
                    <a:pt x="52802" y="10662"/>
                  </a:lnTo>
                  <a:lnTo>
                    <a:pt x="41394" y="20876"/>
                  </a:lnTo>
                  <a:lnTo>
                    <a:pt x="14724" y="63509"/>
                  </a:lnTo>
                  <a:lnTo>
                    <a:pt x="3813" y="82835"/>
                  </a:lnTo>
                  <a:lnTo>
                    <a:pt x="1020" y="94944"/>
                  </a:lnTo>
                  <a:lnTo>
                    <a:pt x="0" y="117323"/>
                  </a:lnTo>
                  <a:lnTo>
                    <a:pt x="2560" y="124033"/>
                  </a:lnTo>
                  <a:lnTo>
                    <a:pt x="6012" y="130323"/>
                  </a:lnTo>
                  <a:lnTo>
                    <a:pt x="8948" y="139442"/>
                  </a:lnTo>
                  <a:lnTo>
                    <a:pt x="13151" y="145439"/>
                  </a:lnTo>
                  <a:lnTo>
                    <a:pt x="18326" y="148766"/>
                  </a:lnTo>
                  <a:lnTo>
                    <a:pt x="29464" y="150639"/>
                  </a:lnTo>
                  <a:lnTo>
                    <a:pt x="60783" y="151382"/>
                  </a:lnTo>
                  <a:lnTo>
                    <a:pt x="69262" y="148761"/>
                  </a:lnTo>
                  <a:lnTo>
                    <a:pt x="76337" y="145282"/>
                  </a:lnTo>
                  <a:lnTo>
                    <a:pt x="85899" y="142331"/>
                  </a:lnTo>
                  <a:lnTo>
                    <a:pt x="115931" y="1157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79" name="SMARTInkShape-Group295"/>
          <p:cNvGrpSpPr/>
          <p:nvPr/>
        </p:nvGrpSpPr>
        <p:grpSpPr>
          <a:xfrm>
            <a:off x="3821921" y="866180"/>
            <a:ext cx="598156" cy="1204935"/>
            <a:chOff x="3821921" y="866180"/>
            <a:chExt cx="598156" cy="1204935"/>
          </a:xfrm>
        </p:grpSpPr>
        <p:sp>
          <p:nvSpPr>
            <p:cNvPr id="366" name="SMARTInkShape-1107"/>
            <p:cNvSpPr/>
            <p:nvPr>
              <p:custDataLst>
                <p:tags r:id="rId103"/>
              </p:custDataLst>
            </p:nvPr>
          </p:nvSpPr>
          <p:spPr bwMode="auto">
            <a:xfrm>
              <a:off x="4304109" y="866180"/>
              <a:ext cx="115968" cy="1204935"/>
            </a:xfrm>
            <a:custGeom>
              <a:avLst/>
              <a:gdLst/>
              <a:ahLst/>
              <a:cxnLst/>
              <a:rect l="0" t="0" r="0" b="0"/>
              <a:pathLst>
                <a:path w="115968" h="1204935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9" y="4740"/>
                  </a:lnTo>
                  <a:lnTo>
                    <a:pt x="9095" y="6137"/>
                  </a:lnTo>
                  <a:lnTo>
                    <a:pt x="18480" y="11024"/>
                  </a:lnTo>
                  <a:lnTo>
                    <a:pt x="24089" y="14821"/>
                  </a:lnTo>
                  <a:lnTo>
                    <a:pt x="29888" y="16509"/>
                  </a:lnTo>
                  <a:lnTo>
                    <a:pt x="31832" y="17951"/>
                  </a:lnTo>
                  <a:lnTo>
                    <a:pt x="33128" y="19905"/>
                  </a:lnTo>
                  <a:lnTo>
                    <a:pt x="35559" y="24721"/>
                  </a:lnTo>
                  <a:lnTo>
                    <a:pt x="41515" y="33011"/>
                  </a:lnTo>
                  <a:lnTo>
                    <a:pt x="51533" y="63307"/>
                  </a:lnTo>
                  <a:lnTo>
                    <a:pt x="55618" y="80604"/>
                  </a:lnTo>
                  <a:lnTo>
                    <a:pt x="59446" y="93371"/>
                  </a:lnTo>
                  <a:lnTo>
                    <a:pt x="62105" y="134481"/>
                  </a:lnTo>
                  <a:lnTo>
                    <a:pt x="65101" y="178664"/>
                  </a:lnTo>
                  <a:lnTo>
                    <a:pt x="70186" y="219067"/>
                  </a:lnTo>
                  <a:lnTo>
                    <a:pt x="71067" y="258275"/>
                  </a:lnTo>
                  <a:lnTo>
                    <a:pt x="71328" y="296571"/>
                  </a:lnTo>
                  <a:lnTo>
                    <a:pt x="71405" y="337794"/>
                  </a:lnTo>
                  <a:lnTo>
                    <a:pt x="71428" y="381427"/>
                  </a:lnTo>
                  <a:lnTo>
                    <a:pt x="71435" y="425775"/>
                  </a:lnTo>
                  <a:lnTo>
                    <a:pt x="71436" y="458116"/>
                  </a:lnTo>
                  <a:lnTo>
                    <a:pt x="71437" y="492333"/>
                  </a:lnTo>
                  <a:lnTo>
                    <a:pt x="71437" y="527385"/>
                  </a:lnTo>
                  <a:lnTo>
                    <a:pt x="68792" y="560161"/>
                  </a:lnTo>
                  <a:lnTo>
                    <a:pt x="66293" y="592257"/>
                  </a:lnTo>
                  <a:lnTo>
                    <a:pt x="68490" y="626366"/>
                  </a:lnTo>
                  <a:lnTo>
                    <a:pt x="70127" y="661369"/>
                  </a:lnTo>
                  <a:lnTo>
                    <a:pt x="70855" y="695778"/>
                  </a:lnTo>
                  <a:lnTo>
                    <a:pt x="71179" y="727607"/>
                  </a:lnTo>
                  <a:lnTo>
                    <a:pt x="71323" y="760935"/>
                  </a:lnTo>
                  <a:lnTo>
                    <a:pt x="71387" y="794599"/>
                  </a:lnTo>
                  <a:lnTo>
                    <a:pt x="71415" y="826098"/>
                  </a:lnTo>
                  <a:lnTo>
                    <a:pt x="74074" y="856633"/>
                  </a:lnTo>
                  <a:lnTo>
                    <a:pt x="77570" y="886741"/>
                  </a:lnTo>
                  <a:lnTo>
                    <a:pt x="79124" y="916659"/>
                  </a:lnTo>
                  <a:lnTo>
                    <a:pt x="79815" y="946492"/>
                  </a:lnTo>
                  <a:lnTo>
                    <a:pt x="82850" y="988533"/>
                  </a:lnTo>
                  <a:lnTo>
                    <a:pt x="90033" y="1026125"/>
                  </a:lnTo>
                  <a:lnTo>
                    <a:pt x="95799" y="1062399"/>
                  </a:lnTo>
                  <a:lnTo>
                    <a:pt x="102488" y="1105471"/>
                  </a:lnTo>
                  <a:lnTo>
                    <a:pt x="109188" y="1149045"/>
                  </a:lnTo>
                  <a:lnTo>
                    <a:pt x="114724" y="1175172"/>
                  </a:lnTo>
                  <a:lnTo>
                    <a:pt x="115967" y="1198982"/>
                  </a:lnTo>
                  <a:lnTo>
                    <a:pt x="115015" y="1201157"/>
                  </a:lnTo>
                  <a:lnTo>
                    <a:pt x="113387" y="1202607"/>
                  </a:lnTo>
                  <a:lnTo>
                    <a:pt x="108388" y="1204934"/>
                  </a:lnTo>
                  <a:lnTo>
                    <a:pt x="94134" y="1198265"/>
                  </a:lnTo>
                  <a:lnTo>
                    <a:pt x="63793" y="1175691"/>
                  </a:lnTo>
                  <a:lnTo>
                    <a:pt x="19551" y="1157513"/>
                  </a:lnTo>
                  <a:lnTo>
                    <a:pt x="0" y="11519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7" name="SMARTInkShape-1108"/>
            <p:cNvSpPr/>
            <p:nvPr>
              <p:custDataLst>
                <p:tags r:id="rId104"/>
              </p:custDataLst>
            </p:nvPr>
          </p:nvSpPr>
          <p:spPr bwMode="auto">
            <a:xfrm>
              <a:off x="4161245" y="1821656"/>
              <a:ext cx="71428" cy="44649"/>
            </a:xfrm>
            <a:custGeom>
              <a:avLst/>
              <a:gdLst/>
              <a:ahLst/>
              <a:cxnLst/>
              <a:rect l="0" t="0" r="0" b="0"/>
              <a:pathLst>
                <a:path w="71428" h="44649">
                  <a:moveTo>
                    <a:pt x="26778" y="0"/>
                  </a:moveTo>
                  <a:lnTo>
                    <a:pt x="26778" y="0"/>
                  </a:lnTo>
                  <a:lnTo>
                    <a:pt x="26778" y="4741"/>
                  </a:lnTo>
                  <a:lnTo>
                    <a:pt x="25786" y="6137"/>
                  </a:lnTo>
                  <a:lnTo>
                    <a:pt x="24133" y="7068"/>
                  </a:lnTo>
                  <a:lnTo>
                    <a:pt x="22038" y="7689"/>
                  </a:lnTo>
                  <a:lnTo>
                    <a:pt x="20642" y="9095"/>
                  </a:lnTo>
                  <a:lnTo>
                    <a:pt x="19090" y="13303"/>
                  </a:lnTo>
                  <a:lnTo>
                    <a:pt x="17684" y="14822"/>
                  </a:lnTo>
                  <a:lnTo>
                    <a:pt x="13476" y="16509"/>
                  </a:lnTo>
                  <a:lnTo>
                    <a:pt x="11957" y="17952"/>
                  </a:lnTo>
                  <a:lnTo>
                    <a:pt x="896" y="35615"/>
                  </a:lnTo>
                  <a:lnTo>
                    <a:pt x="0" y="44527"/>
                  </a:lnTo>
                  <a:lnTo>
                    <a:pt x="21239" y="44648"/>
                  </a:lnTo>
                  <a:lnTo>
                    <a:pt x="26963" y="42002"/>
                  </a:lnTo>
                  <a:lnTo>
                    <a:pt x="32814" y="38511"/>
                  </a:lnTo>
                  <a:lnTo>
                    <a:pt x="41686" y="35554"/>
                  </a:lnTo>
                  <a:lnTo>
                    <a:pt x="71427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8" name="SMARTInkShape-1109"/>
            <p:cNvSpPr/>
            <p:nvPr>
              <p:custDataLst>
                <p:tags r:id="rId105"/>
              </p:custDataLst>
            </p:nvPr>
          </p:nvSpPr>
          <p:spPr bwMode="auto">
            <a:xfrm>
              <a:off x="4143375" y="1768078"/>
              <a:ext cx="8562" cy="116087"/>
            </a:xfrm>
            <a:custGeom>
              <a:avLst/>
              <a:gdLst/>
              <a:ahLst/>
              <a:cxnLst/>
              <a:rect l="0" t="0" r="0" b="0"/>
              <a:pathLst>
                <a:path w="8562" h="116087">
                  <a:moveTo>
                    <a:pt x="0" y="0"/>
                  </a:moveTo>
                  <a:lnTo>
                    <a:pt x="0" y="0"/>
                  </a:lnTo>
                  <a:lnTo>
                    <a:pt x="0" y="29888"/>
                  </a:lnTo>
                  <a:lnTo>
                    <a:pt x="2646" y="35773"/>
                  </a:lnTo>
                  <a:lnTo>
                    <a:pt x="6137" y="41696"/>
                  </a:lnTo>
                  <a:lnTo>
                    <a:pt x="8102" y="51601"/>
                  </a:lnTo>
                  <a:lnTo>
                    <a:pt x="8561" y="61298"/>
                  </a:lnTo>
                  <a:lnTo>
                    <a:pt x="6120" y="69577"/>
                  </a:lnTo>
                  <a:lnTo>
                    <a:pt x="2720" y="76564"/>
                  </a:lnTo>
                  <a:lnTo>
                    <a:pt x="358" y="92165"/>
                  </a:lnTo>
                  <a:lnTo>
                    <a:pt x="0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9" name="SMARTInkShape-1110"/>
            <p:cNvSpPr/>
            <p:nvPr>
              <p:custDataLst>
                <p:tags r:id="rId106"/>
              </p:custDataLst>
            </p:nvPr>
          </p:nvSpPr>
          <p:spPr bwMode="auto">
            <a:xfrm>
              <a:off x="4054110" y="1687711"/>
              <a:ext cx="62477" cy="177162"/>
            </a:xfrm>
            <a:custGeom>
              <a:avLst/>
              <a:gdLst/>
              <a:ahLst/>
              <a:cxnLst/>
              <a:rect l="0" t="0" r="0" b="0"/>
              <a:pathLst>
                <a:path w="62477" h="177162">
                  <a:moveTo>
                    <a:pt x="8898" y="0"/>
                  </a:moveTo>
                  <a:lnTo>
                    <a:pt x="8898" y="0"/>
                  </a:lnTo>
                  <a:lnTo>
                    <a:pt x="8898" y="4740"/>
                  </a:lnTo>
                  <a:lnTo>
                    <a:pt x="6252" y="9714"/>
                  </a:lnTo>
                  <a:lnTo>
                    <a:pt x="2761" y="15231"/>
                  </a:lnTo>
                  <a:lnTo>
                    <a:pt x="796" y="24908"/>
                  </a:lnTo>
                  <a:lnTo>
                    <a:pt x="0" y="68620"/>
                  </a:lnTo>
                  <a:lnTo>
                    <a:pt x="967" y="92305"/>
                  </a:lnTo>
                  <a:lnTo>
                    <a:pt x="10992" y="131301"/>
                  </a:lnTo>
                  <a:lnTo>
                    <a:pt x="14790" y="139715"/>
                  </a:lnTo>
                  <a:lnTo>
                    <a:pt x="17920" y="154617"/>
                  </a:lnTo>
                  <a:lnTo>
                    <a:pt x="25398" y="167486"/>
                  </a:lnTo>
                  <a:lnTo>
                    <a:pt x="31095" y="173759"/>
                  </a:lnTo>
                  <a:lnTo>
                    <a:pt x="36292" y="176445"/>
                  </a:lnTo>
                  <a:lnTo>
                    <a:pt x="39067" y="177161"/>
                  </a:lnTo>
                  <a:lnTo>
                    <a:pt x="41909" y="176647"/>
                  </a:lnTo>
                  <a:lnTo>
                    <a:pt x="53599" y="171337"/>
                  </a:lnTo>
                  <a:lnTo>
                    <a:pt x="62476" y="169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0" name="SMARTInkShape-1111"/>
            <p:cNvSpPr/>
            <p:nvPr>
              <p:custDataLst>
                <p:tags r:id="rId107"/>
              </p:custDataLst>
            </p:nvPr>
          </p:nvSpPr>
          <p:spPr bwMode="auto">
            <a:xfrm>
              <a:off x="3966168" y="1750219"/>
              <a:ext cx="43231" cy="71438"/>
            </a:xfrm>
            <a:custGeom>
              <a:avLst/>
              <a:gdLst/>
              <a:ahLst/>
              <a:cxnLst/>
              <a:rect l="0" t="0" r="0" b="0"/>
              <a:pathLst>
                <a:path w="43231" h="71438">
                  <a:moveTo>
                    <a:pt x="34332" y="0"/>
                  </a:moveTo>
                  <a:lnTo>
                    <a:pt x="34332" y="0"/>
                  </a:lnTo>
                  <a:lnTo>
                    <a:pt x="34332" y="4740"/>
                  </a:lnTo>
                  <a:lnTo>
                    <a:pt x="35324" y="6137"/>
                  </a:lnTo>
                  <a:lnTo>
                    <a:pt x="36978" y="7068"/>
                  </a:lnTo>
                  <a:lnTo>
                    <a:pt x="39072" y="7688"/>
                  </a:lnTo>
                  <a:lnTo>
                    <a:pt x="40469" y="9094"/>
                  </a:lnTo>
                  <a:lnTo>
                    <a:pt x="42021" y="13302"/>
                  </a:lnTo>
                  <a:lnTo>
                    <a:pt x="43230" y="38731"/>
                  </a:lnTo>
                  <a:lnTo>
                    <a:pt x="42248" y="40704"/>
                  </a:lnTo>
                  <a:lnTo>
                    <a:pt x="40601" y="42019"/>
                  </a:lnTo>
                  <a:lnTo>
                    <a:pt x="36126" y="44472"/>
                  </a:lnTo>
                  <a:lnTo>
                    <a:pt x="30830" y="48869"/>
                  </a:lnTo>
                  <a:lnTo>
                    <a:pt x="27815" y="54131"/>
                  </a:lnTo>
                  <a:lnTo>
                    <a:pt x="25482" y="59777"/>
                  </a:lnTo>
                  <a:lnTo>
                    <a:pt x="21138" y="65593"/>
                  </a:lnTo>
                  <a:lnTo>
                    <a:pt x="15901" y="68840"/>
                  </a:lnTo>
                  <a:lnTo>
                    <a:pt x="7651" y="71095"/>
                  </a:lnTo>
                  <a:lnTo>
                    <a:pt x="0" y="71392"/>
                  </a:lnTo>
                  <a:lnTo>
                    <a:pt x="7543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1" name="SMARTInkShape-1112"/>
            <p:cNvSpPr/>
            <p:nvPr>
              <p:custDataLst>
                <p:tags r:id="rId108"/>
              </p:custDataLst>
            </p:nvPr>
          </p:nvSpPr>
          <p:spPr bwMode="auto">
            <a:xfrm>
              <a:off x="4000500" y="1714500"/>
              <a:ext cx="80368" cy="8931"/>
            </a:xfrm>
            <a:custGeom>
              <a:avLst/>
              <a:gdLst/>
              <a:ahLst/>
              <a:cxnLst/>
              <a:rect l="0" t="0" r="0" b="0"/>
              <a:pathLst>
                <a:path w="80368" h="8931">
                  <a:moveTo>
                    <a:pt x="0" y="8930"/>
                  </a:moveTo>
                  <a:lnTo>
                    <a:pt x="0" y="8930"/>
                  </a:lnTo>
                  <a:lnTo>
                    <a:pt x="26863" y="8930"/>
                  </a:lnTo>
                  <a:lnTo>
                    <a:pt x="34429" y="6284"/>
                  </a:lnTo>
                  <a:lnTo>
                    <a:pt x="41099" y="2793"/>
                  </a:lnTo>
                  <a:lnTo>
                    <a:pt x="53465" y="552"/>
                  </a:lnTo>
                  <a:lnTo>
                    <a:pt x="803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2" name="SMARTInkShape-1113"/>
            <p:cNvSpPr/>
            <p:nvPr>
              <p:custDataLst>
                <p:tags r:id="rId109"/>
              </p:custDataLst>
            </p:nvPr>
          </p:nvSpPr>
          <p:spPr bwMode="auto">
            <a:xfrm>
              <a:off x="4080867" y="1410891"/>
              <a:ext cx="44650" cy="187524"/>
            </a:xfrm>
            <a:custGeom>
              <a:avLst/>
              <a:gdLst/>
              <a:ahLst/>
              <a:cxnLst/>
              <a:rect l="0" t="0" r="0" b="0"/>
              <a:pathLst>
                <a:path w="44650" h="187524">
                  <a:moveTo>
                    <a:pt x="0" y="0"/>
                  </a:moveTo>
                  <a:lnTo>
                    <a:pt x="0" y="0"/>
                  </a:lnTo>
                  <a:lnTo>
                    <a:pt x="0" y="8820"/>
                  </a:lnTo>
                  <a:lnTo>
                    <a:pt x="4741" y="8897"/>
                  </a:lnTo>
                  <a:lnTo>
                    <a:pt x="6137" y="9900"/>
                  </a:lnTo>
                  <a:lnTo>
                    <a:pt x="7689" y="13660"/>
                  </a:lnTo>
                  <a:lnTo>
                    <a:pt x="9095" y="15060"/>
                  </a:lnTo>
                  <a:lnTo>
                    <a:pt x="17952" y="18605"/>
                  </a:lnTo>
                  <a:lnTo>
                    <a:pt x="34074" y="34100"/>
                  </a:lnTo>
                  <a:lnTo>
                    <a:pt x="34988" y="37645"/>
                  </a:lnTo>
                  <a:lnTo>
                    <a:pt x="35713" y="80218"/>
                  </a:lnTo>
                  <a:lnTo>
                    <a:pt x="35718" y="92244"/>
                  </a:lnTo>
                  <a:lnTo>
                    <a:pt x="26953" y="133781"/>
                  </a:lnTo>
                  <a:lnTo>
                    <a:pt x="26790" y="163819"/>
                  </a:lnTo>
                  <a:lnTo>
                    <a:pt x="27782" y="165767"/>
                  </a:lnTo>
                  <a:lnTo>
                    <a:pt x="29435" y="167066"/>
                  </a:lnTo>
                  <a:lnTo>
                    <a:pt x="31530" y="167932"/>
                  </a:lnTo>
                  <a:lnTo>
                    <a:pt x="32926" y="169501"/>
                  </a:lnTo>
                  <a:lnTo>
                    <a:pt x="35351" y="177200"/>
                  </a:lnTo>
                  <a:lnTo>
                    <a:pt x="35610" y="182921"/>
                  </a:lnTo>
                  <a:lnTo>
                    <a:pt x="36639" y="184455"/>
                  </a:lnTo>
                  <a:lnTo>
                    <a:pt x="38316" y="185478"/>
                  </a:lnTo>
                  <a:lnTo>
                    <a:pt x="44649" y="18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3" name="SMARTInkShape-1114"/>
            <p:cNvSpPr/>
            <p:nvPr>
              <p:custDataLst>
                <p:tags r:id="rId110"/>
              </p:custDataLst>
            </p:nvPr>
          </p:nvSpPr>
          <p:spPr bwMode="auto">
            <a:xfrm>
              <a:off x="4098727" y="1187648"/>
              <a:ext cx="8930" cy="98228"/>
            </a:xfrm>
            <a:custGeom>
              <a:avLst/>
              <a:gdLst/>
              <a:ahLst/>
              <a:cxnLst/>
              <a:rect l="0" t="0" r="0" b="0"/>
              <a:pathLst>
                <a:path w="8930" h="98228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992" y="8103"/>
                  </a:lnTo>
                  <a:lnTo>
                    <a:pt x="4740" y="8562"/>
                  </a:lnTo>
                  <a:lnTo>
                    <a:pt x="6136" y="9677"/>
                  </a:lnTo>
                  <a:lnTo>
                    <a:pt x="8561" y="16586"/>
                  </a:lnTo>
                  <a:lnTo>
                    <a:pt x="8928" y="56240"/>
                  </a:lnTo>
                  <a:lnTo>
                    <a:pt x="8929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4" name="SMARTInkShape-1115"/>
            <p:cNvSpPr/>
            <p:nvPr>
              <p:custDataLst>
                <p:tags r:id="rId111"/>
              </p:custDataLst>
            </p:nvPr>
          </p:nvSpPr>
          <p:spPr bwMode="auto">
            <a:xfrm>
              <a:off x="4179094" y="1026914"/>
              <a:ext cx="8930" cy="62509"/>
            </a:xfrm>
            <a:custGeom>
              <a:avLst/>
              <a:gdLst/>
              <a:ahLst/>
              <a:cxnLst/>
              <a:rect l="0" t="0" r="0" b="0"/>
              <a:pathLst>
                <a:path w="8930" h="62509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7068" y="9714"/>
                  </a:lnTo>
                  <a:lnTo>
                    <a:pt x="8926" y="42918"/>
                  </a:lnTo>
                  <a:lnTo>
                    <a:pt x="8929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5" name="SMARTInkShape-1116"/>
            <p:cNvSpPr/>
            <p:nvPr>
              <p:custDataLst>
                <p:tags r:id="rId112"/>
              </p:custDataLst>
            </p:nvPr>
          </p:nvSpPr>
          <p:spPr bwMode="auto">
            <a:xfrm>
              <a:off x="4072306" y="937617"/>
              <a:ext cx="44281" cy="133947"/>
            </a:xfrm>
            <a:custGeom>
              <a:avLst/>
              <a:gdLst/>
              <a:ahLst/>
              <a:cxnLst/>
              <a:rect l="0" t="0" r="0" b="0"/>
              <a:pathLst>
                <a:path w="44281" h="133947">
                  <a:moveTo>
                    <a:pt x="17491" y="0"/>
                  </a:moveTo>
                  <a:lnTo>
                    <a:pt x="17491" y="0"/>
                  </a:lnTo>
                  <a:lnTo>
                    <a:pt x="12750" y="4741"/>
                  </a:lnTo>
                  <a:lnTo>
                    <a:pt x="10423" y="9714"/>
                  </a:lnTo>
                  <a:lnTo>
                    <a:pt x="7591" y="41681"/>
                  </a:lnTo>
                  <a:lnTo>
                    <a:pt x="2431" y="51597"/>
                  </a:lnTo>
                  <a:lnTo>
                    <a:pt x="0" y="73173"/>
                  </a:lnTo>
                  <a:lnTo>
                    <a:pt x="2441" y="79816"/>
                  </a:lnTo>
                  <a:lnTo>
                    <a:pt x="4481" y="82976"/>
                  </a:lnTo>
                  <a:lnTo>
                    <a:pt x="7352" y="96905"/>
                  </a:lnTo>
                  <a:lnTo>
                    <a:pt x="8203" y="108859"/>
                  </a:lnTo>
                  <a:lnTo>
                    <a:pt x="9315" y="111268"/>
                  </a:lnTo>
                  <a:lnTo>
                    <a:pt x="11048" y="112874"/>
                  </a:lnTo>
                  <a:lnTo>
                    <a:pt x="13195" y="113945"/>
                  </a:lnTo>
                  <a:lnTo>
                    <a:pt x="14627" y="115651"/>
                  </a:lnTo>
                  <a:lnTo>
                    <a:pt x="19571" y="125518"/>
                  </a:lnTo>
                  <a:lnTo>
                    <a:pt x="21854" y="128327"/>
                  </a:lnTo>
                  <a:lnTo>
                    <a:pt x="27037" y="131448"/>
                  </a:lnTo>
                  <a:lnTo>
                    <a:pt x="44280" y="1339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6" name="SMARTInkShape-1117"/>
            <p:cNvSpPr/>
            <p:nvPr>
              <p:custDataLst>
                <p:tags r:id="rId113"/>
              </p:custDataLst>
            </p:nvPr>
          </p:nvSpPr>
          <p:spPr bwMode="auto">
            <a:xfrm>
              <a:off x="3982641" y="991195"/>
              <a:ext cx="53547" cy="98228"/>
            </a:xfrm>
            <a:custGeom>
              <a:avLst/>
              <a:gdLst/>
              <a:ahLst/>
              <a:cxnLst/>
              <a:rect l="0" t="0" r="0" b="0"/>
              <a:pathLst>
                <a:path w="53547" h="98228">
                  <a:moveTo>
                    <a:pt x="44648" y="0"/>
                  </a:moveTo>
                  <a:lnTo>
                    <a:pt x="44648" y="0"/>
                  </a:lnTo>
                  <a:lnTo>
                    <a:pt x="49388" y="0"/>
                  </a:lnTo>
                  <a:lnTo>
                    <a:pt x="50785" y="993"/>
                  </a:lnTo>
                  <a:lnTo>
                    <a:pt x="51716" y="2646"/>
                  </a:lnTo>
                  <a:lnTo>
                    <a:pt x="53333" y="9095"/>
                  </a:lnTo>
                  <a:lnTo>
                    <a:pt x="53546" y="21250"/>
                  </a:lnTo>
                  <a:lnTo>
                    <a:pt x="50917" y="26973"/>
                  </a:lnTo>
                  <a:lnTo>
                    <a:pt x="47435" y="32824"/>
                  </a:lnTo>
                  <a:lnTo>
                    <a:pt x="44481" y="41696"/>
                  </a:lnTo>
                  <a:lnTo>
                    <a:pt x="38756" y="50609"/>
                  </a:lnTo>
                  <a:lnTo>
                    <a:pt x="35626" y="59534"/>
                  </a:lnTo>
                  <a:lnTo>
                    <a:pt x="11522" y="89297"/>
                  </a:lnTo>
                  <a:lnTo>
                    <a:pt x="10658" y="92274"/>
                  </a:lnTo>
                  <a:lnTo>
                    <a:pt x="9089" y="94258"/>
                  </a:lnTo>
                  <a:lnTo>
                    <a:pt x="0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7" name="SMARTInkShape-1118"/>
            <p:cNvSpPr/>
            <p:nvPr>
              <p:custDataLst>
                <p:tags r:id="rId114"/>
              </p:custDataLst>
            </p:nvPr>
          </p:nvSpPr>
          <p:spPr bwMode="auto">
            <a:xfrm>
              <a:off x="4045148" y="955477"/>
              <a:ext cx="71439" cy="17860"/>
            </a:xfrm>
            <a:custGeom>
              <a:avLst/>
              <a:gdLst/>
              <a:ahLst/>
              <a:cxnLst/>
              <a:rect l="0" t="0" r="0" b="0"/>
              <a:pathLst>
                <a:path w="71439" h="17860">
                  <a:moveTo>
                    <a:pt x="0" y="17859"/>
                  </a:moveTo>
                  <a:lnTo>
                    <a:pt x="0" y="17859"/>
                  </a:lnTo>
                  <a:lnTo>
                    <a:pt x="0" y="10170"/>
                  </a:lnTo>
                  <a:lnTo>
                    <a:pt x="993" y="9757"/>
                  </a:lnTo>
                  <a:lnTo>
                    <a:pt x="44655" y="8931"/>
                  </a:lnTo>
                  <a:lnTo>
                    <a:pt x="60745" y="8929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8" name="SMARTInkShape-1119"/>
            <p:cNvSpPr/>
            <p:nvPr>
              <p:custDataLst>
                <p:tags r:id="rId115"/>
              </p:custDataLst>
            </p:nvPr>
          </p:nvSpPr>
          <p:spPr bwMode="auto">
            <a:xfrm>
              <a:off x="3821921" y="903140"/>
              <a:ext cx="107143" cy="1114798"/>
            </a:xfrm>
            <a:custGeom>
              <a:avLst/>
              <a:gdLst/>
              <a:ahLst/>
              <a:cxnLst/>
              <a:rect l="0" t="0" r="0" b="0"/>
              <a:pathLst>
                <a:path w="107143" h="1114798">
                  <a:moveTo>
                    <a:pt x="89282" y="7688"/>
                  </a:moveTo>
                  <a:lnTo>
                    <a:pt x="89282" y="7688"/>
                  </a:lnTo>
                  <a:lnTo>
                    <a:pt x="72773" y="7688"/>
                  </a:lnTo>
                  <a:lnTo>
                    <a:pt x="63853" y="0"/>
                  </a:lnTo>
                  <a:lnTo>
                    <a:pt x="62407" y="578"/>
                  </a:lnTo>
                  <a:lnTo>
                    <a:pt x="53966" y="7353"/>
                  </a:lnTo>
                  <a:lnTo>
                    <a:pt x="45910" y="7659"/>
                  </a:lnTo>
                  <a:lnTo>
                    <a:pt x="45485" y="8661"/>
                  </a:lnTo>
                  <a:lnTo>
                    <a:pt x="44637" y="51137"/>
                  </a:lnTo>
                  <a:lnTo>
                    <a:pt x="36531" y="91136"/>
                  </a:lnTo>
                  <a:lnTo>
                    <a:pt x="34957" y="108922"/>
                  </a:lnTo>
                  <a:lnTo>
                    <a:pt x="28048" y="143401"/>
                  </a:lnTo>
                  <a:lnTo>
                    <a:pt x="26942" y="186515"/>
                  </a:lnTo>
                  <a:lnTo>
                    <a:pt x="26808" y="226787"/>
                  </a:lnTo>
                  <a:lnTo>
                    <a:pt x="26784" y="261232"/>
                  </a:lnTo>
                  <a:lnTo>
                    <a:pt x="26777" y="296574"/>
                  </a:lnTo>
                  <a:lnTo>
                    <a:pt x="26775" y="332181"/>
                  </a:lnTo>
                  <a:lnTo>
                    <a:pt x="26775" y="372607"/>
                  </a:lnTo>
                  <a:lnTo>
                    <a:pt x="26774" y="411263"/>
                  </a:lnTo>
                  <a:lnTo>
                    <a:pt x="26774" y="452593"/>
                  </a:lnTo>
                  <a:lnTo>
                    <a:pt x="26774" y="496258"/>
                  </a:lnTo>
                  <a:lnTo>
                    <a:pt x="26774" y="540615"/>
                  </a:lnTo>
                  <a:lnTo>
                    <a:pt x="24129" y="572959"/>
                  </a:lnTo>
                  <a:lnTo>
                    <a:pt x="20637" y="607177"/>
                  </a:lnTo>
                  <a:lnTo>
                    <a:pt x="19086" y="642229"/>
                  </a:lnTo>
                  <a:lnTo>
                    <a:pt x="15751" y="677652"/>
                  </a:lnTo>
                  <a:lnTo>
                    <a:pt x="11953" y="712247"/>
                  </a:lnTo>
                  <a:lnTo>
                    <a:pt x="10265" y="744159"/>
                  </a:lnTo>
                  <a:lnTo>
                    <a:pt x="9515" y="777524"/>
                  </a:lnTo>
                  <a:lnTo>
                    <a:pt x="8189" y="811205"/>
                  </a:lnTo>
                  <a:lnTo>
                    <a:pt x="4293" y="842710"/>
                  </a:lnTo>
                  <a:lnTo>
                    <a:pt x="1900" y="873249"/>
                  </a:lnTo>
                  <a:lnTo>
                    <a:pt x="836" y="903358"/>
                  </a:lnTo>
                  <a:lnTo>
                    <a:pt x="237" y="947208"/>
                  </a:lnTo>
                  <a:lnTo>
                    <a:pt x="60" y="984785"/>
                  </a:lnTo>
                  <a:lnTo>
                    <a:pt x="0" y="1024651"/>
                  </a:lnTo>
                  <a:lnTo>
                    <a:pt x="979" y="1069194"/>
                  </a:lnTo>
                  <a:lnTo>
                    <a:pt x="9080" y="1101527"/>
                  </a:lnTo>
                  <a:lnTo>
                    <a:pt x="16494" y="1113003"/>
                  </a:lnTo>
                  <a:lnTo>
                    <a:pt x="19890" y="1114095"/>
                  </a:lnTo>
                  <a:lnTo>
                    <a:pt x="30155" y="1114797"/>
                  </a:lnTo>
                  <a:lnTo>
                    <a:pt x="35884" y="1112247"/>
                  </a:lnTo>
                  <a:lnTo>
                    <a:pt x="64239" y="1093974"/>
                  </a:lnTo>
                  <a:lnTo>
                    <a:pt x="98197" y="1049977"/>
                  </a:lnTo>
                  <a:lnTo>
                    <a:pt x="107142" y="10346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393" name="SMARTInkShape-Group296"/>
          <p:cNvGrpSpPr/>
          <p:nvPr/>
        </p:nvGrpSpPr>
        <p:grpSpPr>
          <a:xfrm>
            <a:off x="5072063" y="1446609"/>
            <a:ext cx="1830163" cy="464345"/>
            <a:chOff x="5072063" y="1446609"/>
            <a:chExt cx="1830163" cy="464345"/>
          </a:xfrm>
        </p:grpSpPr>
        <p:sp>
          <p:nvSpPr>
            <p:cNvPr id="380" name="SMARTInkShape-1120"/>
            <p:cNvSpPr/>
            <p:nvPr>
              <p:custDataLst>
                <p:tags r:id="rId90"/>
              </p:custDataLst>
            </p:nvPr>
          </p:nvSpPr>
          <p:spPr bwMode="auto">
            <a:xfrm>
              <a:off x="5188261" y="1598414"/>
              <a:ext cx="53467" cy="223243"/>
            </a:xfrm>
            <a:custGeom>
              <a:avLst/>
              <a:gdLst/>
              <a:ahLst/>
              <a:cxnLst/>
              <a:rect l="0" t="0" r="0" b="0"/>
              <a:pathLst>
                <a:path w="53467" h="223243">
                  <a:moveTo>
                    <a:pt x="26677" y="0"/>
                  </a:moveTo>
                  <a:lnTo>
                    <a:pt x="26677" y="0"/>
                  </a:lnTo>
                  <a:lnTo>
                    <a:pt x="26677" y="7688"/>
                  </a:lnTo>
                  <a:lnTo>
                    <a:pt x="11855" y="48637"/>
                  </a:lnTo>
                  <a:lnTo>
                    <a:pt x="6349" y="89356"/>
                  </a:lnTo>
                  <a:lnTo>
                    <a:pt x="1802" y="107174"/>
                  </a:lnTo>
                  <a:lnTo>
                    <a:pt x="0" y="148829"/>
                  </a:lnTo>
                  <a:lnTo>
                    <a:pt x="10916" y="189385"/>
                  </a:lnTo>
                  <a:lnTo>
                    <a:pt x="18369" y="203289"/>
                  </a:lnTo>
                  <a:lnTo>
                    <a:pt x="29776" y="216876"/>
                  </a:lnTo>
                  <a:lnTo>
                    <a:pt x="35661" y="220413"/>
                  </a:lnTo>
                  <a:lnTo>
                    <a:pt x="53466" y="223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1" name="SMARTInkShape-1121"/>
            <p:cNvSpPr/>
            <p:nvPr>
              <p:custDataLst>
                <p:tags r:id="rId91"/>
              </p:custDataLst>
            </p:nvPr>
          </p:nvSpPr>
          <p:spPr bwMode="auto">
            <a:xfrm>
              <a:off x="5816950" y="1500188"/>
              <a:ext cx="134230" cy="227993"/>
            </a:xfrm>
            <a:custGeom>
              <a:avLst/>
              <a:gdLst/>
              <a:ahLst/>
              <a:cxnLst/>
              <a:rect l="0" t="0" r="0" b="0"/>
              <a:pathLst>
                <a:path w="134230" h="227993">
                  <a:moveTo>
                    <a:pt x="23066" y="0"/>
                  </a:moveTo>
                  <a:lnTo>
                    <a:pt x="23066" y="0"/>
                  </a:lnTo>
                  <a:lnTo>
                    <a:pt x="8844" y="4740"/>
                  </a:lnTo>
                  <a:lnTo>
                    <a:pt x="4655" y="5144"/>
                  </a:lnTo>
                  <a:lnTo>
                    <a:pt x="1861" y="4422"/>
                  </a:lnTo>
                  <a:lnTo>
                    <a:pt x="0" y="2947"/>
                  </a:lnTo>
                  <a:lnTo>
                    <a:pt x="1736" y="1965"/>
                  </a:lnTo>
                  <a:lnTo>
                    <a:pt x="35196" y="22"/>
                  </a:lnTo>
                  <a:lnTo>
                    <a:pt x="41025" y="2655"/>
                  </a:lnTo>
                  <a:lnTo>
                    <a:pt x="79973" y="23916"/>
                  </a:lnTo>
                  <a:lnTo>
                    <a:pt x="96592" y="33764"/>
                  </a:lnTo>
                  <a:lnTo>
                    <a:pt x="114245" y="51722"/>
                  </a:lnTo>
                  <a:lnTo>
                    <a:pt x="119571" y="55317"/>
                  </a:lnTo>
                  <a:lnTo>
                    <a:pt x="123121" y="59698"/>
                  </a:lnTo>
                  <a:lnTo>
                    <a:pt x="134027" y="86734"/>
                  </a:lnTo>
                  <a:lnTo>
                    <a:pt x="134229" y="98410"/>
                  </a:lnTo>
                  <a:lnTo>
                    <a:pt x="122768" y="139909"/>
                  </a:lnTo>
                  <a:lnTo>
                    <a:pt x="116989" y="157760"/>
                  </a:lnTo>
                  <a:lnTo>
                    <a:pt x="109127" y="167019"/>
                  </a:lnTo>
                  <a:lnTo>
                    <a:pt x="67553" y="205721"/>
                  </a:lnTo>
                  <a:lnTo>
                    <a:pt x="47251" y="218752"/>
                  </a:lnTo>
                  <a:lnTo>
                    <a:pt x="32657" y="225000"/>
                  </a:lnTo>
                  <a:lnTo>
                    <a:pt x="29460" y="227391"/>
                  </a:lnTo>
                  <a:lnTo>
                    <a:pt x="26336" y="227992"/>
                  </a:lnTo>
                  <a:lnTo>
                    <a:pt x="23262" y="227401"/>
                  </a:lnTo>
                  <a:lnTo>
                    <a:pt x="14136" y="2232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2" name="SMARTInkShape-1122"/>
            <p:cNvSpPr/>
            <p:nvPr>
              <p:custDataLst>
                <p:tags r:id="rId92"/>
              </p:custDataLst>
            </p:nvPr>
          </p:nvSpPr>
          <p:spPr bwMode="auto">
            <a:xfrm>
              <a:off x="6759773" y="1446609"/>
              <a:ext cx="142453" cy="464345"/>
            </a:xfrm>
            <a:custGeom>
              <a:avLst/>
              <a:gdLst/>
              <a:ahLst/>
              <a:cxnLst/>
              <a:rect l="0" t="0" r="0" b="0"/>
              <a:pathLst>
                <a:path w="142453" h="464345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4"/>
                  </a:lnTo>
                  <a:lnTo>
                    <a:pt x="29504" y="42807"/>
                  </a:lnTo>
                  <a:lnTo>
                    <a:pt x="34553" y="46398"/>
                  </a:lnTo>
                  <a:lnTo>
                    <a:pt x="42807" y="58325"/>
                  </a:lnTo>
                  <a:lnTo>
                    <a:pt x="55678" y="79128"/>
                  </a:lnTo>
                  <a:lnTo>
                    <a:pt x="82629" y="117099"/>
                  </a:lnTo>
                  <a:lnTo>
                    <a:pt x="100718" y="160868"/>
                  </a:lnTo>
                  <a:lnTo>
                    <a:pt x="119151" y="197472"/>
                  </a:lnTo>
                  <a:lnTo>
                    <a:pt x="130729" y="239245"/>
                  </a:lnTo>
                  <a:lnTo>
                    <a:pt x="138051" y="276454"/>
                  </a:lnTo>
                  <a:lnTo>
                    <a:pt x="141923" y="312467"/>
                  </a:lnTo>
                  <a:lnTo>
                    <a:pt x="142452" y="330367"/>
                  </a:lnTo>
                  <a:lnTo>
                    <a:pt x="137395" y="348244"/>
                  </a:lnTo>
                  <a:lnTo>
                    <a:pt x="117981" y="383974"/>
                  </a:lnTo>
                  <a:lnTo>
                    <a:pt x="93052" y="418703"/>
                  </a:lnTo>
                  <a:lnTo>
                    <a:pt x="51968" y="445701"/>
                  </a:lnTo>
                  <a:lnTo>
                    <a:pt x="17860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3" name="SMARTInkShape-1123"/>
            <p:cNvSpPr/>
            <p:nvPr>
              <p:custDataLst>
                <p:tags r:id="rId93"/>
              </p:custDataLst>
            </p:nvPr>
          </p:nvSpPr>
          <p:spPr bwMode="auto">
            <a:xfrm>
              <a:off x="6590610" y="1607353"/>
              <a:ext cx="195954" cy="142634"/>
            </a:xfrm>
            <a:custGeom>
              <a:avLst/>
              <a:gdLst/>
              <a:ahLst/>
              <a:cxnLst/>
              <a:rect l="0" t="0" r="0" b="0"/>
              <a:pathLst>
                <a:path w="195954" h="142634">
                  <a:moveTo>
                    <a:pt x="106656" y="17850"/>
                  </a:moveTo>
                  <a:lnTo>
                    <a:pt x="106656" y="17850"/>
                  </a:lnTo>
                  <a:lnTo>
                    <a:pt x="106656" y="13110"/>
                  </a:lnTo>
                  <a:lnTo>
                    <a:pt x="105663" y="11713"/>
                  </a:lnTo>
                  <a:lnTo>
                    <a:pt x="104010" y="10782"/>
                  </a:lnTo>
                  <a:lnTo>
                    <a:pt x="98094" y="9029"/>
                  </a:lnTo>
                  <a:lnTo>
                    <a:pt x="97736" y="361"/>
                  </a:lnTo>
                  <a:lnTo>
                    <a:pt x="81476" y="0"/>
                  </a:lnTo>
                  <a:lnTo>
                    <a:pt x="50490" y="15223"/>
                  </a:lnTo>
                  <a:lnTo>
                    <a:pt x="24416" y="32764"/>
                  </a:lnTo>
                  <a:lnTo>
                    <a:pt x="5204" y="64235"/>
                  </a:lnTo>
                  <a:lnTo>
                    <a:pt x="2036" y="73523"/>
                  </a:lnTo>
                  <a:lnTo>
                    <a:pt x="0" y="90914"/>
                  </a:lnTo>
                  <a:lnTo>
                    <a:pt x="2367" y="97617"/>
                  </a:lnTo>
                  <a:lnTo>
                    <a:pt x="29315" y="127972"/>
                  </a:lnTo>
                  <a:lnTo>
                    <a:pt x="42949" y="136910"/>
                  </a:lnTo>
                  <a:lnTo>
                    <a:pt x="59558" y="141101"/>
                  </a:lnTo>
                  <a:lnTo>
                    <a:pt x="98579" y="142633"/>
                  </a:lnTo>
                  <a:lnTo>
                    <a:pt x="124768" y="140151"/>
                  </a:lnTo>
                  <a:lnTo>
                    <a:pt x="168205" y="127625"/>
                  </a:lnTo>
                  <a:lnTo>
                    <a:pt x="195953" y="1160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4" name="SMARTInkShape-1124"/>
            <p:cNvSpPr/>
            <p:nvPr>
              <p:custDataLst>
                <p:tags r:id="rId94"/>
              </p:custDataLst>
            </p:nvPr>
          </p:nvSpPr>
          <p:spPr bwMode="auto">
            <a:xfrm>
              <a:off x="6411884" y="1687711"/>
              <a:ext cx="142508" cy="26778"/>
            </a:xfrm>
            <a:custGeom>
              <a:avLst/>
              <a:gdLst/>
              <a:ahLst/>
              <a:cxnLst/>
              <a:rect l="0" t="0" r="0" b="0"/>
              <a:pathLst>
                <a:path w="142508" h="26778">
                  <a:moveTo>
                    <a:pt x="8561" y="8930"/>
                  </a:moveTo>
                  <a:lnTo>
                    <a:pt x="8561" y="8930"/>
                  </a:lnTo>
                  <a:lnTo>
                    <a:pt x="8561" y="13670"/>
                  </a:lnTo>
                  <a:lnTo>
                    <a:pt x="5916" y="18643"/>
                  </a:lnTo>
                  <a:lnTo>
                    <a:pt x="0" y="26312"/>
                  </a:lnTo>
                  <a:lnTo>
                    <a:pt x="25373" y="26777"/>
                  </a:lnTo>
                  <a:lnTo>
                    <a:pt x="65229" y="17694"/>
                  </a:lnTo>
                  <a:lnTo>
                    <a:pt x="106795" y="6884"/>
                  </a:lnTo>
                  <a:lnTo>
                    <a:pt x="124649" y="2040"/>
                  </a:lnTo>
                  <a:lnTo>
                    <a:pt x="14250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5" name="SMARTInkShape-1125"/>
            <p:cNvSpPr/>
            <p:nvPr>
              <p:custDataLst>
                <p:tags r:id="rId95"/>
              </p:custDataLst>
            </p:nvPr>
          </p:nvSpPr>
          <p:spPr bwMode="auto">
            <a:xfrm>
              <a:off x="6424743" y="1634133"/>
              <a:ext cx="120719" cy="5728"/>
            </a:xfrm>
            <a:custGeom>
              <a:avLst/>
              <a:gdLst/>
              <a:ahLst/>
              <a:cxnLst/>
              <a:rect l="0" t="0" r="0" b="0"/>
              <a:pathLst>
                <a:path w="120719" h="5728">
                  <a:moveTo>
                    <a:pt x="13562" y="0"/>
                  </a:moveTo>
                  <a:lnTo>
                    <a:pt x="13562" y="0"/>
                  </a:lnTo>
                  <a:lnTo>
                    <a:pt x="5000" y="0"/>
                  </a:lnTo>
                  <a:lnTo>
                    <a:pt x="0" y="4740"/>
                  </a:lnTo>
                  <a:lnTo>
                    <a:pt x="552" y="5144"/>
                  </a:lnTo>
                  <a:lnTo>
                    <a:pt x="6457" y="2948"/>
                  </a:lnTo>
                  <a:lnTo>
                    <a:pt x="7833" y="2957"/>
                  </a:lnTo>
                  <a:lnTo>
                    <a:pt x="7758" y="3956"/>
                  </a:lnTo>
                  <a:lnTo>
                    <a:pt x="6716" y="5614"/>
                  </a:lnTo>
                  <a:lnTo>
                    <a:pt x="8998" y="5727"/>
                  </a:lnTo>
                  <a:lnTo>
                    <a:pt x="42801" y="281"/>
                  </a:lnTo>
                  <a:lnTo>
                    <a:pt x="49046" y="2771"/>
                  </a:lnTo>
                  <a:lnTo>
                    <a:pt x="52100" y="4824"/>
                  </a:lnTo>
                  <a:lnTo>
                    <a:pt x="56122" y="5200"/>
                  </a:lnTo>
                  <a:lnTo>
                    <a:pt x="99799" y="174"/>
                  </a:lnTo>
                  <a:lnTo>
                    <a:pt x="1207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6" name="SMARTInkShape-1126"/>
            <p:cNvSpPr/>
            <p:nvPr>
              <p:custDataLst>
                <p:tags r:id="rId96"/>
              </p:custDataLst>
            </p:nvPr>
          </p:nvSpPr>
          <p:spPr bwMode="auto">
            <a:xfrm>
              <a:off x="6153083" y="1616382"/>
              <a:ext cx="160207" cy="178482"/>
            </a:xfrm>
            <a:custGeom>
              <a:avLst/>
              <a:gdLst/>
              <a:ahLst/>
              <a:cxnLst/>
              <a:rect l="0" t="0" r="0" b="0"/>
              <a:pathLst>
                <a:path w="160207" h="178482">
                  <a:moveTo>
                    <a:pt x="26262" y="17751"/>
                  </a:moveTo>
                  <a:lnTo>
                    <a:pt x="26262" y="17751"/>
                  </a:lnTo>
                  <a:lnTo>
                    <a:pt x="26262" y="10062"/>
                  </a:lnTo>
                  <a:lnTo>
                    <a:pt x="27253" y="9649"/>
                  </a:lnTo>
                  <a:lnTo>
                    <a:pt x="39822" y="8831"/>
                  </a:lnTo>
                  <a:lnTo>
                    <a:pt x="44856" y="6180"/>
                  </a:lnTo>
                  <a:lnTo>
                    <a:pt x="50400" y="2686"/>
                  </a:lnTo>
                  <a:lnTo>
                    <a:pt x="62044" y="443"/>
                  </a:lnTo>
                  <a:lnTo>
                    <a:pt x="73899" y="0"/>
                  </a:lnTo>
                  <a:lnTo>
                    <a:pt x="79845" y="2586"/>
                  </a:lnTo>
                  <a:lnTo>
                    <a:pt x="85794" y="6050"/>
                  </a:lnTo>
                  <a:lnTo>
                    <a:pt x="94722" y="8992"/>
                  </a:lnTo>
                  <a:lnTo>
                    <a:pt x="109605" y="21142"/>
                  </a:lnTo>
                  <a:lnTo>
                    <a:pt x="112912" y="26865"/>
                  </a:lnTo>
                  <a:lnTo>
                    <a:pt x="115035" y="38623"/>
                  </a:lnTo>
                  <a:lnTo>
                    <a:pt x="115403" y="47527"/>
                  </a:lnTo>
                  <a:lnTo>
                    <a:pt x="110771" y="61190"/>
                  </a:lnTo>
                  <a:lnTo>
                    <a:pt x="99325" y="77447"/>
                  </a:lnTo>
                  <a:lnTo>
                    <a:pt x="56845" y="118445"/>
                  </a:lnTo>
                  <a:lnTo>
                    <a:pt x="43822" y="128980"/>
                  </a:lnTo>
                  <a:lnTo>
                    <a:pt x="5490" y="172390"/>
                  </a:lnTo>
                  <a:lnTo>
                    <a:pt x="0" y="177950"/>
                  </a:lnTo>
                  <a:lnTo>
                    <a:pt x="25466" y="178481"/>
                  </a:lnTo>
                  <a:lnTo>
                    <a:pt x="63934" y="166056"/>
                  </a:lnTo>
                  <a:lnTo>
                    <a:pt x="108104" y="153079"/>
                  </a:lnTo>
                  <a:lnTo>
                    <a:pt x="134003" y="149232"/>
                  </a:lnTo>
                  <a:lnTo>
                    <a:pt x="148804" y="142036"/>
                  </a:lnTo>
                  <a:lnTo>
                    <a:pt x="160206" y="1338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7" name="SMARTInkShape-1127"/>
            <p:cNvSpPr/>
            <p:nvPr>
              <p:custDataLst>
                <p:tags r:id="rId97"/>
              </p:custDataLst>
            </p:nvPr>
          </p:nvSpPr>
          <p:spPr bwMode="auto">
            <a:xfrm>
              <a:off x="6002072" y="1482328"/>
              <a:ext cx="159413" cy="320529"/>
            </a:xfrm>
            <a:custGeom>
              <a:avLst/>
              <a:gdLst/>
              <a:ahLst/>
              <a:cxnLst/>
              <a:rect l="0" t="0" r="0" b="0"/>
              <a:pathLst>
                <a:path w="159413" h="320529">
                  <a:moveTo>
                    <a:pt x="159412" y="0"/>
                  </a:moveTo>
                  <a:lnTo>
                    <a:pt x="159412" y="0"/>
                  </a:lnTo>
                  <a:lnTo>
                    <a:pt x="146984" y="0"/>
                  </a:lnTo>
                  <a:lnTo>
                    <a:pt x="118537" y="9095"/>
                  </a:lnTo>
                  <a:lnTo>
                    <a:pt x="81530" y="34629"/>
                  </a:lnTo>
                  <a:lnTo>
                    <a:pt x="61905" y="62756"/>
                  </a:lnTo>
                  <a:lnTo>
                    <a:pt x="44414" y="100427"/>
                  </a:lnTo>
                  <a:lnTo>
                    <a:pt x="20280" y="141252"/>
                  </a:lnTo>
                  <a:lnTo>
                    <a:pt x="5371" y="183014"/>
                  </a:lnTo>
                  <a:lnTo>
                    <a:pt x="0" y="222351"/>
                  </a:lnTo>
                  <a:lnTo>
                    <a:pt x="62" y="248775"/>
                  </a:lnTo>
                  <a:lnTo>
                    <a:pt x="9725" y="291786"/>
                  </a:lnTo>
                  <a:lnTo>
                    <a:pt x="24673" y="310755"/>
                  </a:lnTo>
                  <a:lnTo>
                    <a:pt x="32721" y="316707"/>
                  </a:lnTo>
                  <a:lnTo>
                    <a:pt x="42830" y="320058"/>
                  </a:lnTo>
                  <a:lnTo>
                    <a:pt x="45972" y="320528"/>
                  </a:lnTo>
                  <a:lnTo>
                    <a:pt x="59875" y="316450"/>
                  </a:lnTo>
                  <a:lnTo>
                    <a:pt x="87975" y="3036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8" name="SMARTInkShape-1128"/>
            <p:cNvSpPr/>
            <p:nvPr>
              <p:custDataLst>
                <p:tags r:id="rId98"/>
              </p:custDataLst>
            </p:nvPr>
          </p:nvSpPr>
          <p:spPr bwMode="auto">
            <a:xfrm>
              <a:off x="5447218" y="1803797"/>
              <a:ext cx="178486" cy="17751"/>
            </a:xfrm>
            <a:custGeom>
              <a:avLst/>
              <a:gdLst/>
              <a:ahLst/>
              <a:cxnLst/>
              <a:rect l="0" t="0" r="0" b="0"/>
              <a:pathLst>
                <a:path w="178486" h="17751">
                  <a:moveTo>
                    <a:pt x="8821" y="8930"/>
                  </a:moveTo>
                  <a:lnTo>
                    <a:pt x="8821" y="8930"/>
                  </a:lnTo>
                  <a:lnTo>
                    <a:pt x="0" y="17750"/>
                  </a:lnTo>
                  <a:lnTo>
                    <a:pt x="39794" y="16866"/>
                  </a:lnTo>
                  <a:lnTo>
                    <a:pt x="74411" y="9757"/>
                  </a:lnTo>
                  <a:lnTo>
                    <a:pt x="117163" y="2865"/>
                  </a:lnTo>
                  <a:lnTo>
                    <a:pt x="160782" y="377"/>
                  </a:lnTo>
                  <a:lnTo>
                    <a:pt x="17848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9" name="SMARTInkShape-1129"/>
            <p:cNvSpPr/>
            <p:nvPr>
              <p:custDataLst>
                <p:tags r:id="rId99"/>
              </p:custDataLst>
            </p:nvPr>
          </p:nvSpPr>
          <p:spPr bwMode="auto">
            <a:xfrm>
              <a:off x="5465337" y="1732359"/>
              <a:ext cx="97859" cy="8931"/>
            </a:xfrm>
            <a:custGeom>
              <a:avLst/>
              <a:gdLst/>
              <a:ahLst/>
              <a:cxnLst/>
              <a:rect l="0" t="0" r="0" b="0"/>
              <a:pathLst>
                <a:path w="97859" h="8931">
                  <a:moveTo>
                    <a:pt x="8561" y="8930"/>
                  </a:moveTo>
                  <a:lnTo>
                    <a:pt x="8561" y="8930"/>
                  </a:lnTo>
                  <a:lnTo>
                    <a:pt x="0" y="8930"/>
                  </a:lnTo>
                  <a:lnTo>
                    <a:pt x="4481" y="8930"/>
                  </a:lnTo>
                  <a:lnTo>
                    <a:pt x="5841" y="7938"/>
                  </a:lnTo>
                  <a:lnTo>
                    <a:pt x="7353" y="4190"/>
                  </a:lnTo>
                  <a:lnTo>
                    <a:pt x="8747" y="2793"/>
                  </a:lnTo>
                  <a:lnTo>
                    <a:pt x="12944" y="1242"/>
                  </a:lnTo>
                  <a:lnTo>
                    <a:pt x="55709" y="15"/>
                  </a:lnTo>
                  <a:lnTo>
                    <a:pt x="9785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0" name="SMARTInkShape-1130"/>
            <p:cNvSpPr/>
            <p:nvPr>
              <p:custDataLst>
                <p:tags r:id="rId100"/>
              </p:custDataLst>
            </p:nvPr>
          </p:nvSpPr>
          <p:spPr bwMode="auto">
            <a:xfrm>
              <a:off x="5286497" y="1785940"/>
              <a:ext cx="107034" cy="106404"/>
            </a:xfrm>
            <a:custGeom>
              <a:avLst/>
              <a:gdLst/>
              <a:ahLst/>
              <a:cxnLst/>
              <a:rect l="0" t="0" r="0" b="0"/>
              <a:pathLst>
                <a:path w="107034" h="106404">
                  <a:moveTo>
                    <a:pt x="53456" y="8927"/>
                  </a:moveTo>
                  <a:lnTo>
                    <a:pt x="53456" y="8927"/>
                  </a:lnTo>
                  <a:lnTo>
                    <a:pt x="53456" y="0"/>
                  </a:lnTo>
                  <a:lnTo>
                    <a:pt x="17683" y="38416"/>
                  </a:lnTo>
                  <a:lnTo>
                    <a:pt x="11437" y="51730"/>
                  </a:lnTo>
                  <a:lnTo>
                    <a:pt x="8984" y="58708"/>
                  </a:lnTo>
                  <a:lnTo>
                    <a:pt x="3017" y="69208"/>
                  </a:lnTo>
                  <a:lnTo>
                    <a:pt x="0" y="93135"/>
                  </a:lnTo>
                  <a:lnTo>
                    <a:pt x="2579" y="98608"/>
                  </a:lnTo>
                  <a:lnTo>
                    <a:pt x="4655" y="101457"/>
                  </a:lnTo>
                  <a:lnTo>
                    <a:pt x="9608" y="104622"/>
                  </a:lnTo>
                  <a:lnTo>
                    <a:pt x="20620" y="106403"/>
                  </a:lnTo>
                  <a:lnTo>
                    <a:pt x="30925" y="105828"/>
                  </a:lnTo>
                  <a:lnTo>
                    <a:pt x="71391" y="89042"/>
                  </a:lnTo>
                  <a:lnTo>
                    <a:pt x="107033" y="714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1" name="SMARTInkShape-1131"/>
            <p:cNvSpPr/>
            <p:nvPr>
              <p:custDataLst>
                <p:tags r:id="rId101"/>
              </p:custDataLst>
            </p:nvPr>
          </p:nvSpPr>
          <p:spPr bwMode="auto">
            <a:xfrm>
              <a:off x="5125641" y="1625203"/>
              <a:ext cx="125015" cy="53579"/>
            </a:xfrm>
            <a:custGeom>
              <a:avLst/>
              <a:gdLst/>
              <a:ahLst/>
              <a:cxnLst/>
              <a:rect l="0" t="0" r="0" b="0"/>
              <a:pathLst>
                <a:path w="125015" h="53579">
                  <a:moveTo>
                    <a:pt x="0" y="53578"/>
                  </a:moveTo>
                  <a:lnTo>
                    <a:pt x="0" y="53578"/>
                  </a:lnTo>
                  <a:lnTo>
                    <a:pt x="29811" y="53578"/>
                  </a:lnTo>
                  <a:lnTo>
                    <a:pt x="43449" y="48838"/>
                  </a:lnTo>
                  <a:lnTo>
                    <a:pt x="59698" y="39339"/>
                  </a:lnTo>
                  <a:lnTo>
                    <a:pt x="86734" y="31455"/>
                  </a:lnTo>
                  <a:lnTo>
                    <a:pt x="103085" y="20582"/>
                  </a:lnTo>
                  <a:lnTo>
                    <a:pt x="112785" y="12823"/>
                  </a:lnTo>
                  <a:lnTo>
                    <a:pt x="118918" y="10660"/>
                  </a:lnTo>
                  <a:lnTo>
                    <a:pt x="120950" y="9091"/>
                  </a:lnTo>
                  <a:lnTo>
                    <a:pt x="12501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2" name="SMARTInkShape-1132"/>
            <p:cNvSpPr/>
            <p:nvPr>
              <p:custDataLst>
                <p:tags r:id="rId102"/>
              </p:custDataLst>
            </p:nvPr>
          </p:nvSpPr>
          <p:spPr bwMode="auto">
            <a:xfrm>
              <a:off x="5072063" y="1634133"/>
              <a:ext cx="62434" cy="205218"/>
            </a:xfrm>
            <a:custGeom>
              <a:avLst/>
              <a:gdLst/>
              <a:ahLst/>
              <a:cxnLst/>
              <a:rect l="0" t="0" r="0" b="0"/>
              <a:pathLst>
                <a:path w="62434" h="205218">
                  <a:moveTo>
                    <a:pt x="44648" y="0"/>
                  </a:moveTo>
                  <a:lnTo>
                    <a:pt x="44648" y="0"/>
                  </a:lnTo>
                  <a:lnTo>
                    <a:pt x="44648" y="4740"/>
                  </a:lnTo>
                  <a:lnTo>
                    <a:pt x="45640" y="6137"/>
                  </a:lnTo>
                  <a:lnTo>
                    <a:pt x="47294" y="7068"/>
                  </a:lnTo>
                  <a:lnTo>
                    <a:pt x="49388" y="7688"/>
                  </a:lnTo>
                  <a:lnTo>
                    <a:pt x="50786" y="9094"/>
                  </a:lnTo>
                  <a:lnTo>
                    <a:pt x="52337" y="13302"/>
                  </a:lnTo>
                  <a:lnTo>
                    <a:pt x="54325" y="30225"/>
                  </a:lnTo>
                  <a:lnTo>
                    <a:pt x="60597" y="44151"/>
                  </a:lnTo>
                  <a:lnTo>
                    <a:pt x="62433" y="83672"/>
                  </a:lnTo>
                  <a:lnTo>
                    <a:pt x="61493" y="101300"/>
                  </a:lnTo>
                  <a:lnTo>
                    <a:pt x="47060" y="142880"/>
                  </a:lnTo>
                  <a:lnTo>
                    <a:pt x="44728" y="153791"/>
                  </a:lnTo>
                  <a:lnTo>
                    <a:pt x="26620" y="185429"/>
                  </a:lnTo>
                  <a:lnTo>
                    <a:pt x="14849" y="199016"/>
                  </a:lnTo>
                  <a:lnTo>
                    <a:pt x="8914" y="202553"/>
                  </a:lnTo>
                  <a:lnTo>
                    <a:pt x="521" y="205217"/>
                  </a:lnTo>
                  <a:lnTo>
                    <a:pt x="0" y="1964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94" name="SMARTInkShape-1133"/>
          <p:cNvSpPr/>
          <p:nvPr>
            <p:custDataLst>
              <p:tags r:id="rId3"/>
            </p:custDataLst>
          </p:nvPr>
        </p:nvSpPr>
        <p:spPr bwMode="auto">
          <a:xfrm>
            <a:off x="5831087" y="1518047"/>
            <a:ext cx="37078" cy="312371"/>
          </a:xfrm>
          <a:custGeom>
            <a:avLst/>
            <a:gdLst/>
            <a:ahLst/>
            <a:cxnLst/>
            <a:rect l="0" t="0" r="0" b="0"/>
            <a:pathLst>
              <a:path w="37078" h="312371">
                <a:moveTo>
                  <a:pt x="26788" y="0"/>
                </a:moveTo>
                <a:lnTo>
                  <a:pt x="26788" y="0"/>
                </a:lnTo>
                <a:lnTo>
                  <a:pt x="36269" y="0"/>
                </a:lnTo>
                <a:lnTo>
                  <a:pt x="37077" y="992"/>
                </a:lnTo>
                <a:lnTo>
                  <a:pt x="35632" y="2646"/>
                </a:lnTo>
                <a:lnTo>
                  <a:pt x="32684" y="4740"/>
                </a:lnTo>
                <a:lnTo>
                  <a:pt x="30719" y="8121"/>
                </a:lnTo>
                <a:lnTo>
                  <a:pt x="24918" y="25159"/>
                </a:lnTo>
                <a:lnTo>
                  <a:pt x="22565" y="28679"/>
                </a:lnTo>
                <a:lnTo>
                  <a:pt x="19253" y="43114"/>
                </a:lnTo>
                <a:lnTo>
                  <a:pt x="13241" y="82257"/>
                </a:lnTo>
                <a:lnTo>
                  <a:pt x="9307" y="126423"/>
                </a:lnTo>
                <a:lnTo>
                  <a:pt x="8979" y="167203"/>
                </a:lnTo>
                <a:lnTo>
                  <a:pt x="8935" y="206235"/>
                </a:lnTo>
                <a:lnTo>
                  <a:pt x="7939" y="231432"/>
                </a:lnTo>
                <a:lnTo>
                  <a:pt x="828" y="270541"/>
                </a:lnTo>
                <a:lnTo>
                  <a:pt x="0" y="312370"/>
                </a:lnTo>
                <a:lnTo>
                  <a:pt x="4739" y="307748"/>
                </a:lnTo>
                <a:lnTo>
                  <a:pt x="7067" y="300157"/>
                </a:lnTo>
                <a:lnTo>
                  <a:pt x="11023" y="284727"/>
                </a:lnTo>
                <a:lnTo>
                  <a:pt x="17858" y="26789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03" name="SMARTInkShape-Group298"/>
          <p:cNvGrpSpPr/>
          <p:nvPr/>
        </p:nvGrpSpPr>
        <p:grpSpPr>
          <a:xfrm>
            <a:off x="1634669" y="2616431"/>
            <a:ext cx="1204973" cy="579812"/>
            <a:chOff x="1634669" y="2616431"/>
            <a:chExt cx="1204973" cy="579812"/>
          </a:xfrm>
        </p:grpSpPr>
        <p:sp>
          <p:nvSpPr>
            <p:cNvPr id="395" name="SMARTInkShape-1134"/>
            <p:cNvSpPr/>
            <p:nvPr>
              <p:custDataLst>
                <p:tags r:id="rId82"/>
              </p:custDataLst>
            </p:nvPr>
          </p:nvSpPr>
          <p:spPr bwMode="auto">
            <a:xfrm>
              <a:off x="2598539" y="2928938"/>
              <a:ext cx="125017" cy="35719"/>
            </a:xfrm>
            <a:custGeom>
              <a:avLst/>
              <a:gdLst/>
              <a:ahLst/>
              <a:cxnLst/>
              <a:rect l="0" t="0" r="0" b="0"/>
              <a:pathLst>
                <a:path w="125017" h="35719">
                  <a:moveTo>
                    <a:pt x="0" y="35718"/>
                  </a:moveTo>
                  <a:lnTo>
                    <a:pt x="0" y="35718"/>
                  </a:lnTo>
                  <a:lnTo>
                    <a:pt x="4741" y="35718"/>
                  </a:lnTo>
                  <a:lnTo>
                    <a:pt x="6137" y="34726"/>
                  </a:lnTo>
                  <a:lnTo>
                    <a:pt x="7068" y="33072"/>
                  </a:lnTo>
                  <a:lnTo>
                    <a:pt x="7689" y="30977"/>
                  </a:lnTo>
                  <a:lnTo>
                    <a:pt x="9094" y="29581"/>
                  </a:lnTo>
                  <a:lnTo>
                    <a:pt x="18480" y="24695"/>
                  </a:lnTo>
                  <a:lnTo>
                    <a:pt x="21250" y="22416"/>
                  </a:lnTo>
                  <a:lnTo>
                    <a:pt x="29619" y="19884"/>
                  </a:lnTo>
                  <a:lnTo>
                    <a:pt x="38961" y="17767"/>
                  </a:lnTo>
                  <a:lnTo>
                    <a:pt x="53043" y="10969"/>
                  </a:lnTo>
                  <a:lnTo>
                    <a:pt x="95799" y="1914"/>
                  </a:lnTo>
                  <a:lnTo>
                    <a:pt x="12501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6" name="SMARTInkShape-1135"/>
            <p:cNvSpPr/>
            <p:nvPr>
              <p:custDataLst>
                <p:tags r:id="rId83"/>
              </p:custDataLst>
            </p:nvPr>
          </p:nvSpPr>
          <p:spPr bwMode="auto">
            <a:xfrm>
              <a:off x="2589609" y="2902148"/>
              <a:ext cx="53580" cy="8931"/>
            </a:xfrm>
            <a:custGeom>
              <a:avLst/>
              <a:gdLst/>
              <a:ahLst/>
              <a:cxnLst/>
              <a:rect l="0" t="0" r="0" b="0"/>
              <a:pathLst>
                <a:path w="53580" h="8931">
                  <a:moveTo>
                    <a:pt x="0" y="0"/>
                  </a:moveTo>
                  <a:lnTo>
                    <a:pt x="0" y="0"/>
                  </a:lnTo>
                  <a:lnTo>
                    <a:pt x="39950" y="0"/>
                  </a:lnTo>
                  <a:lnTo>
                    <a:pt x="45206" y="2646"/>
                  </a:lnTo>
                  <a:lnTo>
                    <a:pt x="53579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7" name="SMARTInkShape-1136"/>
            <p:cNvSpPr/>
            <p:nvPr>
              <p:custDataLst>
                <p:tags r:id="rId84"/>
              </p:custDataLst>
            </p:nvPr>
          </p:nvSpPr>
          <p:spPr bwMode="auto">
            <a:xfrm>
              <a:off x="2705860" y="2875360"/>
              <a:ext cx="133782" cy="168727"/>
            </a:xfrm>
            <a:custGeom>
              <a:avLst/>
              <a:gdLst/>
              <a:ahLst/>
              <a:cxnLst/>
              <a:rect l="0" t="0" r="0" b="0"/>
              <a:pathLst>
                <a:path w="133782" h="168727">
                  <a:moveTo>
                    <a:pt x="89132" y="26788"/>
                  </a:moveTo>
                  <a:lnTo>
                    <a:pt x="89132" y="26788"/>
                  </a:lnTo>
                  <a:lnTo>
                    <a:pt x="89132" y="35"/>
                  </a:lnTo>
                  <a:lnTo>
                    <a:pt x="75830" y="0"/>
                  </a:lnTo>
                  <a:lnTo>
                    <a:pt x="70653" y="2645"/>
                  </a:lnTo>
                  <a:lnTo>
                    <a:pt x="59244" y="12428"/>
                  </a:lnTo>
                  <a:lnTo>
                    <a:pt x="27834" y="52011"/>
                  </a:lnTo>
                  <a:lnTo>
                    <a:pt x="6156" y="86443"/>
                  </a:lnTo>
                  <a:lnTo>
                    <a:pt x="1084" y="109164"/>
                  </a:lnTo>
                  <a:lnTo>
                    <a:pt x="0" y="132213"/>
                  </a:lnTo>
                  <a:lnTo>
                    <a:pt x="2554" y="140782"/>
                  </a:lnTo>
                  <a:lnTo>
                    <a:pt x="12279" y="154367"/>
                  </a:lnTo>
                  <a:lnTo>
                    <a:pt x="17933" y="157904"/>
                  </a:lnTo>
                  <a:lnTo>
                    <a:pt x="50611" y="168726"/>
                  </a:lnTo>
                  <a:lnTo>
                    <a:pt x="66253" y="168393"/>
                  </a:lnTo>
                  <a:lnTo>
                    <a:pt x="107046" y="154201"/>
                  </a:lnTo>
                  <a:lnTo>
                    <a:pt x="117930" y="151877"/>
                  </a:lnTo>
                  <a:lnTo>
                    <a:pt x="133781" y="1428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8" name="SMARTInkShape-1137"/>
            <p:cNvSpPr/>
            <p:nvPr>
              <p:custDataLst>
                <p:tags r:id="rId85"/>
              </p:custDataLst>
            </p:nvPr>
          </p:nvSpPr>
          <p:spPr bwMode="auto">
            <a:xfrm>
              <a:off x="2294930" y="2920008"/>
              <a:ext cx="142876" cy="22983"/>
            </a:xfrm>
            <a:custGeom>
              <a:avLst/>
              <a:gdLst/>
              <a:ahLst/>
              <a:cxnLst/>
              <a:rect l="0" t="0" r="0" b="0"/>
              <a:pathLst>
                <a:path w="142876" h="22983">
                  <a:moveTo>
                    <a:pt x="0" y="0"/>
                  </a:moveTo>
                  <a:lnTo>
                    <a:pt x="0" y="0"/>
                  </a:lnTo>
                  <a:lnTo>
                    <a:pt x="12429" y="0"/>
                  </a:lnTo>
                  <a:lnTo>
                    <a:pt x="18091" y="2646"/>
                  </a:lnTo>
                  <a:lnTo>
                    <a:pt x="23915" y="6137"/>
                  </a:lnTo>
                  <a:lnTo>
                    <a:pt x="35739" y="8378"/>
                  </a:lnTo>
                  <a:lnTo>
                    <a:pt x="42673" y="9677"/>
                  </a:lnTo>
                  <a:lnTo>
                    <a:pt x="64244" y="16586"/>
                  </a:lnTo>
                  <a:lnTo>
                    <a:pt x="91894" y="20455"/>
                  </a:lnTo>
                  <a:lnTo>
                    <a:pt x="96981" y="22566"/>
                  </a:lnTo>
                  <a:lnTo>
                    <a:pt x="101365" y="22982"/>
                  </a:lnTo>
                  <a:lnTo>
                    <a:pt x="142875" y="178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9" name="SMARTInkShape-1138"/>
            <p:cNvSpPr/>
            <p:nvPr>
              <p:custDataLst>
                <p:tags r:id="rId86"/>
              </p:custDataLst>
            </p:nvPr>
          </p:nvSpPr>
          <p:spPr bwMode="auto">
            <a:xfrm>
              <a:off x="2233175" y="2803922"/>
              <a:ext cx="258162" cy="294265"/>
            </a:xfrm>
            <a:custGeom>
              <a:avLst/>
              <a:gdLst/>
              <a:ahLst/>
              <a:cxnLst/>
              <a:rect l="0" t="0" r="0" b="0"/>
              <a:pathLst>
                <a:path w="258162" h="294265">
                  <a:moveTo>
                    <a:pt x="43895" y="0"/>
                  </a:moveTo>
                  <a:lnTo>
                    <a:pt x="43895" y="0"/>
                  </a:lnTo>
                  <a:lnTo>
                    <a:pt x="86774" y="0"/>
                  </a:lnTo>
                  <a:lnTo>
                    <a:pt x="127845" y="0"/>
                  </a:lnTo>
                  <a:lnTo>
                    <a:pt x="141730" y="992"/>
                  </a:lnTo>
                  <a:lnTo>
                    <a:pt x="183793" y="17779"/>
                  </a:lnTo>
                  <a:lnTo>
                    <a:pt x="194046" y="22123"/>
                  </a:lnTo>
                  <a:lnTo>
                    <a:pt x="197574" y="24670"/>
                  </a:lnTo>
                  <a:lnTo>
                    <a:pt x="203531" y="32004"/>
                  </a:lnTo>
                  <a:lnTo>
                    <a:pt x="208441" y="34068"/>
                  </a:lnTo>
                  <a:lnTo>
                    <a:pt x="210147" y="35610"/>
                  </a:lnTo>
                  <a:lnTo>
                    <a:pt x="212043" y="39970"/>
                  </a:lnTo>
                  <a:lnTo>
                    <a:pt x="213426" y="61407"/>
                  </a:lnTo>
                  <a:lnTo>
                    <a:pt x="210854" y="69625"/>
                  </a:lnTo>
                  <a:lnTo>
                    <a:pt x="185749" y="112987"/>
                  </a:lnTo>
                  <a:lnTo>
                    <a:pt x="145039" y="157576"/>
                  </a:lnTo>
                  <a:lnTo>
                    <a:pt x="101686" y="201149"/>
                  </a:lnTo>
                  <a:lnTo>
                    <a:pt x="58488" y="234652"/>
                  </a:lnTo>
                  <a:lnTo>
                    <a:pt x="17044" y="262888"/>
                  </a:lnTo>
                  <a:lnTo>
                    <a:pt x="4961" y="273243"/>
                  </a:lnTo>
                  <a:lnTo>
                    <a:pt x="0" y="283907"/>
                  </a:lnTo>
                  <a:lnTo>
                    <a:pt x="2227" y="287577"/>
                  </a:lnTo>
                  <a:lnTo>
                    <a:pt x="4210" y="289944"/>
                  </a:lnTo>
                  <a:lnTo>
                    <a:pt x="9059" y="292575"/>
                  </a:lnTo>
                  <a:lnTo>
                    <a:pt x="24998" y="294264"/>
                  </a:lnTo>
                  <a:lnTo>
                    <a:pt x="65837" y="293663"/>
                  </a:lnTo>
                  <a:lnTo>
                    <a:pt x="106941" y="286988"/>
                  </a:lnTo>
                  <a:lnTo>
                    <a:pt x="151122" y="285913"/>
                  </a:lnTo>
                  <a:lnTo>
                    <a:pt x="175216" y="283152"/>
                  </a:lnTo>
                  <a:lnTo>
                    <a:pt x="197568" y="278696"/>
                  </a:lnTo>
                  <a:lnTo>
                    <a:pt x="239933" y="276869"/>
                  </a:lnTo>
                  <a:lnTo>
                    <a:pt x="258161" y="276820"/>
                  </a:lnTo>
                  <a:lnTo>
                    <a:pt x="249278" y="2768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0" name="SMARTInkShape-1139"/>
            <p:cNvSpPr/>
            <p:nvPr>
              <p:custDataLst>
                <p:tags r:id="rId87"/>
              </p:custDataLst>
            </p:nvPr>
          </p:nvSpPr>
          <p:spPr bwMode="auto">
            <a:xfrm>
              <a:off x="2062761" y="2616431"/>
              <a:ext cx="62506" cy="535666"/>
            </a:xfrm>
            <a:custGeom>
              <a:avLst/>
              <a:gdLst/>
              <a:ahLst/>
              <a:cxnLst/>
              <a:rect l="0" t="0" r="0" b="0"/>
              <a:pathLst>
                <a:path w="62506" h="535666">
                  <a:moveTo>
                    <a:pt x="62505" y="8897"/>
                  </a:moveTo>
                  <a:lnTo>
                    <a:pt x="62505" y="8897"/>
                  </a:lnTo>
                  <a:lnTo>
                    <a:pt x="62505" y="4156"/>
                  </a:lnTo>
                  <a:lnTo>
                    <a:pt x="61512" y="2760"/>
                  </a:lnTo>
                  <a:lnTo>
                    <a:pt x="59859" y="1829"/>
                  </a:lnTo>
                  <a:lnTo>
                    <a:pt x="53684" y="0"/>
                  </a:lnTo>
                  <a:lnTo>
                    <a:pt x="48867" y="4718"/>
                  </a:lnTo>
                  <a:lnTo>
                    <a:pt x="46521" y="12331"/>
                  </a:lnTo>
                  <a:lnTo>
                    <a:pt x="44810" y="50209"/>
                  </a:lnTo>
                  <a:lnTo>
                    <a:pt x="44678" y="93345"/>
                  </a:lnTo>
                  <a:lnTo>
                    <a:pt x="39915" y="128287"/>
                  </a:lnTo>
                  <a:lnTo>
                    <a:pt x="36960" y="168516"/>
                  </a:lnTo>
                  <a:lnTo>
                    <a:pt x="36084" y="211855"/>
                  </a:lnTo>
                  <a:lnTo>
                    <a:pt x="31084" y="256115"/>
                  </a:lnTo>
                  <a:lnTo>
                    <a:pt x="28060" y="300649"/>
                  </a:lnTo>
                  <a:lnTo>
                    <a:pt x="27163" y="340523"/>
                  </a:lnTo>
                  <a:lnTo>
                    <a:pt x="22157" y="377472"/>
                  </a:lnTo>
                  <a:lnTo>
                    <a:pt x="19131" y="413556"/>
                  </a:lnTo>
                  <a:lnTo>
                    <a:pt x="11971" y="454175"/>
                  </a:lnTo>
                  <a:lnTo>
                    <a:pt x="4587" y="495131"/>
                  </a:lnTo>
                  <a:lnTo>
                    <a:pt x="601" y="519498"/>
                  </a:lnTo>
                  <a:lnTo>
                    <a:pt x="0" y="535665"/>
                  </a:lnTo>
                  <a:lnTo>
                    <a:pt x="4738" y="530983"/>
                  </a:lnTo>
                  <a:lnTo>
                    <a:pt x="7065" y="523378"/>
                  </a:lnTo>
                  <a:lnTo>
                    <a:pt x="8927" y="5089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1" name="SMARTInkShape-1140"/>
            <p:cNvSpPr/>
            <p:nvPr>
              <p:custDataLst>
                <p:tags r:id="rId88"/>
              </p:custDataLst>
            </p:nvPr>
          </p:nvSpPr>
          <p:spPr bwMode="auto">
            <a:xfrm>
              <a:off x="1634669" y="2696766"/>
              <a:ext cx="267356" cy="499477"/>
            </a:xfrm>
            <a:custGeom>
              <a:avLst/>
              <a:gdLst/>
              <a:ahLst/>
              <a:cxnLst/>
              <a:rect l="0" t="0" r="0" b="0"/>
              <a:pathLst>
                <a:path w="267356" h="499477">
                  <a:moveTo>
                    <a:pt x="267355" y="0"/>
                  </a:moveTo>
                  <a:lnTo>
                    <a:pt x="267355" y="0"/>
                  </a:lnTo>
                  <a:lnTo>
                    <a:pt x="259666" y="0"/>
                  </a:lnTo>
                  <a:lnTo>
                    <a:pt x="254052" y="4740"/>
                  </a:lnTo>
                  <a:lnTo>
                    <a:pt x="228935" y="44949"/>
                  </a:lnTo>
                  <a:lnTo>
                    <a:pt x="201515" y="82574"/>
                  </a:lnTo>
                  <a:lnTo>
                    <a:pt x="177987" y="126039"/>
                  </a:lnTo>
                  <a:lnTo>
                    <a:pt x="160177" y="163683"/>
                  </a:lnTo>
                  <a:lnTo>
                    <a:pt x="142333" y="203610"/>
                  </a:lnTo>
                  <a:lnTo>
                    <a:pt x="124478" y="243222"/>
                  </a:lnTo>
                  <a:lnTo>
                    <a:pt x="103974" y="286378"/>
                  </a:lnTo>
                  <a:lnTo>
                    <a:pt x="81693" y="327938"/>
                  </a:lnTo>
                  <a:lnTo>
                    <a:pt x="62523" y="365388"/>
                  </a:lnTo>
                  <a:lnTo>
                    <a:pt x="44276" y="401619"/>
                  </a:lnTo>
                  <a:lnTo>
                    <a:pt x="25073" y="444678"/>
                  </a:lnTo>
                  <a:lnTo>
                    <a:pt x="8630" y="478535"/>
                  </a:lnTo>
                  <a:lnTo>
                    <a:pt x="3538" y="486526"/>
                  </a:lnTo>
                  <a:lnTo>
                    <a:pt x="0" y="498084"/>
                  </a:lnTo>
                  <a:lnTo>
                    <a:pt x="814" y="498743"/>
                  </a:lnTo>
                  <a:lnTo>
                    <a:pt x="4363" y="499476"/>
                  </a:lnTo>
                  <a:lnTo>
                    <a:pt x="9248" y="497156"/>
                  </a:lnTo>
                  <a:lnTo>
                    <a:pt x="17323" y="4911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2" name="SMARTInkShape-1141"/>
            <p:cNvSpPr/>
            <p:nvPr>
              <p:custDataLst>
                <p:tags r:id="rId89"/>
              </p:custDataLst>
            </p:nvPr>
          </p:nvSpPr>
          <p:spPr bwMode="auto">
            <a:xfrm>
              <a:off x="1661031" y="2795110"/>
              <a:ext cx="228854" cy="339164"/>
            </a:xfrm>
            <a:custGeom>
              <a:avLst/>
              <a:gdLst/>
              <a:ahLst/>
              <a:cxnLst/>
              <a:rect l="0" t="0" r="0" b="0"/>
              <a:pathLst>
                <a:path w="228854" h="339164">
                  <a:moveTo>
                    <a:pt x="8821" y="17742"/>
                  </a:moveTo>
                  <a:lnTo>
                    <a:pt x="8821" y="17742"/>
                  </a:lnTo>
                  <a:lnTo>
                    <a:pt x="8821" y="10053"/>
                  </a:lnTo>
                  <a:lnTo>
                    <a:pt x="0" y="0"/>
                  </a:lnTo>
                  <a:lnTo>
                    <a:pt x="4664" y="4658"/>
                  </a:lnTo>
                  <a:lnTo>
                    <a:pt x="6973" y="9611"/>
                  </a:lnTo>
                  <a:lnTo>
                    <a:pt x="7589" y="12322"/>
                  </a:lnTo>
                  <a:lnTo>
                    <a:pt x="29510" y="45335"/>
                  </a:lnTo>
                  <a:lnTo>
                    <a:pt x="55580" y="82966"/>
                  </a:lnTo>
                  <a:lnTo>
                    <a:pt x="84505" y="124263"/>
                  </a:lnTo>
                  <a:lnTo>
                    <a:pt x="120725" y="161905"/>
                  </a:lnTo>
                  <a:lnTo>
                    <a:pt x="148891" y="202789"/>
                  </a:lnTo>
                  <a:lnTo>
                    <a:pt x="157394" y="215078"/>
                  </a:lnTo>
                  <a:lnTo>
                    <a:pt x="176377" y="233699"/>
                  </a:lnTo>
                  <a:lnTo>
                    <a:pt x="199197" y="273822"/>
                  </a:lnTo>
                  <a:lnTo>
                    <a:pt x="210210" y="291421"/>
                  </a:lnTo>
                  <a:lnTo>
                    <a:pt x="216061" y="310331"/>
                  </a:lnTo>
                  <a:lnTo>
                    <a:pt x="219990" y="317445"/>
                  </a:lnTo>
                  <a:lnTo>
                    <a:pt x="222512" y="330097"/>
                  </a:lnTo>
                  <a:lnTo>
                    <a:pt x="222719" y="333135"/>
                  </a:lnTo>
                  <a:lnTo>
                    <a:pt x="223849" y="335160"/>
                  </a:lnTo>
                  <a:lnTo>
                    <a:pt x="225595" y="336510"/>
                  </a:lnTo>
                  <a:lnTo>
                    <a:pt x="227751" y="337410"/>
                  </a:lnTo>
                  <a:lnTo>
                    <a:pt x="228196" y="338010"/>
                  </a:lnTo>
                  <a:lnTo>
                    <a:pt x="227501" y="338410"/>
                  </a:lnTo>
                  <a:lnTo>
                    <a:pt x="226045" y="338677"/>
                  </a:lnTo>
                  <a:lnTo>
                    <a:pt x="226066" y="338855"/>
                  </a:lnTo>
                  <a:lnTo>
                    <a:pt x="228736" y="339052"/>
                  </a:lnTo>
                  <a:lnTo>
                    <a:pt x="228853" y="339105"/>
                  </a:lnTo>
                  <a:lnTo>
                    <a:pt x="226337" y="339163"/>
                  </a:lnTo>
                  <a:lnTo>
                    <a:pt x="225269" y="338187"/>
                  </a:lnTo>
                  <a:lnTo>
                    <a:pt x="224082" y="334456"/>
                  </a:lnTo>
                  <a:lnTo>
                    <a:pt x="223133" y="3124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42" name="SMARTInkShape-Group299"/>
          <p:cNvGrpSpPr/>
          <p:nvPr/>
        </p:nvGrpSpPr>
        <p:grpSpPr>
          <a:xfrm>
            <a:off x="3107531" y="1803797"/>
            <a:ext cx="5482829" cy="1705524"/>
            <a:chOff x="3107531" y="1803797"/>
            <a:chExt cx="5482829" cy="1705524"/>
          </a:xfrm>
        </p:grpSpPr>
        <p:sp>
          <p:nvSpPr>
            <p:cNvPr id="404" name="SMARTInkShape-1142"/>
            <p:cNvSpPr/>
            <p:nvPr>
              <p:custDataLst>
                <p:tags r:id="rId44"/>
              </p:custDataLst>
            </p:nvPr>
          </p:nvSpPr>
          <p:spPr bwMode="auto">
            <a:xfrm>
              <a:off x="8154167" y="2544961"/>
              <a:ext cx="79006" cy="53568"/>
            </a:xfrm>
            <a:custGeom>
              <a:avLst/>
              <a:gdLst/>
              <a:ahLst/>
              <a:cxnLst/>
              <a:rect l="0" t="0" r="0" b="0"/>
              <a:pathLst>
                <a:path w="79006" h="53568">
                  <a:moveTo>
                    <a:pt x="52216" y="17859"/>
                  </a:moveTo>
                  <a:lnTo>
                    <a:pt x="52216" y="17859"/>
                  </a:lnTo>
                  <a:lnTo>
                    <a:pt x="52216" y="377"/>
                  </a:lnTo>
                  <a:lnTo>
                    <a:pt x="29993" y="0"/>
                  </a:lnTo>
                  <a:lnTo>
                    <a:pt x="24811" y="2646"/>
                  </a:lnTo>
                  <a:lnTo>
                    <a:pt x="12243" y="13302"/>
                  </a:lnTo>
                  <a:lnTo>
                    <a:pt x="9646" y="18480"/>
                  </a:lnTo>
                  <a:lnTo>
                    <a:pt x="8953" y="21249"/>
                  </a:lnTo>
                  <a:lnTo>
                    <a:pt x="682" y="35773"/>
                  </a:lnTo>
                  <a:lnTo>
                    <a:pt x="0" y="38732"/>
                  </a:lnTo>
                  <a:lnTo>
                    <a:pt x="538" y="40704"/>
                  </a:lnTo>
                  <a:lnTo>
                    <a:pt x="1889" y="42019"/>
                  </a:lnTo>
                  <a:lnTo>
                    <a:pt x="3782" y="42895"/>
                  </a:lnTo>
                  <a:lnTo>
                    <a:pt x="5043" y="44472"/>
                  </a:lnTo>
                  <a:lnTo>
                    <a:pt x="6446" y="48869"/>
                  </a:lnTo>
                  <a:lnTo>
                    <a:pt x="7812" y="50439"/>
                  </a:lnTo>
                  <a:lnTo>
                    <a:pt x="11975" y="52183"/>
                  </a:lnTo>
                  <a:lnTo>
                    <a:pt x="51014" y="53567"/>
                  </a:lnTo>
                  <a:lnTo>
                    <a:pt x="79005" y="446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5" name="SMARTInkShape-1143"/>
            <p:cNvSpPr/>
            <p:nvPr>
              <p:custDataLst>
                <p:tags r:id="rId45"/>
              </p:custDataLst>
            </p:nvPr>
          </p:nvSpPr>
          <p:spPr bwMode="auto">
            <a:xfrm>
              <a:off x="8081814" y="2430126"/>
              <a:ext cx="133467" cy="141624"/>
            </a:xfrm>
            <a:custGeom>
              <a:avLst/>
              <a:gdLst/>
              <a:ahLst/>
              <a:cxnLst/>
              <a:rect l="0" t="0" r="0" b="0"/>
              <a:pathLst>
                <a:path w="133467" h="141624">
                  <a:moveTo>
                    <a:pt x="124569" y="25538"/>
                  </a:moveTo>
                  <a:lnTo>
                    <a:pt x="124569" y="25538"/>
                  </a:lnTo>
                  <a:lnTo>
                    <a:pt x="124569" y="20797"/>
                  </a:lnTo>
                  <a:lnTo>
                    <a:pt x="125561" y="19401"/>
                  </a:lnTo>
                  <a:lnTo>
                    <a:pt x="127214" y="18470"/>
                  </a:lnTo>
                  <a:lnTo>
                    <a:pt x="132257" y="16976"/>
                  </a:lnTo>
                  <a:lnTo>
                    <a:pt x="132947" y="14126"/>
                  </a:lnTo>
                  <a:lnTo>
                    <a:pt x="133466" y="8056"/>
                  </a:lnTo>
                  <a:lnTo>
                    <a:pt x="128748" y="7790"/>
                  </a:lnTo>
                  <a:lnTo>
                    <a:pt x="127355" y="6761"/>
                  </a:lnTo>
                  <a:lnTo>
                    <a:pt x="125807" y="2971"/>
                  </a:lnTo>
                  <a:lnTo>
                    <a:pt x="124402" y="1564"/>
                  </a:lnTo>
                  <a:lnTo>
                    <a:pt x="120195" y="0"/>
                  </a:lnTo>
                  <a:lnTo>
                    <a:pt x="117684" y="575"/>
                  </a:lnTo>
                  <a:lnTo>
                    <a:pt x="106525" y="5982"/>
                  </a:lnTo>
                  <a:lnTo>
                    <a:pt x="81123" y="12320"/>
                  </a:lnTo>
                  <a:lnTo>
                    <a:pt x="72848" y="19994"/>
                  </a:lnTo>
                  <a:lnTo>
                    <a:pt x="64871" y="29027"/>
                  </a:lnTo>
                  <a:lnTo>
                    <a:pt x="50215" y="40683"/>
                  </a:lnTo>
                  <a:lnTo>
                    <a:pt x="15323" y="82012"/>
                  </a:lnTo>
                  <a:lnTo>
                    <a:pt x="2947" y="108797"/>
                  </a:lnTo>
                  <a:lnTo>
                    <a:pt x="0" y="126338"/>
                  </a:lnTo>
                  <a:lnTo>
                    <a:pt x="2397" y="132515"/>
                  </a:lnTo>
                  <a:lnTo>
                    <a:pt x="4426" y="135552"/>
                  </a:lnTo>
                  <a:lnTo>
                    <a:pt x="6770" y="137575"/>
                  </a:lnTo>
                  <a:lnTo>
                    <a:pt x="15815" y="141091"/>
                  </a:lnTo>
                  <a:lnTo>
                    <a:pt x="48429" y="141623"/>
                  </a:lnTo>
                  <a:lnTo>
                    <a:pt x="49997" y="140631"/>
                  </a:lnTo>
                  <a:lnTo>
                    <a:pt x="51042" y="138978"/>
                  </a:lnTo>
                  <a:lnTo>
                    <a:pt x="52719" y="133936"/>
                  </a:lnTo>
                  <a:lnTo>
                    <a:pt x="46009" y="123144"/>
                  </a:lnTo>
                  <a:lnTo>
                    <a:pt x="45407" y="120375"/>
                  </a:lnTo>
                  <a:lnTo>
                    <a:pt x="44012" y="118528"/>
                  </a:lnTo>
                  <a:lnTo>
                    <a:pt x="39818" y="116476"/>
                  </a:lnTo>
                  <a:lnTo>
                    <a:pt x="17413" y="1148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6" name="SMARTInkShape-1144"/>
            <p:cNvSpPr/>
            <p:nvPr>
              <p:custDataLst>
                <p:tags r:id="rId46"/>
              </p:custDataLst>
            </p:nvPr>
          </p:nvSpPr>
          <p:spPr bwMode="auto">
            <a:xfrm>
              <a:off x="7922141" y="2396965"/>
              <a:ext cx="194946" cy="174628"/>
            </a:xfrm>
            <a:custGeom>
              <a:avLst/>
              <a:gdLst/>
              <a:ahLst/>
              <a:cxnLst/>
              <a:rect l="0" t="0" r="0" b="0"/>
              <a:pathLst>
                <a:path w="194946" h="174628">
                  <a:moveTo>
                    <a:pt x="52070" y="22980"/>
                  </a:moveTo>
                  <a:lnTo>
                    <a:pt x="52070" y="22980"/>
                  </a:lnTo>
                  <a:lnTo>
                    <a:pt x="56811" y="22980"/>
                  </a:lnTo>
                  <a:lnTo>
                    <a:pt x="61783" y="20334"/>
                  </a:lnTo>
                  <a:lnTo>
                    <a:pt x="67301" y="16843"/>
                  </a:lnTo>
                  <a:lnTo>
                    <a:pt x="75986" y="13886"/>
                  </a:lnTo>
                  <a:lnTo>
                    <a:pt x="84842" y="8159"/>
                  </a:lnTo>
                  <a:lnTo>
                    <a:pt x="93750" y="6021"/>
                  </a:lnTo>
                  <a:lnTo>
                    <a:pt x="103885" y="5239"/>
                  </a:lnTo>
                  <a:lnTo>
                    <a:pt x="109866" y="416"/>
                  </a:lnTo>
                  <a:lnTo>
                    <a:pt x="111437" y="0"/>
                  </a:lnTo>
                  <a:lnTo>
                    <a:pt x="112483" y="714"/>
                  </a:lnTo>
                  <a:lnTo>
                    <a:pt x="113182" y="2183"/>
                  </a:lnTo>
                  <a:lnTo>
                    <a:pt x="114640" y="3163"/>
                  </a:lnTo>
                  <a:lnTo>
                    <a:pt x="123104" y="5045"/>
                  </a:lnTo>
                  <a:lnTo>
                    <a:pt x="123472" y="22283"/>
                  </a:lnTo>
                  <a:lnTo>
                    <a:pt x="120846" y="30277"/>
                  </a:lnTo>
                  <a:lnTo>
                    <a:pt x="93454" y="70890"/>
                  </a:lnTo>
                  <a:lnTo>
                    <a:pt x="81640" y="87557"/>
                  </a:lnTo>
                  <a:lnTo>
                    <a:pt x="38281" y="127224"/>
                  </a:lnTo>
                  <a:lnTo>
                    <a:pt x="27589" y="141951"/>
                  </a:lnTo>
                  <a:lnTo>
                    <a:pt x="14279" y="153040"/>
                  </a:lnTo>
                  <a:lnTo>
                    <a:pt x="0" y="172986"/>
                  </a:lnTo>
                  <a:lnTo>
                    <a:pt x="490" y="173585"/>
                  </a:lnTo>
                  <a:lnTo>
                    <a:pt x="6313" y="174627"/>
                  </a:lnTo>
                  <a:lnTo>
                    <a:pt x="27441" y="167083"/>
                  </a:lnTo>
                  <a:lnTo>
                    <a:pt x="52746" y="163371"/>
                  </a:lnTo>
                  <a:lnTo>
                    <a:pt x="94915" y="150423"/>
                  </a:lnTo>
                  <a:lnTo>
                    <a:pt x="139347" y="141141"/>
                  </a:lnTo>
                  <a:lnTo>
                    <a:pt x="179819" y="138155"/>
                  </a:lnTo>
                  <a:lnTo>
                    <a:pt x="194945" y="1301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7" name="SMARTInkShape-1145"/>
            <p:cNvSpPr/>
            <p:nvPr>
              <p:custDataLst>
                <p:tags r:id="rId47"/>
              </p:custDataLst>
            </p:nvPr>
          </p:nvSpPr>
          <p:spPr bwMode="auto">
            <a:xfrm>
              <a:off x="7688461" y="2250281"/>
              <a:ext cx="836854" cy="107158"/>
            </a:xfrm>
            <a:custGeom>
              <a:avLst/>
              <a:gdLst/>
              <a:ahLst/>
              <a:cxnLst/>
              <a:rect l="0" t="0" r="0" b="0"/>
              <a:pathLst>
                <a:path w="836854" h="107158">
                  <a:moveTo>
                    <a:pt x="0" y="107157"/>
                  </a:moveTo>
                  <a:lnTo>
                    <a:pt x="0" y="107157"/>
                  </a:lnTo>
                  <a:lnTo>
                    <a:pt x="8121" y="100027"/>
                  </a:lnTo>
                  <a:lnTo>
                    <a:pt x="33420" y="86166"/>
                  </a:lnTo>
                  <a:lnTo>
                    <a:pt x="76208" y="76136"/>
                  </a:lnTo>
                  <a:lnTo>
                    <a:pt x="116715" y="69410"/>
                  </a:lnTo>
                  <a:lnTo>
                    <a:pt x="156669" y="59131"/>
                  </a:lnTo>
                  <a:lnTo>
                    <a:pt x="191060" y="55224"/>
                  </a:lnTo>
                  <a:lnTo>
                    <a:pt x="231125" y="49325"/>
                  </a:lnTo>
                  <a:lnTo>
                    <a:pt x="274415" y="46034"/>
                  </a:lnTo>
                  <a:lnTo>
                    <a:pt x="306509" y="42619"/>
                  </a:lnTo>
                  <a:lnTo>
                    <a:pt x="340617" y="38785"/>
                  </a:lnTo>
                  <a:lnTo>
                    <a:pt x="375620" y="37082"/>
                  </a:lnTo>
                  <a:lnTo>
                    <a:pt x="411020" y="36325"/>
                  </a:lnTo>
                  <a:lnTo>
                    <a:pt x="447590" y="35988"/>
                  </a:lnTo>
                  <a:lnTo>
                    <a:pt x="486994" y="35839"/>
                  </a:lnTo>
                  <a:lnTo>
                    <a:pt x="527658" y="33126"/>
                  </a:lnTo>
                  <a:lnTo>
                    <a:pt x="567889" y="30598"/>
                  </a:lnTo>
                  <a:lnTo>
                    <a:pt x="605614" y="32781"/>
                  </a:lnTo>
                  <a:lnTo>
                    <a:pt x="642224" y="31768"/>
                  </a:lnTo>
                  <a:lnTo>
                    <a:pt x="677347" y="29002"/>
                  </a:lnTo>
                  <a:lnTo>
                    <a:pt x="709493" y="27773"/>
                  </a:lnTo>
                  <a:lnTo>
                    <a:pt x="740317" y="27226"/>
                  </a:lnTo>
                  <a:lnTo>
                    <a:pt x="780270" y="24273"/>
                  </a:lnTo>
                  <a:lnTo>
                    <a:pt x="821609" y="18704"/>
                  </a:lnTo>
                  <a:lnTo>
                    <a:pt x="830827" y="18235"/>
                  </a:lnTo>
                  <a:lnTo>
                    <a:pt x="833681" y="17117"/>
                  </a:lnTo>
                  <a:lnTo>
                    <a:pt x="835585" y="15381"/>
                  </a:lnTo>
                  <a:lnTo>
                    <a:pt x="836853" y="13230"/>
                  </a:lnTo>
                  <a:lnTo>
                    <a:pt x="835715" y="11797"/>
                  </a:lnTo>
                  <a:lnTo>
                    <a:pt x="793499" y="902"/>
                  </a:lnTo>
                  <a:lnTo>
                    <a:pt x="7858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8" name="SMARTInkShape-1146"/>
            <p:cNvSpPr/>
            <p:nvPr>
              <p:custDataLst>
                <p:tags r:id="rId48"/>
              </p:custDataLst>
            </p:nvPr>
          </p:nvSpPr>
          <p:spPr bwMode="auto">
            <a:xfrm>
              <a:off x="8251186" y="2375297"/>
              <a:ext cx="142721" cy="125016"/>
            </a:xfrm>
            <a:custGeom>
              <a:avLst/>
              <a:gdLst/>
              <a:ahLst/>
              <a:cxnLst/>
              <a:rect l="0" t="0" r="0" b="0"/>
              <a:pathLst>
                <a:path w="142721" h="125016">
                  <a:moveTo>
                    <a:pt x="8775" y="8930"/>
                  </a:moveTo>
                  <a:lnTo>
                    <a:pt x="8775" y="8930"/>
                  </a:lnTo>
                  <a:lnTo>
                    <a:pt x="13516" y="4189"/>
                  </a:lnTo>
                  <a:lnTo>
                    <a:pt x="18488" y="1862"/>
                  </a:lnTo>
                  <a:lnTo>
                    <a:pt x="46520" y="4"/>
                  </a:lnTo>
                  <a:lnTo>
                    <a:pt x="57760" y="0"/>
                  </a:lnTo>
                  <a:lnTo>
                    <a:pt x="59290" y="992"/>
                  </a:lnTo>
                  <a:lnTo>
                    <a:pt x="60311" y="2646"/>
                  </a:lnTo>
                  <a:lnTo>
                    <a:pt x="60992" y="4740"/>
                  </a:lnTo>
                  <a:lnTo>
                    <a:pt x="62438" y="6137"/>
                  </a:lnTo>
                  <a:lnTo>
                    <a:pt x="66690" y="7688"/>
                  </a:lnTo>
                  <a:lnTo>
                    <a:pt x="68221" y="9094"/>
                  </a:lnTo>
                  <a:lnTo>
                    <a:pt x="69922" y="13302"/>
                  </a:lnTo>
                  <a:lnTo>
                    <a:pt x="71163" y="29888"/>
                  </a:lnTo>
                  <a:lnTo>
                    <a:pt x="62181" y="58711"/>
                  </a:lnTo>
                  <a:lnTo>
                    <a:pt x="41395" y="91000"/>
                  </a:lnTo>
                  <a:lnTo>
                    <a:pt x="35510" y="95015"/>
                  </a:lnTo>
                  <a:lnTo>
                    <a:pt x="29586" y="97791"/>
                  </a:lnTo>
                  <a:lnTo>
                    <a:pt x="0" y="124863"/>
                  </a:lnTo>
                  <a:lnTo>
                    <a:pt x="39165" y="125015"/>
                  </a:lnTo>
                  <a:lnTo>
                    <a:pt x="65122" y="122370"/>
                  </a:lnTo>
                  <a:lnTo>
                    <a:pt x="106460" y="116637"/>
                  </a:lnTo>
                  <a:lnTo>
                    <a:pt x="142720" y="1160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9" name="SMARTInkShape-1147"/>
            <p:cNvSpPr/>
            <p:nvPr>
              <p:custDataLst>
                <p:tags r:id="rId49"/>
              </p:custDataLst>
            </p:nvPr>
          </p:nvSpPr>
          <p:spPr bwMode="auto">
            <a:xfrm>
              <a:off x="6366867" y="3179081"/>
              <a:ext cx="151806" cy="223081"/>
            </a:xfrm>
            <a:custGeom>
              <a:avLst/>
              <a:gdLst/>
              <a:ahLst/>
              <a:cxnLst/>
              <a:rect l="0" t="0" r="0" b="0"/>
              <a:pathLst>
                <a:path w="151806" h="223081">
                  <a:moveTo>
                    <a:pt x="151805" y="26677"/>
                  </a:moveTo>
                  <a:lnTo>
                    <a:pt x="151805" y="26677"/>
                  </a:lnTo>
                  <a:lnTo>
                    <a:pt x="151805" y="18988"/>
                  </a:lnTo>
                  <a:lnTo>
                    <a:pt x="144116" y="10168"/>
                  </a:lnTo>
                  <a:lnTo>
                    <a:pt x="138502" y="9217"/>
                  </a:lnTo>
                  <a:lnTo>
                    <a:pt x="136983" y="8092"/>
                  </a:lnTo>
                  <a:lnTo>
                    <a:pt x="135295" y="4195"/>
                  </a:lnTo>
                  <a:lnTo>
                    <a:pt x="133853" y="2759"/>
                  </a:lnTo>
                  <a:lnTo>
                    <a:pt x="129605" y="1164"/>
                  </a:lnTo>
                  <a:lnTo>
                    <a:pt x="108249" y="0"/>
                  </a:lnTo>
                  <a:lnTo>
                    <a:pt x="100035" y="2583"/>
                  </a:lnTo>
                  <a:lnTo>
                    <a:pt x="93077" y="6047"/>
                  </a:lnTo>
                  <a:lnTo>
                    <a:pt x="86677" y="7586"/>
                  </a:lnTo>
                  <a:lnTo>
                    <a:pt x="80526" y="13562"/>
                  </a:lnTo>
                  <a:lnTo>
                    <a:pt x="53582" y="56787"/>
                  </a:lnTo>
                  <a:lnTo>
                    <a:pt x="35720" y="100268"/>
                  </a:lnTo>
                  <a:lnTo>
                    <a:pt x="15691" y="142054"/>
                  </a:lnTo>
                  <a:lnTo>
                    <a:pt x="3387" y="181134"/>
                  </a:lnTo>
                  <a:lnTo>
                    <a:pt x="132" y="216642"/>
                  </a:lnTo>
                  <a:lnTo>
                    <a:pt x="1080" y="218804"/>
                  </a:lnTo>
                  <a:lnTo>
                    <a:pt x="2705" y="220246"/>
                  </a:lnTo>
                  <a:lnTo>
                    <a:pt x="7700" y="222560"/>
                  </a:lnTo>
                  <a:lnTo>
                    <a:pt x="16510" y="223080"/>
                  </a:lnTo>
                  <a:lnTo>
                    <a:pt x="37858" y="203008"/>
                  </a:lnTo>
                  <a:lnTo>
                    <a:pt x="41631" y="196658"/>
                  </a:lnTo>
                  <a:lnTo>
                    <a:pt x="52161" y="167835"/>
                  </a:lnTo>
                  <a:lnTo>
                    <a:pt x="56037" y="135077"/>
                  </a:lnTo>
                  <a:lnTo>
                    <a:pt x="58194" y="128709"/>
                  </a:lnTo>
                  <a:lnTo>
                    <a:pt x="57945" y="116342"/>
                  </a:lnTo>
                  <a:lnTo>
                    <a:pt x="53161" y="94378"/>
                  </a:lnTo>
                  <a:lnTo>
                    <a:pt x="51316" y="92646"/>
                  </a:lnTo>
                  <a:lnTo>
                    <a:pt x="43978" y="87565"/>
                  </a:lnTo>
                  <a:lnTo>
                    <a:pt x="41225" y="85128"/>
                  </a:lnTo>
                  <a:lnTo>
                    <a:pt x="38397" y="84496"/>
                  </a:lnTo>
                  <a:lnTo>
                    <a:pt x="35520" y="85067"/>
                  </a:lnTo>
                  <a:lnTo>
                    <a:pt x="29677" y="87354"/>
                  </a:lnTo>
                  <a:lnTo>
                    <a:pt x="20810" y="89634"/>
                  </a:lnTo>
                  <a:lnTo>
                    <a:pt x="14871" y="93684"/>
                  </a:lnTo>
                  <a:lnTo>
                    <a:pt x="11570" y="98791"/>
                  </a:lnTo>
                  <a:lnTo>
                    <a:pt x="9110" y="104368"/>
                  </a:lnTo>
                  <a:lnTo>
                    <a:pt x="4711" y="110154"/>
                  </a:lnTo>
                  <a:lnTo>
                    <a:pt x="2094" y="118679"/>
                  </a:lnTo>
                  <a:lnTo>
                    <a:pt x="0" y="1338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0" name="SMARTInkShape-1148"/>
            <p:cNvSpPr/>
            <p:nvPr>
              <p:custDataLst>
                <p:tags r:id="rId50"/>
              </p:custDataLst>
            </p:nvPr>
          </p:nvSpPr>
          <p:spPr bwMode="auto">
            <a:xfrm>
              <a:off x="6438825" y="3321856"/>
              <a:ext cx="78607" cy="98050"/>
            </a:xfrm>
            <a:custGeom>
              <a:avLst/>
              <a:gdLst/>
              <a:ahLst/>
              <a:cxnLst/>
              <a:rect l="0" t="0" r="0" b="0"/>
              <a:pathLst>
                <a:path w="78607" h="98050">
                  <a:moveTo>
                    <a:pt x="70917" y="17847"/>
                  </a:moveTo>
                  <a:lnTo>
                    <a:pt x="70917" y="17847"/>
                  </a:lnTo>
                  <a:lnTo>
                    <a:pt x="75658" y="13106"/>
                  </a:lnTo>
                  <a:lnTo>
                    <a:pt x="77985" y="8133"/>
                  </a:lnTo>
                  <a:lnTo>
                    <a:pt x="78606" y="5418"/>
                  </a:lnTo>
                  <a:lnTo>
                    <a:pt x="78027" y="3608"/>
                  </a:lnTo>
                  <a:lnTo>
                    <a:pt x="76649" y="2401"/>
                  </a:lnTo>
                  <a:lnTo>
                    <a:pt x="72050" y="464"/>
                  </a:lnTo>
                  <a:lnTo>
                    <a:pt x="57644" y="0"/>
                  </a:lnTo>
                  <a:lnTo>
                    <a:pt x="44936" y="4732"/>
                  </a:lnTo>
                  <a:lnTo>
                    <a:pt x="41690" y="7119"/>
                  </a:lnTo>
                  <a:lnTo>
                    <a:pt x="8374" y="51710"/>
                  </a:lnTo>
                  <a:lnTo>
                    <a:pt x="5409" y="55305"/>
                  </a:lnTo>
                  <a:lnTo>
                    <a:pt x="2115" y="64592"/>
                  </a:lnTo>
                  <a:lnTo>
                    <a:pt x="0" y="81982"/>
                  </a:lnTo>
                  <a:lnTo>
                    <a:pt x="2357" y="88684"/>
                  </a:lnTo>
                  <a:lnTo>
                    <a:pt x="7213" y="96332"/>
                  </a:lnTo>
                  <a:lnTo>
                    <a:pt x="10524" y="97378"/>
                  </a:lnTo>
                  <a:lnTo>
                    <a:pt x="25473" y="98049"/>
                  </a:lnTo>
                  <a:lnTo>
                    <a:pt x="47536" y="91053"/>
                  </a:lnTo>
                  <a:lnTo>
                    <a:pt x="70917" y="803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1" name="SMARTInkShape-1149"/>
            <p:cNvSpPr/>
            <p:nvPr>
              <p:custDataLst>
                <p:tags r:id="rId51"/>
              </p:custDataLst>
            </p:nvPr>
          </p:nvSpPr>
          <p:spPr bwMode="auto">
            <a:xfrm>
              <a:off x="7096254" y="2528987"/>
              <a:ext cx="261810" cy="292081"/>
            </a:xfrm>
            <a:custGeom>
              <a:avLst/>
              <a:gdLst/>
              <a:ahLst/>
              <a:cxnLst/>
              <a:rect l="0" t="0" r="0" b="0"/>
              <a:pathLst>
                <a:path w="261810" h="292081">
                  <a:moveTo>
                    <a:pt x="29637" y="140990"/>
                  </a:moveTo>
                  <a:lnTo>
                    <a:pt x="29637" y="140990"/>
                  </a:lnTo>
                  <a:lnTo>
                    <a:pt x="34377" y="140990"/>
                  </a:lnTo>
                  <a:lnTo>
                    <a:pt x="35773" y="141982"/>
                  </a:lnTo>
                  <a:lnTo>
                    <a:pt x="36704" y="143635"/>
                  </a:lnTo>
                  <a:lnTo>
                    <a:pt x="37325" y="145730"/>
                  </a:lnTo>
                  <a:lnTo>
                    <a:pt x="38731" y="147126"/>
                  </a:lnTo>
                  <a:lnTo>
                    <a:pt x="42940" y="148678"/>
                  </a:lnTo>
                  <a:lnTo>
                    <a:pt x="50886" y="149551"/>
                  </a:lnTo>
                  <a:lnTo>
                    <a:pt x="56610" y="147110"/>
                  </a:lnTo>
                  <a:lnTo>
                    <a:pt x="98264" y="117145"/>
                  </a:lnTo>
                  <a:lnTo>
                    <a:pt x="112919" y="107245"/>
                  </a:lnTo>
                  <a:lnTo>
                    <a:pt x="130440" y="85675"/>
                  </a:lnTo>
                  <a:lnTo>
                    <a:pt x="133969" y="76387"/>
                  </a:lnTo>
                  <a:lnTo>
                    <a:pt x="141566" y="49432"/>
                  </a:lnTo>
                  <a:lnTo>
                    <a:pt x="136350" y="22067"/>
                  </a:lnTo>
                  <a:lnTo>
                    <a:pt x="129827" y="10944"/>
                  </a:lnTo>
                  <a:lnTo>
                    <a:pt x="124436" y="4478"/>
                  </a:lnTo>
                  <a:lnTo>
                    <a:pt x="116088" y="943"/>
                  </a:lnTo>
                  <a:lnTo>
                    <a:pt x="111084" y="0"/>
                  </a:lnTo>
                  <a:lnTo>
                    <a:pt x="100231" y="1598"/>
                  </a:lnTo>
                  <a:lnTo>
                    <a:pt x="85612" y="8076"/>
                  </a:lnTo>
                  <a:lnTo>
                    <a:pt x="62301" y="28635"/>
                  </a:lnTo>
                  <a:lnTo>
                    <a:pt x="31626" y="66381"/>
                  </a:lnTo>
                  <a:lnTo>
                    <a:pt x="19202" y="89118"/>
                  </a:lnTo>
                  <a:lnTo>
                    <a:pt x="9236" y="133668"/>
                  </a:lnTo>
                  <a:lnTo>
                    <a:pt x="0" y="171893"/>
                  </a:lnTo>
                  <a:lnTo>
                    <a:pt x="460" y="202070"/>
                  </a:lnTo>
                  <a:lnTo>
                    <a:pt x="6881" y="225123"/>
                  </a:lnTo>
                  <a:lnTo>
                    <a:pt x="30559" y="263855"/>
                  </a:lnTo>
                  <a:lnTo>
                    <a:pt x="42945" y="275963"/>
                  </a:lnTo>
                  <a:lnTo>
                    <a:pt x="65661" y="287366"/>
                  </a:lnTo>
                  <a:lnTo>
                    <a:pt x="102486" y="292080"/>
                  </a:lnTo>
                  <a:lnTo>
                    <a:pt x="136080" y="291661"/>
                  </a:lnTo>
                  <a:lnTo>
                    <a:pt x="173789" y="280347"/>
                  </a:lnTo>
                  <a:lnTo>
                    <a:pt x="217328" y="256220"/>
                  </a:lnTo>
                  <a:lnTo>
                    <a:pt x="261809" y="2213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2" name="SMARTInkShape-1150"/>
            <p:cNvSpPr/>
            <p:nvPr>
              <p:custDataLst>
                <p:tags r:id="rId52"/>
              </p:custDataLst>
            </p:nvPr>
          </p:nvSpPr>
          <p:spPr bwMode="auto">
            <a:xfrm>
              <a:off x="6143625" y="3330773"/>
              <a:ext cx="17860" cy="62509"/>
            </a:xfrm>
            <a:custGeom>
              <a:avLst/>
              <a:gdLst/>
              <a:ahLst/>
              <a:cxnLst/>
              <a:rect l="0" t="0" r="0" b="0"/>
              <a:pathLst>
                <a:path w="17860" h="62509">
                  <a:moveTo>
                    <a:pt x="17859" y="0"/>
                  </a:moveTo>
                  <a:lnTo>
                    <a:pt x="17859" y="0"/>
                  </a:lnTo>
                  <a:lnTo>
                    <a:pt x="17859" y="30170"/>
                  </a:lnTo>
                  <a:lnTo>
                    <a:pt x="16867" y="32020"/>
                  </a:lnTo>
                  <a:lnTo>
                    <a:pt x="15214" y="33253"/>
                  </a:lnTo>
                  <a:lnTo>
                    <a:pt x="13119" y="34075"/>
                  </a:lnTo>
                  <a:lnTo>
                    <a:pt x="11723" y="35615"/>
                  </a:lnTo>
                  <a:lnTo>
                    <a:pt x="6835" y="45216"/>
                  </a:lnTo>
                  <a:lnTo>
                    <a:pt x="1350" y="51927"/>
                  </a:lnTo>
                  <a:lnTo>
                    <a:pt x="0" y="625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3" name="SMARTInkShape-1151"/>
            <p:cNvSpPr/>
            <p:nvPr>
              <p:custDataLst>
                <p:tags r:id="rId53"/>
              </p:custDataLst>
            </p:nvPr>
          </p:nvSpPr>
          <p:spPr bwMode="auto">
            <a:xfrm>
              <a:off x="6563744" y="3107541"/>
              <a:ext cx="142452" cy="132684"/>
            </a:xfrm>
            <a:custGeom>
              <a:avLst/>
              <a:gdLst/>
              <a:ahLst/>
              <a:cxnLst/>
              <a:rect l="0" t="0" r="0" b="0"/>
              <a:pathLst>
                <a:path w="142452" h="132684">
                  <a:moveTo>
                    <a:pt x="26365" y="8920"/>
                  </a:moveTo>
                  <a:lnTo>
                    <a:pt x="26365" y="8920"/>
                  </a:lnTo>
                  <a:lnTo>
                    <a:pt x="26365" y="4179"/>
                  </a:lnTo>
                  <a:lnTo>
                    <a:pt x="27358" y="2783"/>
                  </a:lnTo>
                  <a:lnTo>
                    <a:pt x="29011" y="1852"/>
                  </a:lnTo>
                  <a:lnTo>
                    <a:pt x="38794" y="358"/>
                  </a:lnTo>
                  <a:lnTo>
                    <a:pt x="65074" y="0"/>
                  </a:lnTo>
                  <a:lnTo>
                    <a:pt x="67054" y="989"/>
                  </a:lnTo>
                  <a:lnTo>
                    <a:pt x="68374" y="2640"/>
                  </a:lnTo>
                  <a:lnTo>
                    <a:pt x="69254" y="4733"/>
                  </a:lnTo>
                  <a:lnTo>
                    <a:pt x="70832" y="6129"/>
                  </a:lnTo>
                  <a:lnTo>
                    <a:pt x="75233" y="7679"/>
                  </a:lnTo>
                  <a:lnTo>
                    <a:pt x="76803" y="9085"/>
                  </a:lnTo>
                  <a:lnTo>
                    <a:pt x="84812" y="23086"/>
                  </a:lnTo>
                  <a:lnTo>
                    <a:pt x="84182" y="24317"/>
                  </a:lnTo>
                  <a:lnTo>
                    <a:pt x="82769" y="25138"/>
                  </a:lnTo>
                  <a:lnTo>
                    <a:pt x="81199" y="31341"/>
                  </a:lnTo>
                  <a:lnTo>
                    <a:pt x="79509" y="39721"/>
                  </a:lnTo>
                  <a:lnTo>
                    <a:pt x="72980" y="50017"/>
                  </a:lnTo>
                  <a:lnTo>
                    <a:pt x="63769" y="59351"/>
                  </a:lnTo>
                  <a:lnTo>
                    <a:pt x="49905" y="69393"/>
                  </a:lnTo>
                  <a:lnTo>
                    <a:pt x="10669" y="113835"/>
                  </a:lnTo>
                  <a:lnTo>
                    <a:pt x="0" y="124580"/>
                  </a:lnTo>
                  <a:lnTo>
                    <a:pt x="4443" y="124880"/>
                  </a:lnTo>
                  <a:lnTo>
                    <a:pt x="5797" y="125914"/>
                  </a:lnTo>
                  <a:lnTo>
                    <a:pt x="7302" y="129709"/>
                  </a:lnTo>
                  <a:lnTo>
                    <a:pt x="8695" y="131118"/>
                  </a:lnTo>
                  <a:lnTo>
                    <a:pt x="12889" y="132683"/>
                  </a:lnTo>
                  <a:lnTo>
                    <a:pt x="56351" y="120601"/>
                  </a:lnTo>
                  <a:lnTo>
                    <a:pt x="99325" y="104044"/>
                  </a:lnTo>
                  <a:lnTo>
                    <a:pt x="142451" y="89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4" name="SMARTInkShape-1152"/>
            <p:cNvSpPr/>
            <p:nvPr>
              <p:custDataLst>
                <p:tags r:id="rId54"/>
              </p:custDataLst>
            </p:nvPr>
          </p:nvSpPr>
          <p:spPr bwMode="auto">
            <a:xfrm>
              <a:off x="6206139" y="3295055"/>
              <a:ext cx="107151" cy="114578"/>
            </a:xfrm>
            <a:custGeom>
              <a:avLst/>
              <a:gdLst/>
              <a:ahLst/>
              <a:cxnLst/>
              <a:rect l="0" t="0" r="0" b="0"/>
              <a:pathLst>
                <a:path w="107151" h="114578">
                  <a:moveTo>
                    <a:pt x="17853" y="0"/>
                  </a:moveTo>
                  <a:lnTo>
                    <a:pt x="17853" y="0"/>
                  </a:lnTo>
                  <a:lnTo>
                    <a:pt x="4292" y="0"/>
                  </a:lnTo>
                  <a:lnTo>
                    <a:pt x="2860" y="992"/>
                  </a:lnTo>
                  <a:lnTo>
                    <a:pt x="1904" y="2645"/>
                  </a:lnTo>
                  <a:lnTo>
                    <a:pt x="560" y="9713"/>
                  </a:lnTo>
                  <a:lnTo>
                    <a:pt x="0" y="50775"/>
                  </a:lnTo>
                  <a:lnTo>
                    <a:pt x="988" y="65425"/>
                  </a:lnTo>
                  <a:lnTo>
                    <a:pt x="7124" y="76491"/>
                  </a:lnTo>
                  <a:lnTo>
                    <a:pt x="24902" y="100315"/>
                  </a:lnTo>
                  <a:lnTo>
                    <a:pt x="60094" y="113823"/>
                  </a:lnTo>
                  <a:lnTo>
                    <a:pt x="63873" y="114577"/>
                  </a:lnTo>
                  <a:lnTo>
                    <a:pt x="73365" y="112769"/>
                  </a:lnTo>
                  <a:lnTo>
                    <a:pt x="89864" y="108819"/>
                  </a:lnTo>
                  <a:lnTo>
                    <a:pt x="10715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5" name="SMARTInkShape-1153"/>
            <p:cNvSpPr/>
            <p:nvPr>
              <p:custDataLst>
                <p:tags r:id="rId55"/>
              </p:custDataLst>
            </p:nvPr>
          </p:nvSpPr>
          <p:spPr bwMode="auto">
            <a:xfrm>
              <a:off x="5840016" y="2839641"/>
              <a:ext cx="1060272" cy="86095"/>
            </a:xfrm>
            <a:custGeom>
              <a:avLst/>
              <a:gdLst/>
              <a:ahLst/>
              <a:cxnLst/>
              <a:rect l="0" t="0" r="0" b="0"/>
              <a:pathLst>
                <a:path w="1060272" h="86095">
                  <a:moveTo>
                    <a:pt x="0" y="80367"/>
                  </a:moveTo>
                  <a:lnTo>
                    <a:pt x="0" y="80367"/>
                  </a:lnTo>
                  <a:lnTo>
                    <a:pt x="4740" y="85107"/>
                  </a:lnTo>
                  <a:lnTo>
                    <a:pt x="15005" y="84789"/>
                  </a:lnTo>
                  <a:lnTo>
                    <a:pt x="28497" y="83324"/>
                  </a:lnTo>
                  <a:lnTo>
                    <a:pt x="49233" y="86094"/>
                  </a:lnTo>
                  <a:lnTo>
                    <a:pt x="90790" y="79146"/>
                  </a:lnTo>
                  <a:lnTo>
                    <a:pt x="128103" y="73721"/>
                  </a:lnTo>
                  <a:lnTo>
                    <a:pt x="157146" y="70468"/>
                  </a:lnTo>
                  <a:lnTo>
                    <a:pt x="189897" y="62407"/>
                  </a:lnTo>
                  <a:lnTo>
                    <a:pt x="226943" y="54856"/>
                  </a:lnTo>
                  <a:lnTo>
                    <a:pt x="266559" y="48193"/>
                  </a:lnTo>
                  <a:lnTo>
                    <a:pt x="307317" y="41924"/>
                  </a:lnTo>
                  <a:lnTo>
                    <a:pt x="351228" y="35831"/>
                  </a:lnTo>
                  <a:lnTo>
                    <a:pt x="374050" y="32817"/>
                  </a:lnTo>
                  <a:lnTo>
                    <a:pt x="397203" y="30807"/>
                  </a:lnTo>
                  <a:lnTo>
                    <a:pt x="420575" y="29468"/>
                  </a:lnTo>
                  <a:lnTo>
                    <a:pt x="444094" y="28575"/>
                  </a:lnTo>
                  <a:lnTo>
                    <a:pt x="468704" y="26987"/>
                  </a:lnTo>
                  <a:lnTo>
                    <a:pt x="494038" y="24936"/>
                  </a:lnTo>
                  <a:lnTo>
                    <a:pt x="519859" y="22577"/>
                  </a:lnTo>
                  <a:lnTo>
                    <a:pt x="545010" y="20012"/>
                  </a:lnTo>
                  <a:lnTo>
                    <a:pt x="569715" y="17310"/>
                  </a:lnTo>
                  <a:lnTo>
                    <a:pt x="594122" y="14517"/>
                  </a:lnTo>
                  <a:lnTo>
                    <a:pt x="618331" y="12654"/>
                  </a:lnTo>
                  <a:lnTo>
                    <a:pt x="642408" y="11412"/>
                  </a:lnTo>
                  <a:lnTo>
                    <a:pt x="666397" y="10585"/>
                  </a:lnTo>
                  <a:lnTo>
                    <a:pt x="689335" y="9041"/>
                  </a:lnTo>
                  <a:lnTo>
                    <a:pt x="733342" y="4679"/>
                  </a:lnTo>
                  <a:lnTo>
                    <a:pt x="776052" y="2079"/>
                  </a:lnTo>
                  <a:lnTo>
                    <a:pt x="818185" y="1916"/>
                  </a:lnTo>
                  <a:lnTo>
                    <a:pt x="860062" y="5151"/>
                  </a:lnTo>
                  <a:lnTo>
                    <a:pt x="896533" y="7250"/>
                  </a:lnTo>
                  <a:lnTo>
                    <a:pt x="929279" y="8183"/>
                  </a:lnTo>
                  <a:lnTo>
                    <a:pt x="973621" y="8708"/>
                  </a:lnTo>
                  <a:lnTo>
                    <a:pt x="1013631" y="11531"/>
                  </a:lnTo>
                  <a:lnTo>
                    <a:pt x="1050675" y="17304"/>
                  </a:lnTo>
                  <a:lnTo>
                    <a:pt x="1060271" y="17749"/>
                  </a:lnTo>
                  <a:lnTo>
                    <a:pt x="1060066" y="16794"/>
                  </a:lnTo>
                  <a:lnTo>
                    <a:pt x="1057192" y="13086"/>
                  </a:lnTo>
                  <a:lnTo>
                    <a:pt x="1052608" y="10777"/>
                  </a:lnTo>
                  <a:lnTo>
                    <a:pt x="100905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6" name="SMARTInkShape-1154"/>
            <p:cNvSpPr/>
            <p:nvPr>
              <p:custDataLst>
                <p:tags r:id="rId56"/>
              </p:custDataLst>
            </p:nvPr>
          </p:nvSpPr>
          <p:spPr bwMode="auto">
            <a:xfrm>
              <a:off x="5661422" y="2741414"/>
              <a:ext cx="133946" cy="44650"/>
            </a:xfrm>
            <a:custGeom>
              <a:avLst/>
              <a:gdLst/>
              <a:ahLst/>
              <a:cxnLst/>
              <a:rect l="0" t="0" r="0" b="0"/>
              <a:pathLst>
                <a:path w="133946" h="44650">
                  <a:moveTo>
                    <a:pt x="0" y="44649"/>
                  </a:moveTo>
                  <a:lnTo>
                    <a:pt x="0" y="44649"/>
                  </a:lnTo>
                  <a:lnTo>
                    <a:pt x="7689" y="36960"/>
                  </a:lnTo>
                  <a:lnTo>
                    <a:pt x="33678" y="31087"/>
                  </a:lnTo>
                  <a:lnTo>
                    <a:pt x="62631" y="20287"/>
                  </a:lnTo>
                  <a:lnTo>
                    <a:pt x="99419" y="11050"/>
                  </a:lnTo>
                  <a:lnTo>
                    <a:pt x="13394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7" name="SMARTInkShape-1155"/>
            <p:cNvSpPr/>
            <p:nvPr>
              <p:custDataLst>
                <p:tags r:id="rId57"/>
              </p:custDataLst>
            </p:nvPr>
          </p:nvSpPr>
          <p:spPr bwMode="auto">
            <a:xfrm>
              <a:off x="5804297" y="2982661"/>
              <a:ext cx="923235" cy="526660"/>
            </a:xfrm>
            <a:custGeom>
              <a:avLst/>
              <a:gdLst/>
              <a:ahLst/>
              <a:cxnLst/>
              <a:rect l="0" t="0" r="0" b="0"/>
              <a:pathLst>
                <a:path w="923235" h="526660">
                  <a:moveTo>
                    <a:pt x="0" y="357042"/>
                  </a:moveTo>
                  <a:lnTo>
                    <a:pt x="0" y="357042"/>
                  </a:lnTo>
                  <a:lnTo>
                    <a:pt x="0" y="364731"/>
                  </a:lnTo>
                  <a:lnTo>
                    <a:pt x="6137" y="372856"/>
                  </a:lnTo>
                  <a:lnTo>
                    <a:pt x="16509" y="408203"/>
                  </a:lnTo>
                  <a:lnTo>
                    <a:pt x="20327" y="444550"/>
                  </a:lnTo>
                  <a:lnTo>
                    <a:pt x="31151" y="487906"/>
                  </a:lnTo>
                  <a:lnTo>
                    <a:pt x="35809" y="504673"/>
                  </a:lnTo>
                  <a:lnTo>
                    <a:pt x="42608" y="517540"/>
                  </a:lnTo>
                  <a:lnTo>
                    <a:pt x="43288" y="520595"/>
                  </a:lnTo>
                  <a:lnTo>
                    <a:pt x="44734" y="522632"/>
                  </a:lnTo>
                  <a:lnTo>
                    <a:pt x="46690" y="523990"/>
                  </a:lnTo>
                  <a:lnTo>
                    <a:pt x="53175" y="526547"/>
                  </a:lnTo>
                  <a:lnTo>
                    <a:pt x="58199" y="526659"/>
                  </a:lnTo>
                  <a:lnTo>
                    <a:pt x="59635" y="525682"/>
                  </a:lnTo>
                  <a:lnTo>
                    <a:pt x="60593" y="524039"/>
                  </a:lnTo>
                  <a:lnTo>
                    <a:pt x="61940" y="516986"/>
                  </a:lnTo>
                  <a:lnTo>
                    <a:pt x="63248" y="510480"/>
                  </a:lnTo>
                  <a:lnTo>
                    <a:pt x="68569" y="494668"/>
                  </a:lnTo>
                  <a:lnTo>
                    <a:pt x="75800" y="454577"/>
                  </a:lnTo>
                  <a:lnTo>
                    <a:pt x="87586" y="411292"/>
                  </a:lnTo>
                  <a:lnTo>
                    <a:pt x="101467" y="370360"/>
                  </a:lnTo>
                  <a:lnTo>
                    <a:pt x="112306" y="326813"/>
                  </a:lnTo>
                  <a:lnTo>
                    <a:pt x="122793" y="282490"/>
                  </a:lnTo>
                  <a:lnTo>
                    <a:pt x="137035" y="238931"/>
                  </a:lnTo>
                  <a:lnTo>
                    <a:pt x="147980" y="201440"/>
                  </a:lnTo>
                  <a:lnTo>
                    <a:pt x="160567" y="161603"/>
                  </a:lnTo>
                  <a:lnTo>
                    <a:pt x="175595" y="124195"/>
                  </a:lnTo>
                  <a:lnTo>
                    <a:pt x="193806" y="98390"/>
                  </a:lnTo>
                  <a:lnTo>
                    <a:pt x="194688" y="95310"/>
                  </a:lnTo>
                  <a:lnTo>
                    <a:pt x="196269" y="93257"/>
                  </a:lnTo>
                  <a:lnTo>
                    <a:pt x="212573" y="83375"/>
                  </a:lnTo>
                  <a:lnTo>
                    <a:pt x="256149" y="72656"/>
                  </a:lnTo>
                  <a:lnTo>
                    <a:pt x="298131" y="71472"/>
                  </a:lnTo>
                  <a:lnTo>
                    <a:pt x="334067" y="68700"/>
                  </a:lnTo>
                  <a:lnTo>
                    <a:pt x="376134" y="64240"/>
                  </a:lnTo>
                  <a:lnTo>
                    <a:pt x="420017" y="60273"/>
                  </a:lnTo>
                  <a:lnTo>
                    <a:pt x="450596" y="55481"/>
                  </a:lnTo>
                  <a:lnTo>
                    <a:pt x="484030" y="50043"/>
                  </a:lnTo>
                  <a:lnTo>
                    <a:pt x="518734" y="46965"/>
                  </a:lnTo>
                  <a:lnTo>
                    <a:pt x="554993" y="44605"/>
                  </a:lnTo>
                  <a:lnTo>
                    <a:pt x="594260" y="40249"/>
                  </a:lnTo>
                  <a:lnTo>
                    <a:pt x="632217" y="35005"/>
                  </a:lnTo>
                  <a:lnTo>
                    <a:pt x="668930" y="29368"/>
                  </a:lnTo>
                  <a:lnTo>
                    <a:pt x="705092" y="23555"/>
                  </a:lnTo>
                  <a:lnTo>
                    <a:pt x="738361" y="20310"/>
                  </a:lnTo>
                  <a:lnTo>
                    <a:pt x="769684" y="17876"/>
                  </a:lnTo>
                  <a:lnTo>
                    <a:pt x="814217" y="10927"/>
                  </a:lnTo>
                  <a:lnTo>
                    <a:pt x="851996" y="3576"/>
                  </a:lnTo>
                  <a:lnTo>
                    <a:pt x="896465" y="345"/>
                  </a:lnTo>
                  <a:lnTo>
                    <a:pt x="911313" y="0"/>
                  </a:lnTo>
                  <a:lnTo>
                    <a:pt x="918650" y="2565"/>
                  </a:lnTo>
                  <a:lnTo>
                    <a:pt x="921996" y="4638"/>
                  </a:lnTo>
                  <a:lnTo>
                    <a:pt x="923234" y="6020"/>
                  </a:lnTo>
                  <a:lnTo>
                    <a:pt x="923068" y="6942"/>
                  </a:lnTo>
                  <a:lnTo>
                    <a:pt x="920237" y="8958"/>
                  </a:lnTo>
                  <a:lnTo>
                    <a:pt x="892969" y="266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8" name="SMARTInkShape-1156"/>
            <p:cNvSpPr/>
            <p:nvPr>
              <p:custDataLst>
                <p:tags r:id="rId58"/>
              </p:custDataLst>
            </p:nvPr>
          </p:nvSpPr>
          <p:spPr bwMode="auto">
            <a:xfrm>
              <a:off x="5983057" y="3241854"/>
              <a:ext cx="196289" cy="213924"/>
            </a:xfrm>
            <a:custGeom>
              <a:avLst/>
              <a:gdLst/>
              <a:ahLst/>
              <a:cxnLst/>
              <a:rect l="0" t="0" r="0" b="0"/>
              <a:pathLst>
                <a:path w="196289" h="213924">
                  <a:moveTo>
                    <a:pt x="62341" y="26412"/>
                  </a:moveTo>
                  <a:lnTo>
                    <a:pt x="62341" y="26412"/>
                  </a:lnTo>
                  <a:lnTo>
                    <a:pt x="57601" y="26412"/>
                  </a:lnTo>
                  <a:lnTo>
                    <a:pt x="56205" y="25419"/>
                  </a:lnTo>
                  <a:lnTo>
                    <a:pt x="55273" y="23766"/>
                  </a:lnTo>
                  <a:lnTo>
                    <a:pt x="53520" y="17850"/>
                  </a:lnTo>
                  <a:lnTo>
                    <a:pt x="53422" y="9826"/>
                  </a:lnTo>
                  <a:lnTo>
                    <a:pt x="54411" y="9401"/>
                  </a:lnTo>
                  <a:lnTo>
                    <a:pt x="58155" y="8930"/>
                  </a:lnTo>
                  <a:lnTo>
                    <a:pt x="63127" y="6074"/>
                  </a:lnTo>
                  <a:lnTo>
                    <a:pt x="68643" y="2490"/>
                  </a:lnTo>
                  <a:lnTo>
                    <a:pt x="77328" y="472"/>
                  </a:lnTo>
                  <a:lnTo>
                    <a:pt x="83223" y="0"/>
                  </a:lnTo>
                  <a:lnTo>
                    <a:pt x="112118" y="8739"/>
                  </a:lnTo>
                  <a:lnTo>
                    <a:pt x="127717" y="20875"/>
                  </a:lnTo>
                  <a:lnTo>
                    <a:pt x="131085" y="26596"/>
                  </a:lnTo>
                  <a:lnTo>
                    <a:pt x="132981" y="38042"/>
                  </a:lnTo>
                  <a:lnTo>
                    <a:pt x="132432" y="48448"/>
                  </a:lnTo>
                  <a:lnTo>
                    <a:pt x="121303" y="77171"/>
                  </a:lnTo>
                  <a:lnTo>
                    <a:pt x="91909" y="117702"/>
                  </a:lnTo>
                  <a:lnTo>
                    <a:pt x="48804" y="159047"/>
                  </a:lnTo>
                  <a:lnTo>
                    <a:pt x="39458" y="170689"/>
                  </a:lnTo>
                  <a:lnTo>
                    <a:pt x="19934" y="188893"/>
                  </a:lnTo>
                  <a:lnTo>
                    <a:pt x="12736" y="197844"/>
                  </a:lnTo>
                  <a:lnTo>
                    <a:pt x="4097" y="203876"/>
                  </a:lnTo>
                  <a:lnTo>
                    <a:pt x="0" y="213485"/>
                  </a:lnTo>
                  <a:lnTo>
                    <a:pt x="13141" y="213923"/>
                  </a:lnTo>
                  <a:lnTo>
                    <a:pt x="18315" y="211284"/>
                  </a:lnTo>
                  <a:lnTo>
                    <a:pt x="21085" y="209191"/>
                  </a:lnTo>
                  <a:lnTo>
                    <a:pt x="29454" y="206866"/>
                  </a:lnTo>
                  <a:lnTo>
                    <a:pt x="38795" y="204840"/>
                  </a:lnTo>
                  <a:lnTo>
                    <a:pt x="78964" y="186962"/>
                  </a:lnTo>
                  <a:lnTo>
                    <a:pt x="97694" y="180808"/>
                  </a:lnTo>
                  <a:lnTo>
                    <a:pt x="115811" y="176338"/>
                  </a:lnTo>
                  <a:lnTo>
                    <a:pt x="151628" y="162838"/>
                  </a:lnTo>
                  <a:lnTo>
                    <a:pt x="169495" y="158446"/>
                  </a:lnTo>
                  <a:lnTo>
                    <a:pt x="184710" y="150861"/>
                  </a:lnTo>
                  <a:lnTo>
                    <a:pt x="196288" y="1424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9" name="SMARTInkShape-1157"/>
            <p:cNvSpPr/>
            <p:nvPr>
              <p:custDataLst>
                <p:tags r:id="rId59"/>
              </p:custDataLst>
            </p:nvPr>
          </p:nvSpPr>
          <p:spPr bwMode="auto">
            <a:xfrm>
              <a:off x="6161484" y="3295055"/>
              <a:ext cx="71439" cy="53579"/>
            </a:xfrm>
            <a:custGeom>
              <a:avLst/>
              <a:gdLst/>
              <a:ahLst/>
              <a:cxnLst/>
              <a:rect l="0" t="0" r="0" b="0"/>
              <a:pathLst>
                <a:path w="71439" h="53579">
                  <a:moveTo>
                    <a:pt x="0" y="53578"/>
                  </a:moveTo>
                  <a:lnTo>
                    <a:pt x="0" y="53578"/>
                  </a:lnTo>
                  <a:lnTo>
                    <a:pt x="4741" y="48837"/>
                  </a:lnTo>
                  <a:lnTo>
                    <a:pt x="9715" y="46510"/>
                  </a:lnTo>
                  <a:lnTo>
                    <a:pt x="12429" y="45889"/>
                  </a:lnTo>
                  <a:lnTo>
                    <a:pt x="20991" y="40276"/>
                  </a:lnTo>
                  <a:lnTo>
                    <a:pt x="41681" y="21746"/>
                  </a:lnTo>
                  <a:lnTo>
                    <a:pt x="53580" y="15981"/>
                  </a:lnTo>
                  <a:lnTo>
                    <a:pt x="59532" y="12063"/>
                  </a:lnTo>
                  <a:lnTo>
                    <a:pt x="69674" y="9342"/>
                  </a:lnTo>
                  <a:lnTo>
                    <a:pt x="70262" y="8212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0" name="SMARTInkShape-1158"/>
            <p:cNvSpPr/>
            <p:nvPr>
              <p:custDataLst>
                <p:tags r:id="rId60"/>
              </p:custDataLst>
            </p:nvPr>
          </p:nvSpPr>
          <p:spPr bwMode="auto">
            <a:xfrm>
              <a:off x="3107531" y="2848570"/>
              <a:ext cx="321470" cy="142721"/>
            </a:xfrm>
            <a:custGeom>
              <a:avLst/>
              <a:gdLst/>
              <a:ahLst/>
              <a:cxnLst/>
              <a:rect l="0" t="0" r="0" b="0"/>
              <a:pathLst>
                <a:path w="321470" h="142721">
                  <a:moveTo>
                    <a:pt x="0" y="80368"/>
                  </a:moveTo>
                  <a:lnTo>
                    <a:pt x="0" y="80368"/>
                  </a:lnTo>
                  <a:lnTo>
                    <a:pt x="0" y="50457"/>
                  </a:lnTo>
                  <a:lnTo>
                    <a:pt x="4741" y="36889"/>
                  </a:lnTo>
                  <a:lnTo>
                    <a:pt x="12429" y="25041"/>
                  </a:lnTo>
                  <a:lnTo>
                    <a:pt x="18092" y="21052"/>
                  </a:lnTo>
                  <a:lnTo>
                    <a:pt x="20991" y="19987"/>
                  </a:lnTo>
                  <a:lnTo>
                    <a:pt x="22924" y="18286"/>
                  </a:lnTo>
                  <a:lnTo>
                    <a:pt x="25071" y="13750"/>
                  </a:lnTo>
                  <a:lnTo>
                    <a:pt x="26636" y="12143"/>
                  </a:lnTo>
                  <a:lnTo>
                    <a:pt x="31021" y="10358"/>
                  </a:lnTo>
                  <a:lnTo>
                    <a:pt x="56587" y="8967"/>
                  </a:lnTo>
                  <a:lnTo>
                    <a:pt x="62523" y="11592"/>
                  </a:lnTo>
                  <a:lnTo>
                    <a:pt x="75656" y="22233"/>
                  </a:lnTo>
                  <a:lnTo>
                    <a:pt x="78274" y="27410"/>
                  </a:lnTo>
                  <a:lnTo>
                    <a:pt x="78972" y="30180"/>
                  </a:lnTo>
                  <a:lnTo>
                    <a:pt x="84694" y="38818"/>
                  </a:lnTo>
                  <a:lnTo>
                    <a:pt x="94525" y="50626"/>
                  </a:lnTo>
                  <a:lnTo>
                    <a:pt x="100141" y="62513"/>
                  </a:lnTo>
                  <a:lnTo>
                    <a:pt x="110511" y="74415"/>
                  </a:lnTo>
                  <a:lnTo>
                    <a:pt x="113608" y="83013"/>
                  </a:lnTo>
                  <a:lnTo>
                    <a:pt x="115977" y="92457"/>
                  </a:lnTo>
                  <a:lnTo>
                    <a:pt x="125582" y="106605"/>
                  </a:lnTo>
                  <a:lnTo>
                    <a:pt x="130229" y="112864"/>
                  </a:lnTo>
                  <a:lnTo>
                    <a:pt x="135857" y="124967"/>
                  </a:lnTo>
                  <a:lnTo>
                    <a:pt x="146229" y="136912"/>
                  </a:lnTo>
                  <a:lnTo>
                    <a:pt x="154618" y="140225"/>
                  </a:lnTo>
                  <a:lnTo>
                    <a:pt x="185953" y="142720"/>
                  </a:lnTo>
                  <a:lnTo>
                    <a:pt x="208638" y="135716"/>
                  </a:lnTo>
                  <a:lnTo>
                    <a:pt x="250048" y="116015"/>
                  </a:lnTo>
                  <a:lnTo>
                    <a:pt x="260953" y="109109"/>
                  </a:lnTo>
                  <a:lnTo>
                    <a:pt x="278684" y="91153"/>
                  </a:lnTo>
                  <a:lnTo>
                    <a:pt x="288563" y="83177"/>
                  </a:lnTo>
                  <a:lnTo>
                    <a:pt x="299702" y="66538"/>
                  </a:lnTo>
                  <a:lnTo>
                    <a:pt x="317419" y="24559"/>
                  </a:lnTo>
                  <a:lnTo>
                    <a:pt x="3214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1" name="SMARTInkShape-1159"/>
            <p:cNvSpPr/>
            <p:nvPr>
              <p:custDataLst>
                <p:tags r:id="rId61"/>
              </p:custDataLst>
            </p:nvPr>
          </p:nvSpPr>
          <p:spPr bwMode="auto">
            <a:xfrm>
              <a:off x="5116718" y="2464594"/>
              <a:ext cx="116080" cy="178571"/>
            </a:xfrm>
            <a:custGeom>
              <a:avLst/>
              <a:gdLst/>
              <a:ahLst/>
              <a:cxnLst/>
              <a:rect l="0" t="0" r="0" b="0"/>
              <a:pathLst>
                <a:path w="116080" h="178571">
                  <a:moveTo>
                    <a:pt x="44641" y="0"/>
                  </a:moveTo>
                  <a:lnTo>
                    <a:pt x="44641" y="0"/>
                  </a:lnTo>
                  <a:lnTo>
                    <a:pt x="49382" y="0"/>
                  </a:lnTo>
                  <a:lnTo>
                    <a:pt x="50777" y="992"/>
                  </a:lnTo>
                  <a:lnTo>
                    <a:pt x="51709" y="2646"/>
                  </a:lnTo>
                  <a:lnTo>
                    <a:pt x="53326" y="9094"/>
                  </a:lnTo>
                  <a:lnTo>
                    <a:pt x="53463" y="13302"/>
                  </a:lnTo>
                  <a:lnTo>
                    <a:pt x="54491" y="14821"/>
                  </a:lnTo>
                  <a:lnTo>
                    <a:pt x="56168" y="15834"/>
                  </a:lnTo>
                  <a:lnTo>
                    <a:pt x="58279" y="16509"/>
                  </a:lnTo>
                  <a:lnTo>
                    <a:pt x="59686" y="17951"/>
                  </a:lnTo>
                  <a:lnTo>
                    <a:pt x="61250" y="22199"/>
                  </a:lnTo>
                  <a:lnTo>
                    <a:pt x="63246" y="33011"/>
                  </a:lnTo>
                  <a:lnTo>
                    <a:pt x="67131" y="38814"/>
                  </a:lnTo>
                  <a:lnTo>
                    <a:pt x="67572" y="41751"/>
                  </a:lnTo>
                  <a:lnTo>
                    <a:pt x="66874" y="44701"/>
                  </a:lnTo>
                  <a:lnTo>
                    <a:pt x="64444" y="50625"/>
                  </a:lnTo>
                  <a:lnTo>
                    <a:pt x="59889" y="91391"/>
                  </a:lnTo>
                  <a:lnTo>
                    <a:pt x="44412" y="122553"/>
                  </a:lnTo>
                  <a:lnTo>
                    <a:pt x="39578" y="129874"/>
                  </a:lnTo>
                  <a:lnTo>
                    <a:pt x="33829" y="142658"/>
                  </a:lnTo>
                  <a:lnTo>
                    <a:pt x="15" y="178570"/>
                  </a:lnTo>
                  <a:lnTo>
                    <a:pt x="0" y="173846"/>
                  </a:lnTo>
                  <a:lnTo>
                    <a:pt x="989" y="172452"/>
                  </a:lnTo>
                  <a:lnTo>
                    <a:pt x="2642" y="171523"/>
                  </a:lnTo>
                  <a:lnTo>
                    <a:pt x="4736" y="170903"/>
                  </a:lnTo>
                  <a:lnTo>
                    <a:pt x="18085" y="162759"/>
                  </a:lnTo>
                  <a:lnTo>
                    <a:pt x="20984" y="162084"/>
                  </a:lnTo>
                  <a:lnTo>
                    <a:pt x="33758" y="154864"/>
                  </a:lnTo>
                  <a:lnTo>
                    <a:pt x="68210" y="150892"/>
                  </a:lnTo>
                  <a:lnTo>
                    <a:pt x="80312" y="144752"/>
                  </a:lnTo>
                  <a:lnTo>
                    <a:pt x="111735" y="142878"/>
                  </a:lnTo>
                  <a:lnTo>
                    <a:pt x="113183" y="141885"/>
                  </a:lnTo>
                  <a:lnTo>
                    <a:pt x="114148" y="140230"/>
                  </a:lnTo>
                  <a:lnTo>
                    <a:pt x="116079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2" name="SMARTInkShape-1160"/>
            <p:cNvSpPr/>
            <p:nvPr>
              <p:custDataLst>
                <p:tags r:id="rId62"/>
              </p:custDataLst>
            </p:nvPr>
          </p:nvSpPr>
          <p:spPr bwMode="auto">
            <a:xfrm>
              <a:off x="5045287" y="2830746"/>
              <a:ext cx="107144" cy="106708"/>
            </a:xfrm>
            <a:custGeom>
              <a:avLst/>
              <a:gdLst/>
              <a:ahLst/>
              <a:cxnLst/>
              <a:rect l="0" t="0" r="0" b="0"/>
              <a:pathLst>
                <a:path w="107144" h="106708">
                  <a:moveTo>
                    <a:pt x="53565" y="17824"/>
                  </a:moveTo>
                  <a:lnTo>
                    <a:pt x="53565" y="17824"/>
                  </a:lnTo>
                  <a:lnTo>
                    <a:pt x="45876" y="17824"/>
                  </a:lnTo>
                  <a:lnTo>
                    <a:pt x="45462" y="16832"/>
                  </a:lnTo>
                  <a:lnTo>
                    <a:pt x="44743" y="10136"/>
                  </a:lnTo>
                  <a:lnTo>
                    <a:pt x="36076" y="365"/>
                  </a:lnTo>
                  <a:lnTo>
                    <a:pt x="28049" y="0"/>
                  </a:lnTo>
                  <a:lnTo>
                    <a:pt x="27625" y="980"/>
                  </a:lnTo>
                  <a:lnTo>
                    <a:pt x="27153" y="4716"/>
                  </a:lnTo>
                  <a:lnTo>
                    <a:pt x="24297" y="9683"/>
                  </a:lnTo>
                  <a:lnTo>
                    <a:pt x="5795" y="34517"/>
                  </a:lnTo>
                  <a:lnTo>
                    <a:pt x="1706" y="51103"/>
                  </a:lnTo>
                  <a:lnTo>
                    <a:pt x="0" y="92197"/>
                  </a:lnTo>
                  <a:lnTo>
                    <a:pt x="988" y="94195"/>
                  </a:lnTo>
                  <a:lnTo>
                    <a:pt x="2638" y="95527"/>
                  </a:lnTo>
                  <a:lnTo>
                    <a:pt x="4731" y="96415"/>
                  </a:lnTo>
                  <a:lnTo>
                    <a:pt x="6126" y="97999"/>
                  </a:lnTo>
                  <a:lnTo>
                    <a:pt x="7676" y="102406"/>
                  </a:lnTo>
                  <a:lnTo>
                    <a:pt x="9080" y="103978"/>
                  </a:lnTo>
                  <a:lnTo>
                    <a:pt x="13289" y="105724"/>
                  </a:lnTo>
                  <a:lnTo>
                    <a:pt x="25977" y="106707"/>
                  </a:lnTo>
                  <a:lnTo>
                    <a:pt x="34027" y="104292"/>
                  </a:lnTo>
                  <a:lnTo>
                    <a:pt x="73612" y="86120"/>
                  </a:lnTo>
                  <a:lnTo>
                    <a:pt x="107143" y="624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3" name="SMARTInkShape-1161"/>
            <p:cNvSpPr/>
            <p:nvPr>
              <p:custDataLst>
                <p:tags r:id="rId63"/>
              </p:custDataLst>
            </p:nvPr>
          </p:nvSpPr>
          <p:spPr bwMode="auto">
            <a:xfrm>
              <a:off x="4840460" y="2625360"/>
              <a:ext cx="240533" cy="267704"/>
            </a:xfrm>
            <a:custGeom>
              <a:avLst/>
              <a:gdLst/>
              <a:ahLst/>
              <a:cxnLst/>
              <a:rect l="0" t="0" r="0" b="0"/>
              <a:pathLst>
                <a:path w="240533" h="267704">
                  <a:moveTo>
                    <a:pt x="240532" y="17828"/>
                  </a:moveTo>
                  <a:lnTo>
                    <a:pt x="240532" y="17828"/>
                  </a:lnTo>
                  <a:lnTo>
                    <a:pt x="240532" y="9266"/>
                  </a:lnTo>
                  <a:lnTo>
                    <a:pt x="232844" y="8930"/>
                  </a:lnTo>
                  <a:lnTo>
                    <a:pt x="232430" y="7927"/>
                  </a:lnTo>
                  <a:lnTo>
                    <a:pt x="231711" y="1212"/>
                  </a:lnTo>
                  <a:lnTo>
                    <a:pt x="229005" y="521"/>
                  </a:lnTo>
                  <a:lnTo>
                    <a:pt x="218303" y="0"/>
                  </a:lnTo>
                  <a:lnTo>
                    <a:pt x="216783" y="982"/>
                  </a:lnTo>
                  <a:lnTo>
                    <a:pt x="215770" y="2628"/>
                  </a:lnTo>
                  <a:lnTo>
                    <a:pt x="215093" y="4718"/>
                  </a:lnTo>
                  <a:lnTo>
                    <a:pt x="213652" y="6111"/>
                  </a:lnTo>
                  <a:lnTo>
                    <a:pt x="188637" y="15802"/>
                  </a:lnTo>
                  <a:lnTo>
                    <a:pt x="175877" y="19873"/>
                  </a:lnTo>
                  <a:lnTo>
                    <a:pt x="135049" y="38512"/>
                  </a:lnTo>
                  <a:lnTo>
                    <a:pt x="90736" y="71654"/>
                  </a:lnTo>
                  <a:lnTo>
                    <a:pt x="53185" y="109792"/>
                  </a:lnTo>
                  <a:lnTo>
                    <a:pt x="19951" y="151223"/>
                  </a:lnTo>
                  <a:lnTo>
                    <a:pt x="3750" y="181466"/>
                  </a:lnTo>
                  <a:lnTo>
                    <a:pt x="0" y="206554"/>
                  </a:lnTo>
                  <a:lnTo>
                    <a:pt x="4340" y="221472"/>
                  </a:lnTo>
                  <a:lnTo>
                    <a:pt x="14695" y="237162"/>
                  </a:lnTo>
                  <a:lnTo>
                    <a:pt x="38141" y="261869"/>
                  </a:lnTo>
                  <a:lnTo>
                    <a:pt x="46731" y="265197"/>
                  </a:lnTo>
                  <a:lnTo>
                    <a:pt x="78218" y="267703"/>
                  </a:lnTo>
                  <a:lnTo>
                    <a:pt x="86703" y="265143"/>
                  </a:lnTo>
                  <a:lnTo>
                    <a:pt x="106409" y="252407"/>
                  </a:lnTo>
                  <a:lnTo>
                    <a:pt x="109445" y="251604"/>
                  </a:lnTo>
                  <a:lnTo>
                    <a:pt x="111469" y="250077"/>
                  </a:lnTo>
                  <a:lnTo>
                    <a:pt x="119724" y="237711"/>
                  </a:lnTo>
                  <a:lnTo>
                    <a:pt x="120306" y="234862"/>
                  </a:lnTo>
                  <a:lnTo>
                    <a:pt x="119702" y="231970"/>
                  </a:lnTo>
                  <a:lnTo>
                    <a:pt x="118306" y="229050"/>
                  </a:lnTo>
                  <a:lnTo>
                    <a:pt x="119402" y="220514"/>
                  </a:lnTo>
                  <a:lnTo>
                    <a:pt x="123450" y="203606"/>
                  </a:lnTo>
                  <a:lnTo>
                    <a:pt x="119411" y="189069"/>
                  </a:lnTo>
                  <a:lnTo>
                    <a:pt x="104644" y="152502"/>
                  </a:lnTo>
                  <a:lnTo>
                    <a:pt x="94297" y="140010"/>
                  </a:lnTo>
                  <a:lnTo>
                    <a:pt x="88557" y="136623"/>
                  </a:lnTo>
                  <a:lnTo>
                    <a:pt x="76788" y="134449"/>
                  </a:lnTo>
                  <a:lnTo>
                    <a:pt x="63700" y="133960"/>
                  </a:lnTo>
                  <a:lnTo>
                    <a:pt x="45389" y="148055"/>
                  </a:lnTo>
                  <a:lnTo>
                    <a:pt x="38708" y="151113"/>
                  </a:lnTo>
                  <a:lnTo>
                    <a:pt x="32432" y="155779"/>
                  </a:lnTo>
                  <a:lnTo>
                    <a:pt x="28981" y="163806"/>
                  </a:lnTo>
                  <a:lnTo>
                    <a:pt x="26220" y="1785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4" name="SMARTInkShape-1162"/>
            <p:cNvSpPr/>
            <p:nvPr>
              <p:custDataLst>
                <p:tags r:id="rId64"/>
              </p:custDataLst>
            </p:nvPr>
          </p:nvSpPr>
          <p:spPr bwMode="auto">
            <a:xfrm>
              <a:off x="3536156" y="2687836"/>
              <a:ext cx="116087" cy="339329"/>
            </a:xfrm>
            <a:custGeom>
              <a:avLst/>
              <a:gdLst/>
              <a:ahLst/>
              <a:cxnLst/>
              <a:rect l="0" t="0" r="0" b="0"/>
              <a:pathLst>
                <a:path w="116087" h="339329">
                  <a:moveTo>
                    <a:pt x="116086" y="0"/>
                  </a:moveTo>
                  <a:lnTo>
                    <a:pt x="116086" y="0"/>
                  </a:lnTo>
                  <a:lnTo>
                    <a:pt x="115094" y="39902"/>
                  </a:lnTo>
                  <a:lnTo>
                    <a:pt x="100640" y="83084"/>
                  </a:lnTo>
                  <a:lnTo>
                    <a:pt x="91416" y="126365"/>
                  </a:lnTo>
                  <a:lnTo>
                    <a:pt x="80198" y="167873"/>
                  </a:lnTo>
                  <a:lnTo>
                    <a:pt x="68428" y="205029"/>
                  </a:lnTo>
                  <a:lnTo>
                    <a:pt x="55556" y="241031"/>
                  </a:lnTo>
                  <a:lnTo>
                    <a:pt x="33983" y="281000"/>
                  </a:lnTo>
                  <a:lnTo>
                    <a:pt x="22073" y="306236"/>
                  </a:lnTo>
                  <a:lnTo>
                    <a:pt x="16046" y="327683"/>
                  </a:lnTo>
                  <a:lnTo>
                    <a:pt x="13674" y="331565"/>
                  </a:lnTo>
                  <a:lnTo>
                    <a:pt x="8393" y="335878"/>
                  </a:lnTo>
                  <a:lnTo>
                    <a:pt x="0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5" name="SMARTInkShape-1163"/>
            <p:cNvSpPr/>
            <p:nvPr>
              <p:custDataLst>
                <p:tags r:id="rId65"/>
              </p:custDataLst>
            </p:nvPr>
          </p:nvSpPr>
          <p:spPr bwMode="auto">
            <a:xfrm>
              <a:off x="5259586" y="2339578"/>
              <a:ext cx="194434" cy="651868"/>
            </a:xfrm>
            <a:custGeom>
              <a:avLst/>
              <a:gdLst/>
              <a:ahLst/>
              <a:cxnLst/>
              <a:rect l="0" t="0" r="0" b="0"/>
              <a:pathLst>
                <a:path w="194434" h="651868">
                  <a:moveTo>
                    <a:pt x="8930" y="0"/>
                  </a:moveTo>
                  <a:lnTo>
                    <a:pt x="8930" y="0"/>
                  </a:lnTo>
                  <a:lnTo>
                    <a:pt x="13670" y="0"/>
                  </a:lnTo>
                  <a:lnTo>
                    <a:pt x="15066" y="992"/>
                  </a:lnTo>
                  <a:lnTo>
                    <a:pt x="15997" y="2646"/>
                  </a:lnTo>
                  <a:lnTo>
                    <a:pt x="16618" y="4741"/>
                  </a:lnTo>
                  <a:lnTo>
                    <a:pt x="34010" y="30053"/>
                  </a:lnTo>
                  <a:lnTo>
                    <a:pt x="71685" y="70202"/>
                  </a:lnTo>
                  <a:lnTo>
                    <a:pt x="101236" y="109162"/>
                  </a:lnTo>
                  <a:lnTo>
                    <a:pt x="125022" y="150143"/>
                  </a:lnTo>
                  <a:lnTo>
                    <a:pt x="140231" y="180747"/>
                  </a:lnTo>
                  <a:lnTo>
                    <a:pt x="153667" y="217597"/>
                  </a:lnTo>
                  <a:lnTo>
                    <a:pt x="170216" y="257288"/>
                  </a:lnTo>
                  <a:lnTo>
                    <a:pt x="179831" y="283022"/>
                  </a:lnTo>
                  <a:lnTo>
                    <a:pt x="186236" y="324409"/>
                  </a:lnTo>
                  <a:lnTo>
                    <a:pt x="192985" y="363240"/>
                  </a:lnTo>
                  <a:lnTo>
                    <a:pt x="194433" y="404732"/>
                  </a:lnTo>
                  <a:lnTo>
                    <a:pt x="189020" y="442602"/>
                  </a:lnTo>
                  <a:lnTo>
                    <a:pt x="180139" y="478958"/>
                  </a:lnTo>
                  <a:lnTo>
                    <a:pt x="165382" y="514866"/>
                  </a:lnTo>
                  <a:lnTo>
                    <a:pt x="148441" y="549648"/>
                  </a:lnTo>
                  <a:lnTo>
                    <a:pt x="122293" y="588571"/>
                  </a:lnTo>
                  <a:lnTo>
                    <a:pt x="104954" y="605876"/>
                  </a:lnTo>
                  <a:lnTo>
                    <a:pt x="64131" y="630509"/>
                  </a:lnTo>
                  <a:lnTo>
                    <a:pt x="22369" y="645223"/>
                  </a:lnTo>
                  <a:lnTo>
                    <a:pt x="0" y="6518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6" name="SMARTInkShape-1164"/>
            <p:cNvSpPr/>
            <p:nvPr>
              <p:custDataLst>
                <p:tags r:id="rId66"/>
              </p:custDataLst>
            </p:nvPr>
          </p:nvSpPr>
          <p:spPr bwMode="auto">
            <a:xfrm>
              <a:off x="5045273" y="2411503"/>
              <a:ext cx="125017" cy="44162"/>
            </a:xfrm>
            <a:custGeom>
              <a:avLst/>
              <a:gdLst/>
              <a:ahLst/>
              <a:cxnLst/>
              <a:rect l="0" t="0" r="0" b="0"/>
              <a:pathLst>
                <a:path w="125017" h="44162">
                  <a:moveTo>
                    <a:pt x="125016" y="44161"/>
                  </a:moveTo>
                  <a:lnTo>
                    <a:pt x="125016" y="44161"/>
                  </a:lnTo>
                  <a:lnTo>
                    <a:pt x="125016" y="35599"/>
                  </a:lnTo>
                  <a:lnTo>
                    <a:pt x="117327" y="27575"/>
                  </a:lnTo>
                  <a:lnTo>
                    <a:pt x="116455" y="21939"/>
                  </a:lnTo>
                  <a:lnTo>
                    <a:pt x="115339" y="20416"/>
                  </a:lnTo>
                  <a:lnTo>
                    <a:pt x="113604" y="19402"/>
                  </a:lnTo>
                  <a:lnTo>
                    <a:pt x="111455" y="18725"/>
                  </a:lnTo>
                  <a:lnTo>
                    <a:pt x="110022" y="17282"/>
                  </a:lnTo>
                  <a:lnTo>
                    <a:pt x="105077" y="7836"/>
                  </a:lnTo>
                  <a:lnTo>
                    <a:pt x="102793" y="5062"/>
                  </a:lnTo>
                  <a:lnTo>
                    <a:pt x="94965" y="1979"/>
                  </a:lnTo>
                  <a:lnTo>
                    <a:pt x="73770" y="0"/>
                  </a:lnTo>
                  <a:lnTo>
                    <a:pt x="56364" y="4398"/>
                  </a:lnTo>
                  <a:lnTo>
                    <a:pt x="16079" y="32945"/>
                  </a:lnTo>
                  <a:lnTo>
                    <a:pt x="0" y="441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7" name="SMARTInkShape-1165"/>
            <p:cNvSpPr/>
            <p:nvPr>
              <p:custDataLst>
                <p:tags r:id="rId67"/>
              </p:custDataLst>
            </p:nvPr>
          </p:nvSpPr>
          <p:spPr bwMode="auto">
            <a:xfrm>
              <a:off x="5616773" y="2678906"/>
              <a:ext cx="125017" cy="17861"/>
            </a:xfrm>
            <a:custGeom>
              <a:avLst/>
              <a:gdLst/>
              <a:ahLst/>
              <a:cxnLst/>
              <a:rect l="0" t="0" r="0" b="0"/>
              <a:pathLst>
                <a:path w="125017" h="17861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5" y="2646"/>
                  </a:lnTo>
                  <a:lnTo>
                    <a:pt x="15231" y="6137"/>
                  </a:lnTo>
                  <a:lnTo>
                    <a:pt x="26858" y="8378"/>
                  </a:lnTo>
                  <a:lnTo>
                    <a:pt x="70226" y="8927"/>
                  </a:lnTo>
                  <a:lnTo>
                    <a:pt x="99594" y="8930"/>
                  </a:lnTo>
                  <a:lnTo>
                    <a:pt x="106442" y="11576"/>
                  </a:lnTo>
                  <a:lnTo>
                    <a:pt x="112792" y="15067"/>
                  </a:lnTo>
                  <a:lnTo>
                    <a:pt x="125016" y="178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8" name="SMARTInkShape-1166"/>
            <p:cNvSpPr/>
            <p:nvPr>
              <p:custDataLst>
                <p:tags r:id="rId68"/>
              </p:custDataLst>
            </p:nvPr>
          </p:nvSpPr>
          <p:spPr bwMode="auto">
            <a:xfrm>
              <a:off x="7331273" y="2223492"/>
              <a:ext cx="89298" cy="44650"/>
            </a:xfrm>
            <a:custGeom>
              <a:avLst/>
              <a:gdLst/>
              <a:ahLst/>
              <a:cxnLst/>
              <a:rect l="0" t="0" r="0" b="0"/>
              <a:pathLst>
                <a:path w="89298" h="44650">
                  <a:moveTo>
                    <a:pt x="0" y="44649"/>
                  </a:moveTo>
                  <a:lnTo>
                    <a:pt x="0" y="44649"/>
                  </a:lnTo>
                  <a:lnTo>
                    <a:pt x="4741" y="39908"/>
                  </a:lnTo>
                  <a:lnTo>
                    <a:pt x="9714" y="37581"/>
                  </a:lnTo>
                  <a:lnTo>
                    <a:pt x="12429" y="36960"/>
                  </a:lnTo>
                  <a:lnTo>
                    <a:pt x="20991" y="31346"/>
                  </a:lnTo>
                  <a:lnTo>
                    <a:pt x="32773" y="21553"/>
                  </a:lnTo>
                  <a:lnTo>
                    <a:pt x="75180" y="3067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9" name="SMARTInkShape-1167"/>
            <p:cNvSpPr/>
            <p:nvPr>
              <p:custDataLst>
                <p:tags r:id="rId69"/>
              </p:custDataLst>
            </p:nvPr>
          </p:nvSpPr>
          <p:spPr bwMode="auto">
            <a:xfrm>
              <a:off x="7565375" y="1941621"/>
              <a:ext cx="158806" cy="370560"/>
            </a:xfrm>
            <a:custGeom>
              <a:avLst/>
              <a:gdLst/>
              <a:ahLst/>
              <a:cxnLst/>
              <a:rect l="0" t="0" r="0" b="0"/>
              <a:pathLst>
                <a:path w="158806" h="370560">
                  <a:moveTo>
                    <a:pt x="158805" y="22910"/>
                  </a:moveTo>
                  <a:lnTo>
                    <a:pt x="158805" y="22910"/>
                  </a:lnTo>
                  <a:lnTo>
                    <a:pt x="154064" y="22910"/>
                  </a:lnTo>
                  <a:lnTo>
                    <a:pt x="152668" y="21918"/>
                  </a:lnTo>
                  <a:lnTo>
                    <a:pt x="151737" y="20264"/>
                  </a:lnTo>
                  <a:lnTo>
                    <a:pt x="150243" y="10481"/>
                  </a:lnTo>
                  <a:lnTo>
                    <a:pt x="149128" y="8671"/>
                  </a:lnTo>
                  <a:lnTo>
                    <a:pt x="147393" y="7464"/>
                  </a:lnTo>
                  <a:lnTo>
                    <a:pt x="140210" y="5766"/>
                  </a:lnTo>
                  <a:lnTo>
                    <a:pt x="133673" y="4376"/>
                  </a:lnTo>
                  <a:lnTo>
                    <a:pt x="124153" y="452"/>
                  </a:lnTo>
                  <a:lnTo>
                    <a:pt x="119829" y="0"/>
                  </a:lnTo>
                  <a:lnTo>
                    <a:pt x="112378" y="2145"/>
                  </a:lnTo>
                  <a:lnTo>
                    <a:pt x="84277" y="21104"/>
                  </a:lnTo>
                  <a:lnTo>
                    <a:pt x="57669" y="60169"/>
                  </a:lnTo>
                  <a:lnTo>
                    <a:pt x="35402" y="103480"/>
                  </a:lnTo>
                  <a:lnTo>
                    <a:pt x="19812" y="147158"/>
                  </a:lnTo>
                  <a:lnTo>
                    <a:pt x="11238" y="187165"/>
                  </a:lnTo>
                  <a:lnTo>
                    <a:pt x="7264" y="224596"/>
                  </a:lnTo>
                  <a:lnTo>
                    <a:pt x="1235" y="260822"/>
                  </a:lnTo>
                  <a:lnTo>
                    <a:pt x="0" y="294706"/>
                  </a:lnTo>
                  <a:lnTo>
                    <a:pt x="10623" y="336159"/>
                  </a:lnTo>
                  <a:lnTo>
                    <a:pt x="18863" y="348333"/>
                  </a:lnTo>
                  <a:lnTo>
                    <a:pt x="35581" y="364232"/>
                  </a:lnTo>
                  <a:lnTo>
                    <a:pt x="44838" y="368085"/>
                  </a:lnTo>
                  <a:lnTo>
                    <a:pt x="66950" y="370559"/>
                  </a:lnTo>
                  <a:lnTo>
                    <a:pt x="105227" y="3622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0" name="SMARTInkShape-1168"/>
            <p:cNvSpPr/>
            <p:nvPr>
              <p:custDataLst>
                <p:tags r:id="rId70"/>
              </p:custDataLst>
            </p:nvPr>
          </p:nvSpPr>
          <p:spPr bwMode="auto">
            <a:xfrm>
              <a:off x="3625456" y="2580680"/>
              <a:ext cx="250029" cy="482031"/>
            </a:xfrm>
            <a:custGeom>
              <a:avLst/>
              <a:gdLst/>
              <a:ahLst/>
              <a:cxnLst/>
              <a:rect l="0" t="0" r="0" b="0"/>
              <a:pathLst>
                <a:path w="250029" h="482031">
                  <a:moveTo>
                    <a:pt x="26786" y="107156"/>
                  </a:moveTo>
                  <a:lnTo>
                    <a:pt x="26786" y="107156"/>
                  </a:lnTo>
                  <a:lnTo>
                    <a:pt x="1380" y="107156"/>
                  </a:lnTo>
                  <a:lnTo>
                    <a:pt x="919" y="108148"/>
                  </a:lnTo>
                  <a:lnTo>
                    <a:pt x="0" y="137044"/>
                  </a:lnTo>
                  <a:lnTo>
                    <a:pt x="2645" y="142929"/>
                  </a:lnTo>
                  <a:lnTo>
                    <a:pt x="32015" y="181921"/>
                  </a:lnTo>
                  <a:lnTo>
                    <a:pt x="60601" y="223262"/>
                  </a:lnTo>
                  <a:lnTo>
                    <a:pt x="83274" y="260139"/>
                  </a:lnTo>
                  <a:lnTo>
                    <a:pt x="100269" y="297558"/>
                  </a:lnTo>
                  <a:lnTo>
                    <a:pt x="109054" y="319771"/>
                  </a:lnTo>
                  <a:lnTo>
                    <a:pt x="117340" y="363724"/>
                  </a:lnTo>
                  <a:lnTo>
                    <a:pt x="128238" y="401363"/>
                  </a:lnTo>
                  <a:lnTo>
                    <a:pt x="142905" y="443776"/>
                  </a:lnTo>
                  <a:lnTo>
                    <a:pt x="160609" y="482030"/>
                  </a:lnTo>
                  <a:lnTo>
                    <a:pt x="165435" y="477411"/>
                  </a:lnTo>
                  <a:lnTo>
                    <a:pt x="167783" y="472467"/>
                  </a:lnTo>
                  <a:lnTo>
                    <a:pt x="174292" y="435220"/>
                  </a:lnTo>
                  <a:lnTo>
                    <a:pt x="177742" y="399390"/>
                  </a:lnTo>
                  <a:lnTo>
                    <a:pt x="179332" y="361644"/>
                  </a:lnTo>
                  <a:lnTo>
                    <a:pt x="184653" y="322899"/>
                  </a:lnTo>
                  <a:lnTo>
                    <a:pt x="186246" y="291346"/>
                  </a:lnTo>
                  <a:lnTo>
                    <a:pt x="189600" y="257479"/>
                  </a:lnTo>
                  <a:lnTo>
                    <a:pt x="194398" y="221591"/>
                  </a:lnTo>
                  <a:lnTo>
                    <a:pt x="199838" y="182490"/>
                  </a:lnTo>
                  <a:lnTo>
                    <a:pt x="205562" y="147252"/>
                  </a:lnTo>
                  <a:lnTo>
                    <a:pt x="214364" y="104815"/>
                  </a:lnTo>
                  <a:lnTo>
                    <a:pt x="226227" y="63809"/>
                  </a:lnTo>
                  <a:lnTo>
                    <a:pt x="240916" y="22436"/>
                  </a:lnTo>
                  <a:lnTo>
                    <a:pt x="247934" y="9245"/>
                  </a:lnTo>
                  <a:lnTo>
                    <a:pt x="25002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1" name="SMARTInkShape-1169"/>
            <p:cNvSpPr/>
            <p:nvPr>
              <p:custDataLst>
                <p:tags r:id="rId71"/>
              </p:custDataLst>
            </p:nvPr>
          </p:nvSpPr>
          <p:spPr bwMode="auto">
            <a:xfrm>
              <a:off x="3965017" y="2598539"/>
              <a:ext cx="124781" cy="495474"/>
            </a:xfrm>
            <a:custGeom>
              <a:avLst/>
              <a:gdLst/>
              <a:ahLst/>
              <a:cxnLst/>
              <a:rect l="0" t="0" r="0" b="0"/>
              <a:pathLst>
                <a:path w="124781" h="495474">
                  <a:moveTo>
                    <a:pt x="115850" y="0"/>
                  </a:moveTo>
                  <a:lnTo>
                    <a:pt x="115850" y="0"/>
                  </a:lnTo>
                  <a:lnTo>
                    <a:pt x="85680" y="0"/>
                  </a:lnTo>
                  <a:lnTo>
                    <a:pt x="83830" y="992"/>
                  </a:lnTo>
                  <a:lnTo>
                    <a:pt x="82598" y="2646"/>
                  </a:lnTo>
                  <a:lnTo>
                    <a:pt x="64996" y="40139"/>
                  </a:lnTo>
                  <a:lnTo>
                    <a:pt x="50332" y="80949"/>
                  </a:lnTo>
                  <a:lnTo>
                    <a:pt x="43598" y="124322"/>
                  </a:lnTo>
                  <a:lnTo>
                    <a:pt x="31493" y="166262"/>
                  </a:lnTo>
                  <a:lnTo>
                    <a:pt x="24450" y="198910"/>
                  </a:lnTo>
                  <a:lnTo>
                    <a:pt x="18011" y="230618"/>
                  </a:lnTo>
                  <a:lnTo>
                    <a:pt x="11843" y="262239"/>
                  </a:lnTo>
                  <a:lnTo>
                    <a:pt x="5794" y="296137"/>
                  </a:lnTo>
                  <a:lnTo>
                    <a:pt x="2444" y="328400"/>
                  </a:lnTo>
                  <a:lnTo>
                    <a:pt x="558" y="371809"/>
                  </a:lnTo>
                  <a:lnTo>
                    <a:pt x="0" y="409806"/>
                  </a:lnTo>
                  <a:lnTo>
                    <a:pt x="2480" y="446200"/>
                  </a:lnTo>
                  <a:lnTo>
                    <a:pt x="12207" y="484572"/>
                  </a:lnTo>
                  <a:lnTo>
                    <a:pt x="15997" y="489736"/>
                  </a:lnTo>
                  <a:lnTo>
                    <a:pt x="25500" y="495473"/>
                  </a:lnTo>
                  <a:lnTo>
                    <a:pt x="38984" y="495377"/>
                  </a:lnTo>
                  <a:lnTo>
                    <a:pt x="67153" y="487230"/>
                  </a:lnTo>
                  <a:lnTo>
                    <a:pt x="108590" y="457787"/>
                  </a:lnTo>
                  <a:lnTo>
                    <a:pt x="124780" y="4464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2" name="SMARTInkShape-1170"/>
            <p:cNvSpPr/>
            <p:nvPr>
              <p:custDataLst>
                <p:tags r:id="rId72"/>
              </p:custDataLst>
            </p:nvPr>
          </p:nvSpPr>
          <p:spPr bwMode="auto">
            <a:xfrm>
              <a:off x="4214813" y="2705711"/>
              <a:ext cx="285751" cy="274873"/>
            </a:xfrm>
            <a:custGeom>
              <a:avLst/>
              <a:gdLst/>
              <a:ahLst/>
              <a:cxnLst/>
              <a:rect l="0" t="0" r="0" b="0"/>
              <a:pathLst>
                <a:path w="285751" h="274873">
                  <a:moveTo>
                    <a:pt x="0" y="241086"/>
                  </a:moveTo>
                  <a:lnTo>
                    <a:pt x="0" y="241086"/>
                  </a:lnTo>
                  <a:lnTo>
                    <a:pt x="8561" y="249648"/>
                  </a:lnTo>
                  <a:lnTo>
                    <a:pt x="8897" y="242295"/>
                  </a:lnTo>
                  <a:lnTo>
                    <a:pt x="23166" y="224933"/>
                  </a:lnTo>
                  <a:lnTo>
                    <a:pt x="31052" y="198855"/>
                  </a:lnTo>
                  <a:lnTo>
                    <a:pt x="56588" y="154383"/>
                  </a:lnTo>
                  <a:lnTo>
                    <a:pt x="68796" y="117882"/>
                  </a:lnTo>
                  <a:lnTo>
                    <a:pt x="77226" y="79414"/>
                  </a:lnTo>
                  <a:lnTo>
                    <a:pt x="79953" y="35579"/>
                  </a:lnTo>
                  <a:lnTo>
                    <a:pt x="80366" y="38"/>
                  </a:lnTo>
                  <a:lnTo>
                    <a:pt x="80367" y="4741"/>
                  </a:lnTo>
                  <a:lnTo>
                    <a:pt x="72264" y="39132"/>
                  </a:lnTo>
                  <a:lnTo>
                    <a:pt x="65373" y="81567"/>
                  </a:lnTo>
                  <a:lnTo>
                    <a:pt x="62885" y="125160"/>
                  </a:lnTo>
                  <a:lnTo>
                    <a:pt x="65203" y="169669"/>
                  </a:lnTo>
                  <a:lnTo>
                    <a:pt x="76753" y="213307"/>
                  </a:lnTo>
                  <a:lnTo>
                    <a:pt x="81280" y="233958"/>
                  </a:lnTo>
                  <a:lnTo>
                    <a:pt x="103606" y="263619"/>
                  </a:lnTo>
                  <a:lnTo>
                    <a:pt x="112939" y="272457"/>
                  </a:lnTo>
                  <a:lnTo>
                    <a:pt x="118986" y="274872"/>
                  </a:lnTo>
                  <a:lnTo>
                    <a:pt x="127627" y="273300"/>
                  </a:lnTo>
                  <a:lnTo>
                    <a:pt x="144603" y="268946"/>
                  </a:lnTo>
                  <a:lnTo>
                    <a:pt x="147996" y="266605"/>
                  </a:lnTo>
                  <a:lnTo>
                    <a:pt x="163601" y="247852"/>
                  </a:lnTo>
                  <a:lnTo>
                    <a:pt x="166969" y="238802"/>
                  </a:lnTo>
                  <a:lnTo>
                    <a:pt x="176495" y="195453"/>
                  </a:lnTo>
                  <a:lnTo>
                    <a:pt x="182919" y="155784"/>
                  </a:lnTo>
                  <a:lnTo>
                    <a:pt x="186614" y="115867"/>
                  </a:lnTo>
                  <a:lnTo>
                    <a:pt x="187254" y="82386"/>
                  </a:lnTo>
                  <a:lnTo>
                    <a:pt x="187470" y="40809"/>
                  </a:lnTo>
                  <a:lnTo>
                    <a:pt x="187523" y="36"/>
                  </a:lnTo>
                  <a:lnTo>
                    <a:pt x="182783" y="0"/>
                  </a:lnTo>
                  <a:lnTo>
                    <a:pt x="181386" y="1979"/>
                  </a:lnTo>
                  <a:lnTo>
                    <a:pt x="179145" y="19414"/>
                  </a:lnTo>
                  <a:lnTo>
                    <a:pt x="178642" y="56346"/>
                  </a:lnTo>
                  <a:lnTo>
                    <a:pt x="178599" y="98578"/>
                  </a:lnTo>
                  <a:lnTo>
                    <a:pt x="178594" y="142908"/>
                  </a:lnTo>
                  <a:lnTo>
                    <a:pt x="183334" y="164922"/>
                  </a:lnTo>
                  <a:lnTo>
                    <a:pt x="199584" y="202237"/>
                  </a:lnTo>
                  <a:lnTo>
                    <a:pt x="213145" y="220204"/>
                  </a:lnTo>
                  <a:lnTo>
                    <a:pt x="235505" y="236924"/>
                  </a:lnTo>
                  <a:lnTo>
                    <a:pt x="285750" y="258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3" name="SMARTInkShape-1171"/>
            <p:cNvSpPr/>
            <p:nvPr>
              <p:custDataLst>
                <p:tags r:id="rId73"/>
              </p:custDataLst>
            </p:nvPr>
          </p:nvSpPr>
          <p:spPr bwMode="auto">
            <a:xfrm>
              <a:off x="4492046" y="2866430"/>
              <a:ext cx="115674" cy="124969"/>
            </a:xfrm>
            <a:custGeom>
              <a:avLst/>
              <a:gdLst/>
              <a:ahLst/>
              <a:cxnLst/>
              <a:rect l="0" t="0" r="0" b="0"/>
              <a:pathLst>
                <a:path w="115674" h="124969">
                  <a:moveTo>
                    <a:pt x="71024" y="8929"/>
                  </a:moveTo>
                  <a:lnTo>
                    <a:pt x="71024" y="8929"/>
                  </a:lnTo>
                  <a:lnTo>
                    <a:pt x="71024" y="1241"/>
                  </a:lnTo>
                  <a:lnTo>
                    <a:pt x="70032" y="827"/>
                  </a:lnTo>
                  <a:lnTo>
                    <a:pt x="48793" y="0"/>
                  </a:lnTo>
                  <a:lnTo>
                    <a:pt x="43615" y="2645"/>
                  </a:lnTo>
                  <a:lnTo>
                    <a:pt x="23363" y="20990"/>
                  </a:lnTo>
                  <a:lnTo>
                    <a:pt x="12478" y="38909"/>
                  </a:lnTo>
                  <a:lnTo>
                    <a:pt x="517" y="77483"/>
                  </a:lnTo>
                  <a:lnTo>
                    <a:pt x="0" y="87684"/>
                  </a:lnTo>
                  <a:lnTo>
                    <a:pt x="2416" y="96186"/>
                  </a:lnTo>
                  <a:lnTo>
                    <a:pt x="5805" y="103273"/>
                  </a:lnTo>
                  <a:lnTo>
                    <a:pt x="8706" y="112840"/>
                  </a:lnTo>
                  <a:lnTo>
                    <a:pt x="12900" y="118943"/>
                  </a:lnTo>
                  <a:lnTo>
                    <a:pt x="18072" y="122316"/>
                  </a:lnTo>
                  <a:lnTo>
                    <a:pt x="29476" y="124482"/>
                  </a:lnTo>
                  <a:lnTo>
                    <a:pt x="54911" y="124968"/>
                  </a:lnTo>
                  <a:lnTo>
                    <a:pt x="96201" y="111711"/>
                  </a:lnTo>
                  <a:lnTo>
                    <a:pt x="115673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4" name="SMARTInkShape-1172"/>
            <p:cNvSpPr/>
            <p:nvPr>
              <p:custDataLst>
                <p:tags r:id="rId74"/>
              </p:custDataLst>
            </p:nvPr>
          </p:nvSpPr>
          <p:spPr bwMode="auto">
            <a:xfrm>
              <a:off x="4652367" y="2893219"/>
              <a:ext cx="98218" cy="107157"/>
            </a:xfrm>
            <a:custGeom>
              <a:avLst/>
              <a:gdLst/>
              <a:ahLst/>
              <a:cxnLst/>
              <a:rect l="0" t="0" r="0" b="0"/>
              <a:pathLst>
                <a:path w="98218" h="107157">
                  <a:moveTo>
                    <a:pt x="89297" y="0"/>
                  </a:moveTo>
                  <a:lnTo>
                    <a:pt x="89297" y="0"/>
                  </a:lnTo>
                  <a:lnTo>
                    <a:pt x="97859" y="0"/>
                  </a:lnTo>
                  <a:lnTo>
                    <a:pt x="98217" y="13302"/>
                  </a:lnTo>
                  <a:lnTo>
                    <a:pt x="95577" y="18479"/>
                  </a:lnTo>
                  <a:lnTo>
                    <a:pt x="77236" y="38731"/>
                  </a:lnTo>
                  <a:lnTo>
                    <a:pt x="55420" y="56228"/>
                  </a:lnTo>
                  <a:lnTo>
                    <a:pt x="47452" y="65670"/>
                  </a:lnTo>
                  <a:lnTo>
                    <a:pt x="15283" y="92164"/>
                  </a:lnTo>
                  <a:lnTo>
                    <a:pt x="11753" y="98178"/>
                  </a:lnTo>
                  <a:lnTo>
                    <a:pt x="10812" y="101171"/>
                  </a:lnTo>
                  <a:lnTo>
                    <a:pt x="9193" y="103166"/>
                  </a:lnTo>
                  <a:lnTo>
                    <a:pt x="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5" name="SMARTInkShape-1173"/>
            <p:cNvSpPr/>
            <p:nvPr>
              <p:custDataLst>
                <p:tags r:id="rId75"/>
              </p:custDataLst>
            </p:nvPr>
          </p:nvSpPr>
          <p:spPr bwMode="auto">
            <a:xfrm>
              <a:off x="7697391" y="2143125"/>
              <a:ext cx="71282" cy="133946"/>
            </a:xfrm>
            <a:custGeom>
              <a:avLst/>
              <a:gdLst/>
              <a:ahLst/>
              <a:cxnLst/>
              <a:rect l="0" t="0" r="0" b="0"/>
              <a:pathLst>
                <a:path w="71282" h="133946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6" y="992"/>
                  </a:lnTo>
                  <a:lnTo>
                    <a:pt x="7067" y="2646"/>
                  </a:lnTo>
                  <a:lnTo>
                    <a:pt x="7688" y="4740"/>
                  </a:lnTo>
                  <a:lnTo>
                    <a:pt x="9094" y="6137"/>
                  </a:lnTo>
                  <a:lnTo>
                    <a:pt x="13303" y="7688"/>
                  </a:lnTo>
                  <a:lnTo>
                    <a:pt x="30224" y="9677"/>
                  </a:lnTo>
                  <a:lnTo>
                    <a:pt x="40926" y="15986"/>
                  </a:lnTo>
                  <a:lnTo>
                    <a:pt x="56456" y="29911"/>
                  </a:lnTo>
                  <a:lnTo>
                    <a:pt x="65455" y="43479"/>
                  </a:lnTo>
                  <a:lnTo>
                    <a:pt x="69664" y="55326"/>
                  </a:lnTo>
                  <a:lnTo>
                    <a:pt x="71281" y="74306"/>
                  </a:lnTo>
                  <a:lnTo>
                    <a:pt x="66651" y="88052"/>
                  </a:lnTo>
                  <a:lnTo>
                    <a:pt x="56197" y="103346"/>
                  </a:lnTo>
                  <a:lnTo>
                    <a:pt x="41624" y="118953"/>
                  </a:lnTo>
                  <a:lnTo>
                    <a:pt x="35697" y="122321"/>
                  </a:lnTo>
                  <a:lnTo>
                    <a:pt x="29756" y="124810"/>
                  </a:lnTo>
                  <a:lnTo>
                    <a:pt x="20832" y="130797"/>
                  </a:lnTo>
                  <a:lnTo>
                    <a:pt x="8929" y="1339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6" name="SMARTInkShape-1174"/>
            <p:cNvSpPr/>
            <p:nvPr>
              <p:custDataLst>
                <p:tags r:id="rId76"/>
              </p:custDataLst>
            </p:nvPr>
          </p:nvSpPr>
          <p:spPr bwMode="auto">
            <a:xfrm>
              <a:off x="7781063" y="2116336"/>
              <a:ext cx="50274" cy="142876"/>
            </a:xfrm>
            <a:custGeom>
              <a:avLst/>
              <a:gdLst/>
              <a:ahLst/>
              <a:cxnLst/>
              <a:rect l="0" t="0" r="0" b="0"/>
              <a:pathLst>
                <a:path w="50274" h="142876">
                  <a:moveTo>
                    <a:pt x="50273" y="0"/>
                  </a:moveTo>
                  <a:lnTo>
                    <a:pt x="50273" y="0"/>
                  </a:lnTo>
                  <a:lnTo>
                    <a:pt x="50273" y="4740"/>
                  </a:lnTo>
                  <a:lnTo>
                    <a:pt x="47627" y="9713"/>
                  </a:lnTo>
                  <a:lnTo>
                    <a:pt x="14534" y="51722"/>
                  </a:lnTo>
                  <a:lnTo>
                    <a:pt x="2644" y="69858"/>
                  </a:lnTo>
                  <a:lnTo>
                    <a:pt x="1653" y="75346"/>
                  </a:lnTo>
                  <a:lnTo>
                    <a:pt x="3015" y="91557"/>
                  </a:lnTo>
                  <a:lnTo>
                    <a:pt x="0" y="104078"/>
                  </a:lnTo>
                  <a:lnTo>
                    <a:pt x="2463" y="114387"/>
                  </a:lnTo>
                  <a:lnTo>
                    <a:pt x="9428" y="126607"/>
                  </a:lnTo>
                  <a:lnTo>
                    <a:pt x="14922" y="130683"/>
                  </a:lnTo>
                  <a:lnTo>
                    <a:pt x="20671" y="133488"/>
                  </a:lnTo>
                  <a:lnTo>
                    <a:pt x="29485" y="139652"/>
                  </a:lnTo>
                  <a:lnTo>
                    <a:pt x="41343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7" name="SMARTInkShape-1175"/>
            <p:cNvSpPr/>
            <p:nvPr>
              <p:custDataLst>
                <p:tags r:id="rId77"/>
              </p:custDataLst>
            </p:nvPr>
          </p:nvSpPr>
          <p:spPr bwMode="auto">
            <a:xfrm>
              <a:off x="7920633" y="2125266"/>
              <a:ext cx="98227" cy="35719"/>
            </a:xfrm>
            <a:custGeom>
              <a:avLst/>
              <a:gdLst/>
              <a:ahLst/>
              <a:cxnLst/>
              <a:rect l="0" t="0" r="0" b="0"/>
              <a:pathLst>
                <a:path w="98227" h="35719">
                  <a:moveTo>
                    <a:pt x="0" y="35718"/>
                  </a:moveTo>
                  <a:lnTo>
                    <a:pt x="0" y="35718"/>
                  </a:lnTo>
                  <a:lnTo>
                    <a:pt x="4741" y="30978"/>
                  </a:lnTo>
                  <a:lnTo>
                    <a:pt x="9713" y="28651"/>
                  </a:lnTo>
                  <a:lnTo>
                    <a:pt x="12429" y="28030"/>
                  </a:lnTo>
                  <a:lnTo>
                    <a:pt x="24908" y="20897"/>
                  </a:lnTo>
                  <a:lnTo>
                    <a:pt x="38909" y="17767"/>
                  </a:lnTo>
                  <a:lnTo>
                    <a:pt x="50775" y="11989"/>
                  </a:lnTo>
                  <a:lnTo>
                    <a:pt x="65425" y="8844"/>
                  </a:lnTo>
                  <a:lnTo>
                    <a:pt x="77483" y="3061"/>
                  </a:lnTo>
                  <a:lnTo>
                    <a:pt x="9822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8" name="SMARTInkShape-1176"/>
            <p:cNvSpPr/>
            <p:nvPr>
              <p:custDataLst>
                <p:tags r:id="rId78"/>
              </p:custDataLst>
            </p:nvPr>
          </p:nvSpPr>
          <p:spPr bwMode="auto">
            <a:xfrm>
              <a:off x="8108156" y="2009748"/>
              <a:ext cx="205384" cy="213745"/>
            </a:xfrm>
            <a:custGeom>
              <a:avLst/>
              <a:gdLst/>
              <a:ahLst/>
              <a:cxnLst/>
              <a:rect l="0" t="0" r="0" b="0"/>
              <a:pathLst>
                <a:path w="205384" h="213745">
                  <a:moveTo>
                    <a:pt x="0" y="186955"/>
                  </a:moveTo>
                  <a:lnTo>
                    <a:pt x="0" y="186955"/>
                  </a:lnTo>
                  <a:lnTo>
                    <a:pt x="0" y="178134"/>
                  </a:lnTo>
                  <a:lnTo>
                    <a:pt x="4741" y="173317"/>
                  </a:lnTo>
                  <a:lnTo>
                    <a:pt x="7068" y="168326"/>
                  </a:lnTo>
                  <a:lnTo>
                    <a:pt x="7689" y="165606"/>
                  </a:lnTo>
                  <a:lnTo>
                    <a:pt x="15834" y="151169"/>
                  </a:lnTo>
                  <a:lnTo>
                    <a:pt x="16509" y="148215"/>
                  </a:lnTo>
                  <a:lnTo>
                    <a:pt x="33252" y="117378"/>
                  </a:lnTo>
                  <a:lnTo>
                    <a:pt x="44717" y="76546"/>
                  </a:lnTo>
                  <a:lnTo>
                    <a:pt x="55618" y="35134"/>
                  </a:lnTo>
                  <a:lnTo>
                    <a:pt x="61147" y="16075"/>
                  </a:lnTo>
                  <a:lnTo>
                    <a:pt x="62472" y="0"/>
                  </a:lnTo>
                  <a:lnTo>
                    <a:pt x="62497" y="4340"/>
                  </a:lnTo>
                  <a:lnTo>
                    <a:pt x="59858" y="9220"/>
                  </a:lnTo>
                  <a:lnTo>
                    <a:pt x="56370" y="14696"/>
                  </a:lnTo>
                  <a:lnTo>
                    <a:pt x="53412" y="23357"/>
                  </a:lnTo>
                  <a:lnTo>
                    <a:pt x="47686" y="33200"/>
                  </a:lnTo>
                  <a:lnTo>
                    <a:pt x="38779" y="71404"/>
                  </a:lnTo>
                  <a:lnTo>
                    <a:pt x="35898" y="115375"/>
                  </a:lnTo>
                  <a:lnTo>
                    <a:pt x="36791" y="127360"/>
                  </a:lnTo>
                  <a:lnTo>
                    <a:pt x="46748" y="166446"/>
                  </a:lnTo>
                  <a:lnTo>
                    <a:pt x="62692" y="186723"/>
                  </a:lnTo>
                  <a:lnTo>
                    <a:pt x="65607" y="189777"/>
                  </a:lnTo>
                  <a:lnTo>
                    <a:pt x="69535" y="190820"/>
                  </a:lnTo>
                  <a:lnTo>
                    <a:pt x="91043" y="187660"/>
                  </a:lnTo>
                  <a:lnTo>
                    <a:pt x="97680" y="184623"/>
                  </a:lnTo>
                  <a:lnTo>
                    <a:pt x="100839" y="182424"/>
                  </a:lnTo>
                  <a:lnTo>
                    <a:pt x="104349" y="177334"/>
                  </a:lnTo>
                  <a:lnTo>
                    <a:pt x="106901" y="171765"/>
                  </a:lnTo>
                  <a:lnTo>
                    <a:pt x="121286" y="148049"/>
                  </a:lnTo>
                  <a:lnTo>
                    <a:pt x="123911" y="135189"/>
                  </a:lnTo>
                  <a:lnTo>
                    <a:pt x="125911" y="94240"/>
                  </a:lnTo>
                  <a:lnTo>
                    <a:pt x="133110" y="49917"/>
                  </a:lnTo>
                  <a:lnTo>
                    <a:pt x="133945" y="8431"/>
                  </a:lnTo>
                  <a:lnTo>
                    <a:pt x="133946" y="20796"/>
                  </a:lnTo>
                  <a:lnTo>
                    <a:pt x="131299" y="26456"/>
                  </a:lnTo>
                  <a:lnTo>
                    <a:pt x="129205" y="29354"/>
                  </a:lnTo>
                  <a:lnTo>
                    <a:pt x="126256" y="42914"/>
                  </a:lnTo>
                  <a:lnTo>
                    <a:pt x="120384" y="81722"/>
                  </a:lnTo>
                  <a:lnTo>
                    <a:pt x="116464" y="121117"/>
                  </a:lnTo>
                  <a:lnTo>
                    <a:pt x="117153" y="145213"/>
                  </a:lnTo>
                  <a:lnTo>
                    <a:pt x="132339" y="188165"/>
                  </a:lnTo>
                  <a:lnTo>
                    <a:pt x="138210" y="198338"/>
                  </a:lnTo>
                  <a:lnTo>
                    <a:pt x="146233" y="207636"/>
                  </a:lnTo>
                  <a:lnTo>
                    <a:pt x="151974" y="211029"/>
                  </a:lnTo>
                  <a:lnTo>
                    <a:pt x="163431" y="212940"/>
                  </a:lnTo>
                  <a:lnTo>
                    <a:pt x="205383" y="213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9" name="SMARTInkShape-1177"/>
            <p:cNvSpPr/>
            <p:nvPr>
              <p:custDataLst>
                <p:tags r:id="rId79"/>
              </p:custDataLst>
            </p:nvPr>
          </p:nvSpPr>
          <p:spPr bwMode="auto">
            <a:xfrm>
              <a:off x="8295844" y="2143141"/>
              <a:ext cx="98063" cy="125001"/>
            </a:xfrm>
            <a:custGeom>
              <a:avLst/>
              <a:gdLst/>
              <a:ahLst/>
              <a:cxnLst/>
              <a:rect l="0" t="0" r="0" b="0"/>
              <a:pathLst>
                <a:path w="98063" h="125001">
                  <a:moveTo>
                    <a:pt x="98062" y="53562"/>
                  </a:moveTo>
                  <a:lnTo>
                    <a:pt x="98062" y="53562"/>
                  </a:lnTo>
                  <a:lnTo>
                    <a:pt x="81812" y="37312"/>
                  </a:lnTo>
                  <a:lnTo>
                    <a:pt x="80918" y="33772"/>
                  </a:lnTo>
                  <a:lnTo>
                    <a:pt x="79528" y="27899"/>
                  </a:lnTo>
                  <a:lnTo>
                    <a:pt x="71653" y="2082"/>
                  </a:lnTo>
                  <a:lnTo>
                    <a:pt x="70534" y="1383"/>
                  </a:lnTo>
                  <a:lnTo>
                    <a:pt x="62201" y="107"/>
                  </a:lnTo>
                  <a:lnTo>
                    <a:pt x="50026" y="0"/>
                  </a:lnTo>
                  <a:lnTo>
                    <a:pt x="44301" y="2637"/>
                  </a:lnTo>
                  <a:lnTo>
                    <a:pt x="15949" y="28663"/>
                  </a:lnTo>
                  <a:lnTo>
                    <a:pt x="6153" y="43098"/>
                  </a:lnTo>
                  <a:lnTo>
                    <a:pt x="1708" y="59943"/>
                  </a:lnTo>
                  <a:lnTo>
                    <a:pt x="0" y="90531"/>
                  </a:lnTo>
                  <a:lnTo>
                    <a:pt x="1930" y="94083"/>
                  </a:lnTo>
                  <a:lnTo>
                    <a:pt x="24171" y="112992"/>
                  </a:lnTo>
                  <a:lnTo>
                    <a:pt x="39568" y="121001"/>
                  </a:lnTo>
                  <a:lnTo>
                    <a:pt x="80203" y="1250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0" name="SMARTInkShape-1178"/>
            <p:cNvSpPr/>
            <p:nvPr>
              <p:custDataLst>
                <p:tags r:id="rId80"/>
              </p:custDataLst>
            </p:nvPr>
          </p:nvSpPr>
          <p:spPr bwMode="auto">
            <a:xfrm>
              <a:off x="8402836" y="1893094"/>
              <a:ext cx="84583" cy="366118"/>
            </a:xfrm>
            <a:custGeom>
              <a:avLst/>
              <a:gdLst/>
              <a:ahLst/>
              <a:cxnLst/>
              <a:rect l="0" t="0" r="0" b="0"/>
              <a:pathLst>
                <a:path w="84583" h="366118">
                  <a:moveTo>
                    <a:pt x="0" y="0"/>
                  </a:moveTo>
                  <a:lnTo>
                    <a:pt x="0" y="0"/>
                  </a:lnTo>
                  <a:lnTo>
                    <a:pt x="0" y="20117"/>
                  </a:lnTo>
                  <a:lnTo>
                    <a:pt x="2646" y="26469"/>
                  </a:lnTo>
                  <a:lnTo>
                    <a:pt x="4741" y="29552"/>
                  </a:lnTo>
                  <a:lnTo>
                    <a:pt x="15814" y="73922"/>
                  </a:lnTo>
                  <a:lnTo>
                    <a:pt x="38960" y="117219"/>
                  </a:lnTo>
                  <a:lnTo>
                    <a:pt x="56197" y="160883"/>
                  </a:lnTo>
                  <a:lnTo>
                    <a:pt x="71389" y="205402"/>
                  </a:lnTo>
                  <a:lnTo>
                    <a:pt x="77708" y="232177"/>
                  </a:lnTo>
                  <a:lnTo>
                    <a:pt x="82224" y="256316"/>
                  </a:lnTo>
                  <a:lnTo>
                    <a:pt x="84582" y="263151"/>
                  </a:lnTo>
                  <a:lnTo>
                    <a:pt x="84556" y="276037"/>
                  </a:lnTo>
                  <a:lnTo>
                    <a:pt x="72923" y="313705"/>
                  </a:lnTo>
                  <a:lnTo>
                    <a:pt x="58465" y="333201"/>
                  </a:lnTo>
                  <a:lnTo>
                    <a:pt x="47199" y="344348"/>
                  </a:lnTo>
                  <a:lnTo>
                    <a:pt x="8930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1" name="SMARTInkShape-1179"/>
            <p:cNvSpPr/>
            <p:nvPr>
              <p:custDataLst>
                <p:tags r:id="rId81"/>
              </p:custDataLst>
            </p:nvPr>
          </p:nvSpPr>
          <p:spPr bwMode="auto">
            <a:xfrm>
              <a:off x="8451639" y="1803797"/>
              <a:ext cx="138721" cy="187524"/>
            </a:xfrm>
            <a:custGeom>
              <a:avLst/>
              <a:gdLst/>
              <a:ahLst/>
              <a:cxnLst/>
              <a:rect l="0" t="0" r="0" b="0"/>
              <a:pathLst>
                <a:path w="138721" h="187524">
                  <a:moveTo>
                    <a:pt x="31564" y="8930"/>
                  </a:moveTo>
                  <a:lnTo>
                    <a:pt x="31564" y="8930"/>
                  </a:lnTo>
                  <a:lnTo>
                    <a:pt x="31564" y="4189"/>
                  </a:lnTo>
                  <a:lnTo>
                    <a:pt x="32556" y="2793"/>
                  </a:lnTo>
                  <a:lnTo>
                    <a:pt x="34210" y="1862"/>
                  </a:lnTo>
                  <a:lnTo>
                    <a:pt x="40493" y="0"/>
                  </a:lnTo>
                  <a:lnTo>
                    <a:pt x="45234" y="0"/>
                  </a:lnTo>
                  <a:lnTo>
                    <a:pt x="46630" y="992"/>
                  </a:lnTo>
                  <a:lnTo>
                    <a:pt x="47561" y="2646"/>
                  </a:lnTo>
                  <a:lnTo>
                    <a:pt x="48182" y="4740"/>
                  </a:lnTo>
                  <a:lnTo>
                    <a:pt x="49588" y="6137"/>
                  </a:lnTo>
                  <a:lnTo>
                    <a:pt x="58973" y="11024"/>
                  </a:lnTo>
                  <a:lnTo>
                    <a:pt x="61743" y="13302"/>
                  </a:lnTo>
                  <a:lnTo>
                    <a:pt x="64821" y="21126"/>
                  </a:lnTo>
                  <a:lnTo>
                    <a:pt x="69713" y="46797"/>
                  </a:lnTo>
                  <a:lnTo>
                    <a:pt x="74928" y="59404"/>
                  </a:lnTo>
                  <a:lnTo>
                    <a:pt x="71091" y="71069"/>
                  </a:lnTo>
                  <a:lnTo>
                    <a:pt x="58070" y="95924"/>
                  </a:lnTo>
                  <a:lnTo>
                    <a:pt x="46390" y="109678"/>
                  </a:lnTo>
                  <a:lnTo>
                    <a:pt x="11094" y="136910"/>
                  </a:lnTo>
                  <a:lnTo>
                    <a:pt x="7583" y="142869"/>
                  </a:lnTo>
                  <a:lnTo>
                    <a:pt x="6648" y="145848"/>
                  </a:lnTo>
                  <a:lnTo>
                    <a:pt x="5032" y="147833"/>
                  </a:lnTo>
                  <a:lnTo>
                    <a:pt x="0" y="150628"/>
                  </a:lnTo>
                  <a:lnTo>
                    <a:pt x="600" y="151020"/>
                  </a:lnTo>
                  <a:lnTo>
                    <a:pt x="1992" y="151282"/>
                  </a:lnTo>
                  <a:lnTo>
                    <a:pt x="2919" y="152448"/>
                  </a:lnTo>
                  <a:lnTo>
                    <a:pt x="3950" y="156390"/>
                  </a:lnTo>
                  <a:lnTo>
                    <a:pt x="5218" y="157838"/>
                  </a:lnTo>
                  <a:lnTo>
                    <a:pt x="21942" y="166617"/>
                  </a:lnTo>
                  <a:lnTo>
                    <a:pt x="60877" y="170389"/>
                  </a:lnTo>
                  <a:lnTo>
                    <a:pt x="100329" y="178026"/>
                  </a:lnTo>
                  <a:lnTo>
                    <a:pt x="108759" y="179334"/>
                  </a:lnTo>
                  <a:lnTo>
                    <a:pt x="131031" y="186957"/>
                  </a:lnTo>
                  <a:lnTo>
                    <a:pt x="138720" y="18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43" name="SMARTInkShape-1180"/>
          <p:cNvSpPr/>
          <p:nvPr>
            <p:custDataLst>
              <p:tags r:id="rId4"/>
            </p:custDataLst>
          </p:nvPr>
        </p:nvSpPr>
        <p:spPr bwMode="auto">
          <a:xfrm>
            <a:off x="6456174" y="2296171"/>
            <a:ext cx="8922" cy="489893"/>
          </a:xfrm>
          <a:custGeom>
            <a:avLst/>
            <a:gdLst/>
            <a:ahLst/>
            <a:cxnLst/>
            <a:rect l="0" t="0" r="0" b="0"/>
            <a:pathLst>
              <a:path w="8922" h="489893">
                <a:moveTo>
                  <a:pt x="8921" y="7688"/>
                </a:moveTo>
                <a:lnTo>
                  <a:pt x="8921" y="7688"/>
                </a:lnTo>
                <a:lnTo>
                  <a:pt x="1231" y="0"/>
                </a:lnTo>
                <a:lnTo>
                  <a:pt x="817" y="578"/>
                </a:lnTo>
                <a:lnTo>
                  <a:pt x="0" y="41009"/>
                </a:lnTo>
                <a:lnTo>
                  <a:pt x="984" y="75455"/>
                </a:lnTo>
                <a:lnTo>
                  <a:pt x="4731" y="107591"/>
                </a:lnTo>
                <a:lnTo>
                  <a:pt x="7679" y="145768"/>
                </a:lnTo>
                <a:lnTo>
                  <a:pt x="8552" y="180672"/>
                </a:lnTo>
                <a:lnTo>
                  <a:pt x="8811" y="220890"/>
                </a:lnTo>
                <a:lnTo>
                  <a:pt x="8886" y="259485"/>
                </a:lnTo>
                <a:lnTo>
                  <a:pt x="8910" y="296056"/>
                </a:lnTo>
                <a:lnTo>
                  <a:pt x="8917" y="332027"/>
                </a:lnTo>
                <a:lnTo>
                  <a:pt x="7928" y="372609"/>
                </a:lnTo>
                <a:lnTo>
                  <a:pt x="3775" y="399248"/>
                </a:lnTo>
                <a:lnTo>
                  <a:pt x="8531" y="442344"/>
                </a:lnTo>
                <a:lnTo>
                  <a:pt x="8919" y="486747"/>
                </a:lnTo>
                <a:lnTo>
                  <a:pt x="8921" y="48989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44" name="SMARTInkShape-1181"/>
          <p:cNvSpPr/>
          <p:nvPr>
            <p:custDataLst>
              <p:tags r:id="rId5"/>
            </p:custDataLst>
          </p:nvPr>
        </p:nvSpPr>
        <p:spPr bwMode="auto">
          <a:xfrm>
            <a:off x="3536156" y="3223617"/>
            <a:ext cx="187525" cy="14076"/>
          </a:xfrm>
          <a:custGeom>
            <a:avLst/>
            <a:gdLst/>
            <a:ahLst/>
            <a:cxnLst/>
            <a:rect l="0" t="0" r="0" b="0"/>
            <a:pathLst>
              <a:path w="187525" h="14076">
                <a:moveTo>
                  <a:pt x="0" y="8930"/>
                </a:moveTo>
                <a:lnTo>
                  <a:pt x="0" y="8930"/>
                </a:lnTo>
                <a:lnTo>
                  <a:pt x="12429" y="8930"/>
                </a:lnTo>
                <a:lnTo>
                  <a:pt x="31045" y="14075"/>
                </a:lnTo>
                <a:lnTo>
                  <a:pt x="74159" y="9318"/>
                </a:lnTo>
                <a:lnTo>
                  <a:pt x="99033" y="6399"/>
                </a:lnTo>
                <a:lnTo>
                  <a:pt x="138845" y="1264"/>
                </a:lnTo>
                <a:lnTo>
                  <a:pt x="18752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47" name="SMARTInkShape-Group302"/>
          <p:cNvGrpSpPr/>
          <p:nvPr/>
        </p:nvGrpSpPr>
        <p:grpSpPr>
          <a:xfrm>
            <a:off x="2134195" y="2468407"/>
            <a:ext cx="848285" cy="871297"/>
            <a:chOff x="2134195" y="2468407"/>
            <a:chExt cx="848285" cy="871297"/>
          </a:xfrm>
        </p:grpSpPr>
        <p:sp>
          <p:nvSpPr>
            <p:cNvPr id="445" name="SMARTInkShape-1182"/>
            <p:cNvSpPr/>
            <p:nvPr>
              <p:custDataLst>
                <p:tags r:id="rId42"/>
              </p:custDataLst>
            </p:nvPr>
          </p:nvSpPr>
          <p:spPr bwMode="auto">
            <a:xfrm>
              <a:off x="2187773" y="2468407"/>
              <a:ext cx="794707" cy="871297"/>
            </a:xfrm>
            <a:custGeom>
              <a:avLst/>
              <a:gdLst/>
              <a:ahLst/>
              <a:cxnLst/>
              <a:rect l="0" t="0" r="0" b="0"/>
              <a:pathLst>
                <a:path w="794707" h="871297">
                  <a:moveTo>
                    <a:pt x="80368" y="94413"/>
                  </a:moveTo>
                  <a:lnTo>
                    <a:pt x="80368" y="94413"/>
                  </a:lnTo>
                  <a:lnTo>
                    <a:pt x="120269" y="94413"/>
                  </a:lnTo>
                  <a:lnTo>
                    <a:pt x="145760" y="91767"/>
                  </a:lnTo>
                  <a:lnTo>
                    <a:pt x="188896" y="85319"/>
                  </a:lnTo>
                  <a:lnTo>
                    <a:pt x="233031" y="75934"/>
                  </a:lnTo>
                  <a:lnTo>
                    <a:pt x="268146" y="67440"/>
                  </a:lnTo>
                  <a:lnTo>
                    <a:pt x="303685" y="61286"/>
                  </a:lnTo>
                  <a:lnTo>
                    <a:pt x="341997" y="56816"/>
                  </a:lnTo>
                  <a:lnTo>
                    <a:pt x="382122" y="49209"/>
                  </a:lnTo>
                  <a:lnTo>
                    <a:pt x="421792" y="40670"/>
                  </a:lnTo>
                  <a:lnTo>
                    <a:pt x="462319" y="31856"/>
                  </a:lnTo>
                  <a:lnTo>
                    <a:pt x="499463" y="25607"/>
                  </a:lnTo>
                  <a:lnTo>
                    <a:pt x="535604" y="21110"/>
                  </a:lnTo>
                  <a:lnTo>
                    <a:pt x="571448" y="13493"/>
                  </a:lnTo>
                  <a:lnTo>
                    <a:pt x="614375" y="6771"/>
                  </a:lnTo>
                  <a:lnTo>
                    <a:pt x="651517" y="5443"/>
                  </a:lnTo>
                  <a:lnTo>
                    <a:pt x="687517" y="2535"/>
                  </a:lnTo>
                  <a:lnTo>
                    <a:pt x="704423" y="0"/>
                  </a:lnTo>
                  <a:lnTo>
                    <a:pt x="747215" y="4730"/>
                  </a:lnTo>
                  <a:lnTo>
                    <a:pt x="761431" y="5040"/>
                  </a:lnTo>
                  <a:lnTo>
                    <a:pt x="767701" y="7728"/>
                  </a:lnTo>
                  <a:lnTo>
                    <a:pt x="773794" y="11238"/>
                  </a:lnTo>
                  <a:lnTo>
                    <a:pt x="779810" y="12798"/>
                  </a:lnTo>
                  <a:lnTo>
                    <a:pt x="781811" y="14206"/>
                  </a:lnTo>
                  <a:lnTo>
                    <a:pt x="783145" y="16137"/>
                  </a:lnTo>
                  <a:lnTo>
                    <a:pt x="784034" y="18417"/>
                  </a:lnTo>
                  <a:lnTo>
                    <a:pt x="785619" y="19936"/>
                  </a:lnTo>
                  <a:lnTo>
                    <a:pt x="790026" y="21625"/>
                  </a:lnTo>
                  <a:lnTo>
                    <a:pt x="791598" y="23067"/>
                  </a:lnTo>
                  <a:lnTo>
                    <a:pt x="793345" y="27316"/>
                  </a:lnTo>
                  <a:lnTo>
                    <a:pt x="794706" y="52777"/>
                  </a:lnTo>
                  <a:lnTo>
                    <a:pt x="792081" y="58710"/>
                  </a:lnTo>
                  <a:lnTo>
                    <a:pt x="789991" y="61682"/>
                  </a:lnTo>
                  <a:lnTo>
                    <a:pt x="787051" y="75344"/>
                  </a:lnTo>
                  <a:lnTo>
                    <a:pt x="785922" y="114192"/>
                  </a:lnTo>
                  <a:lnTo>
                    <a:pt x="778759" y="154528"/>
                  </a:lnTo>
                  <a:lnTo>
                    <a:pt x="777130" y="193501"/>
                  </a:lnTo>
                  <a:lnTo>
                    <a:pt x="776932" y="231174"/>
                  </a:lnTo>
                  <a:lnTo>
                    <a:pt x="776893" y="271799"/>
                  </a:lnTo>
                  <a:lnTo>
                    <a:pt x="776885" y="309479"/>
                  </a:lnTo>
                  <a:lnTo>
                    <a:pt x="774238" y="354111"/>
                  </a:lnTo>
                  <a:lnTo>
                    <a:pt x="769816" y="389311"/>
                  </a:lnTo>
                  <a:lnTo>
                    <a:pt x="763581" y="432021"/>
                  </a:lnTo>
                  <a:lnTo>
                    <a:pt x="758932" y="476249"/>
                  </a:lnTo>
                  <a:lnTo>
                    <a:pt x="753154" y="511380"/>
                  </a:lnTo>
                  <a:lnTo>
                    <a:pt x="750009" y="545932"/>
                  </a:lnTo>
                  <a:lnTo>
                    <a:pt x="743205" y="584776"/>
                  </a:lnTo>
                  <a:lnTo>
                    <a:pt x="736827" y="621113"/>
                  </a:lnTo>
                  <a:lnTo>
                    <a:pt x="732638" y="665349"/>
                  </a:lnTo>
                  <a:lnTo>
                    <a:pt x="723557" y="709244"/>
                  </a:lnTo>
                  <a:lnTo>
                    <a:pt x="723305" y="737241"/>
                  </a:lnTo>
                  <a:lnTo>
                    <a:pt x="715617" y="737341"/>
                  </a:lnTo>
                  <a:lnTo>
                    <a:pt x="715203" y="738336"/>
                  </a:lnTo>
                  <a:lnTo>
                    <a:pt x="714743" y="742088"/>
                  </a:lnTo>
                  <a:lnTo>
                    <a:pt x="713628" y="743486"/>
                  </a:lnTo>
                  <a:lnTo>
                    <a:pt x="709744" y="745038"/>
                  </a:lnTo>
                  <a:lnTo>
                    <a:pt x="693394" y="746172"/>
                  </a:lnTo>
                  <a:lnTo>
                    <a:pt x="687522" y="743586"/>
                  </a:lnTo>
                  <a:lnTo>
                    <a:pt x="684567" y="741508"/>
                  </a:lnTo>
                  <a:lnTo>
                    <a:pt x="670927" y="738583"/>
                  </a:lnTo>
                  <a:lnTo>
                    <a:pt x="642704" y="734867"/>
                  </a:lnTo>
                  <a:lnTo>
                    <a:pt x="629936" y="731286"/>
                  </a:lnTo>
                  <a:lnTo>
                    <a:pt x="594839" y="726341"/>
                  </a:lnTo>
                  <a:lnTo>
                    <a:pt x="571951" y="723528"/>
                  </a:lnTo>
                  <a:lnTo>
                    <a:pt x="532167" y="726530"/>
                  </a:lnTo>
                  <a:lnTo>
                    <a:pt x="494803" y="729845"/>
                  </a:lnTo>
                  <a:lnTo>
                    <a:pt x="457604" y="741521"/>
                  </a:lnTo>
                  <a:lnTo>
                    <a:pt x="415604" y="752698"/>
                  </a:lnTo>
                  <a:lnTo>
                    <a:pt x="372733" y="767144"/>
                  </a:lnTo>
                  <a:lnTo>
                    <a:pt x="333461" y="779141"/>
                  </a:lnTo>
                  <a:lnTo>
                    <a:pt x="290847" y="794822"/>
                  </a:lnTo>
                  <a:lnTo>
                    <a:pt x="246801" y="811044"/>
                  </a:lnTo>
                  <a:lnTo>
                    <a:pt x="203324" y="823568"/>
                  </a:lnTo>
                  <a:lnTo>
                    <a:pt x="165857" y="838413"/>
                  </a:lnTo>
                  <a:lnTo>
                    <a:pt x="123382" y="850175"/>
                  </a:lnTo>
                  <a:lnTo>
                    <a:pt x="81809" y="852792"/>
                  </a:lnTo>
                  <a:lnTo>
                    <a:pt x="40781" y="859446"/>
                  </a:lnTo>
                  <a:lnTo>
                    <a:pt x="24100" y="862493"/>
                  </a:lnTo>
                  <a:lnTo>
                    <a:pt x="9575" y="869263"/>
                  </a:lnTo>
                  <a:lnTo>
                    <a:pt x="0" y="871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6" name="SMARTInkShape-1183"/>
            <p:cNvSpPr/>
            <p:nvPr>
              <p:custDataLst>
                <p:tags r:id="rId43"/>
              </p:custDataLst>
            </p:nvPr>
          </p:nvSpPr>
          <p:spPr bwMode="auto">
            <a:xfrm>
              <a:off x="2134195" y="2580680"/>
              <a:ext cx="133947" cy="732235"/>
            </a:xfrm>
            <a:custGeom>
              <a:avLst/>
              <a:gdLst/>
              <a:ahLst/>
              <a:cxnLst/>
              <a:rect l="0" t="0" r="0" b="0"/>
              <a:pathLst>
                <a:path w="133947" h="732235">
                  <a:moveTo>
                    <a:pt x="133946" y="0"/>
                  </a:moveTo>
                  <a:lnTo>
                    <a:pt x="133946" y="0"/>
                  </a:lnTo>
                  <a:lnTo>
                    <a:pt x="133946" y="12429"/>
                  </a:lnTo>
                  <a:lnTo>
                    <a:pt x="131300" y="18091"/>
                  </a:lnTo>
                  <a:lnTo>
                    <a:pt x="127809" y="23915"/>
                  </a:lnTo>
                  <a:lnTo>
                    <a:pt x="117437" y="67746"/>
                  </a:lnTo>
                  <a:lnTo>
                    <a:pt x="115361" y="105398"/>
                  </a:lnTo>
                  <a:lnTo>
                    <a:pt x="106425" y="145173"/>
                  </a:lnTo>
                  <a:lnTo>
                    <a:pt x="98010" y="181920"/>
                  </a:lnTo>
                  <a:lnTo>
                    <a:pt x="91879" y="224227"/>
                  </a:lnTo>
                  <a:lnTo>
                    <a:pt x="87416" y="268183"/>
                  </a:lnTo>
                  <a:lnTo>
                    <a:pt x="79810" y="312625"/>
                  </a:lnTo>
                  <a:lnTo>
                    <a:pt x="71273" y="357213"/>
                  </a:lnTo>
                  <a:lnTo>
                    <a:pt x="62459" y="401843"/>
                  </a:lnTo>
                  <a:lnTo>
                    <a:pt x="53564" y="443841"/>
                  </a:lnTo>
                  <a:lnTo>
                    <a:pt x="44644" y="484065"/>
                  </a:lnTo>
                  <a:lnTo>
                    <a:pt x="38363" y="524757"/>
                  </a:lnTo>
                  <a:lnTo>
                    <a:pt x="33857" y="561950"/>
                  </a:lnTo>
                  <a:lnTo>
                    <a:pt x="23445" y="605332"/>
                  </a:lnTo>
                  <a:lnTo>
                    <a:pt x="17971" y="642565"/>
                  </a:lnTo>
                  <a:lnTo>
                    <a:pt x="5576" y="682796"/>
                  </a:lnTo>
                  <a:lnTo>
                    <a:pt x="490" y="715428"/>
                  </a:lnTo>
                  <a:lnTo>
                    <a:pt x="0" y="7322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448" name="SMARTInkShape-1184"/>
          <p:cNvSpPr/>
          <p:nvPr>
            <p:custDataLst>
              <p:tags r:id="rId6"/>
            </p:custDataLst>
          </p:nvPr>
        </p:nvSpPr>
        <p:spPr bwMode="auto">
          <a:xfrm>
            <a:off x="5902523" y="3312914"/>
            <a:ext cx="2794994" cy="294189"/>
          </a:xfrm>
          <a:custGeom>
            <a:avLst/>
            <a:gdLst/>
            <a:ahLst/>
            <a:cxnLst/>
            <a:rect l="0" t="0" r="0" b="0"/>
            <a:pathLst>
              <a:path w="2794994" h="294189">
                <a:moveTo>
                  <a:pt x="2794993" y="0"/>
                </a:moveTo>
                <a:lnTo>
                  <a:pt x="2794993" y="0"/>
                </a:lnTo>
                <a:lnTo>
                  <a:pt x="2782564" y="0"/>
                </a:lnTo>
                <a:lnTo>
                  <a:pt x="2738516" y="15446"/>
                </a:lnTo>
                <a:lnTo>
                  <a:pt x="2695393" y="24671"/>
                </a:lnTo>
                <a:lnTo>
                  <a:pt x="2651258" y="33242"/>
                </a:lnTo>
                <a:lnTo>
                  <a:pt x="2613498" y="37631"/>
                </a:lnTo>
                <a:lnTo>
                  <a:pt x="2570891" y="45215"/>
                </a:lnTo>
                <a:lnTo>
                  <a:pt x="2539618" y="50854"/>
                </a:lnTo>
                <a:lnTo>
                  <a:pt x="2502569" y="56667"/>
                </a:lnTo>
                <a:lnTo>
                  <a:pt x="2462951" y="62557"/>
                </a:lnTo>
                <a:lnTo>
                  <a:pt x="2422192" y="68483"/>
                </a:lnTo>
                <a:lnTo>
                  <a:pt x="2380926" y="74424"/>
                </a:lnTo>
                <a:lnTo>
                  <a:pt x="2336788" y="80372"/>
                </a:lnTo>
                <a:lnTo>
                  <a:pt x="2313906" y="83347"/>
                </a:lnTo>
                <a:lnTo>
                  <a:pt x="2290713" y="87315"/>
                </a:lnTo>
                <a:lnTo>
                  <a:pt x="2267315" y="91944"/>
                </a:lnTo>
                <a:lnTo>
                  <a:pt x="2243777" y="97015"/>
                </a:lnTo>
                <a:lnTo>
                  <a:pt x="2219156" y="101388"/>
                </a:lnTo>
                <a:lnTo>
                  <a:pt x="2193812" y="105294"/>
                </a:lnTo>
                <a:lnTo>
                  <a:pt x="2167987" y="108892"/>
                </a:lnTo>
                <a:lnTo>
                  <a:pt x="2141840" y="113274"/>
                </a:lnTo>
                <a:lnTo>
                  <a:pt x="2115479" y="118180"/>
                </a:lnTo>
                <a:lnTo>
                  <a:pt x="2088977" y="123435"/>
                </a:lnTo>
                <a:lnTo>
                  <a:pt x="2062378" y="127931"/>
                </a:lnTo>
                <a:lnTo>
                  <a:pt x="2035715" y="131920"/>
                </a:lnTo>
                <a:lnTo>
                  <a:pt x="2009011" y="135572"/>
                </a:lnTo>
                <a:lnTo>
                  <a:pt x="1981286" y="139990"/>
                </a:lnTo>
                <a:lnTo>
                  <a:pt x="1952880" y="144921"/>
                </a:lnTo>
                <a:lnTo>
                  <a:pt x="1924022" y="150192"/>
                </a:lnTo>
                <a:lnTo>
                  <a:pt x="1893869" y="154698"/>
                </a:lnTo>
                <a:lnTo>
                  <a:pt x="1862853" y="158695"/>
                </a:lnTo>
                <a:lnTo>
                  <a:pt x="1831262" y="162351"/>
                </a:lnTo>
                <a:lnTo>
                  <a:pt x="1800278" y="165781"/>
                </a:lnTo>
                <a:lnTo>
                  <a:pt x="1769702" y="169060"/>
                </a:lnTo>
                <a:lnTo>
                  <a:pt x="1739395" y="172238"/>
                </a:lnTo>
                <a:lnTo>
                  <a:pt x="1708276" y="175349"/>
                </a:lnTo>
                <a:lnTo>
                  <a:pt x="1676617" y="178415"/>
                </a:lnTo>
                <a:lnTo>
                  <a:pt x="1644596" y="181451"/>
                </a:lnTo>
                <a:lnTo>
                  <a:pt x="1611342" y="184467"/>
                </a:lnTo>
                <a:lnTo>
                  <a:pt x="1577269" y="187470"/>
                </a:lnTo>
                <a:lnTo>
                  <a:pt x="1542644" y="190464"/>
                </a:lnTo>
                <a:lnTo>
                  <a:pt x="1508649" y="192461"/>
                </a:lnTo>
                <a:lnTo>
                  <a:pt x="1475071" y="193791"/>
                </a:lnTo>
                <a:lnTo>
                  <a:pt x="1441771" y="194678"/>
                </a:lnTo>
                <a:lnTo>
                  <a:pt x="1407665" y="196262"/>
                </a:lnTo>
                <a:lnTo>
                  <a:pt x="1373022" y="198310"/>
                </a:lnTo>
                <a:lnTo>
                  <a:pt x="1338020" y="200668"/>
                </a:lnTo>
                <a:lnTo>
                  <a:pt x="1302779" y="202240"/>
                </a:lnTo>
                <a:lnTo>
                  <a:pt x="1267379" y="203287"/>
                </a:lnTo>
                <a:lnTo>
                  <a:pt x="1231873" y="203986"/>
                </a:lnTo>
                <a:lnTo>
                  <a:pt x="1196296" y="204452"/>
                </a:lnTo>
                <a:lnTo>
                  <a:pt x="1160671" y="204762"/>
                </a:lnTo>
                <a:lnTo>
                  <a:pt x="1125015" y="204969"/>
                </a:lnTo>
                <a:lnTo>
                  <a:pt x="1089338" y="205107"/>
                </a:lnTo>
                <a:lnTo>
                  <a:pt x="1053647" y="205199"/>
                </a:lnTo>
                <a:lnTo>
                  <a:pt x="1017947" y="205260"/>
                </a:lnTo>
                <a:lnTo>
                  <a:pt x="983233" y="205301"/>
                </a:lnTo>
                <a:lnTo>
                  <a:pt x="949177" y="205328"/>
                </a:lnTo>
                <a:lnTo>
                  <a:pt x="915558" y="205346"/>
                </a:lnTo>
                <a:lnTo>
                  <a:pt x="882232" y="205358"/>
                </a:lnTo>
                <a:lnTo>
                  <a:pt x="849100" y="205367"/>
                </a:lnTo>
                <a:lnTo>
                  <a:pt x="816098" y="205372"/>
                </a:lnTo>
                <a:lnTo>
                  <a:pt x="782191" y="206368"/>
                </a:lnTo>
                <a:lnTo>
                  <a:pt x="747679" y="208024"/>
                </a:lnTo>
                <a:lnTo>
                  <a:pt x="712765" y="210120"/>
                </a:lnTo>
                <a:lnTo>
                  <a:pt x="679567" y="211517"/>
                </a:lnTo>
                <a:lnTo>
                  <a:pt x="647514" y="212449"/>
                </a:lnTo>
                <a:lnTo>
                  <a:pt x="616223" y="213070"/>
                </a:lnTo>
                <a:lnTo>
                  <a:pt x="585440" y="214477"/>
                </a:lnTo>
                <a:lnTo>
                  <a:pt x="554998" y="216406"/>
                </a:lnTo>
                <a:lnTo>
                  <a:pt x="524779" y="218685"/>
                </a:lnTo>
                <a:lnTo>
                  <a:pt x="495704" y="221196"/>
                </a:lnTo>
                <a:lnTo>
                  <a:pt x="467392" y="223862"/>
                </a:lnTo>
                <a:lnTo>
                  <a:pt x="439587" y="226632"/>
                </a:lnTo>
                <a:lnTo>
                  <a:pt x="412121" y="229471"/>
                </a:lnTo>
                <a:lnTo>
                  <a:pt x="384880" y="232356"/>
                </a:lnTo>
                <a:lnTo>
                  <a:pt x="357789" y="235271"/>
                </a:lnTo>
                <a:lnTo>
                  <a:pt x="331793" y="239199"/>
                </a:lnTo>
                <a:lnTo>
                  <a:pt x="306524" y="243802"/>
                </a:lnTo>
                <a:lnTo>
                  <a:pt x="281740" y="248855"/>
                </a:lnTo>
                <a:lnTo>
                  <a:pt x="238327" y="257115"/>
                </a:lnTo>
                <a:lnTo>
                  <a:pt x="200180" y="264094"/>
                </a:lnTo>
                <a:lnTo>
                  <a:pt x="166691" y="270503"/>
                </a:lnTo>
                <a:lnTo>
                  <a:pt x="135270" y="274012"/>
                </a:lnTo>
                <a:lnTo>
                  <a:pt x="94981" y="278634"/>
                </a:lnTo>
                <a:lnTo>
                  <a:pt x="54701" y="289085"/>
                </a:lnTo>
                <a:lnTo>
                  <a:pt x="17268" y="294188"/>
                </a:lnTo>
                <a:lnTo>
                  <a:pt x="9990" y="291816"/>
                </a:lnTo>
                <a:lnTo>
                  <a:pt x="0" y="2857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49" name="SMARTInkShape-1185"/>
          <p:cNvSpPr/>
          <p:nvPr>
            <p:custDataLst>
              <p:tags r:id="rId7"/>
            </p:custDataLst>
          </p:nvPr>
        </p:nvSpPr>
        <p:spPr bwMode="auto">
          <a:xfrm>
            <a:off x="3679508" y="3134320"/>
            <a:ext cx="1604196" cy="142876"/>
          </a:xfrm>
          <a:custGeom>
            <a:avLst/>
            <a:gdLst/>
            <a:ahLst/>
            <a:cxnLst/>
            <a:rect l="0" t="0" r="0" b="0"/>
            <a:pathLst>
              <a:path w="1604196" h="142876">
                <a:moveTo>
                  <a:pt x="17383" y="133946"/>
                </a:moveTo>
                <a:lnTo>
                  <a:pt x="17383" y="133946"/>
                </a:lnTo>
                <a:lnTo>
                  <a:pt x="12642" y="133946"/>
                </a:lnTo>
                <a:lnTo>
                  <a:pt x="7669" y="136591"/>
                </a:lnTo>
                <a:lnTo>
                  <a:pt x="0" y="142508"/>
                </a:lnTo>
                <a:lnTo>
                  <a:pt x="29413" y="142875"/>
                </a:lnTo>
                <a:lnTo>
                  <a:pt x="72017" y="135187"/>
                </a:lnTo>
                <a:lnTo>
                  <a:pt x="107544" y="124833"/>
                </a:lnTo>
                <a:lnTo>
                  <a:pt x="149489" y="113937"/>
                </a:lnTo>
                <a:lnTo>
                  <a:pt x="181269" y="107525"/>
                </a:lnTo>
                <a:lnTo>
                  <a:pt x="217221" y="101367"/>
                </a:lnTo>
                <a:lnTo>
                  <a:pt x="259658" y="95323"/>
                </a:lnTo>
                <a:lnTo>
                  <a:pt x="282087" y="91330"/>
                </a:lnTo>
                <a:lnTo>
                  <a:pt x="304977" y="86684"/>
                </a:lnTo>
                <a:lnTo>
                  <a:pt x="328175" y="81602"/>
                </a:lnTo>
                <a:lnTo>
                  <a:pt x="351577" y="77222"/>
                </a:lnTo>
                <a:lnTo>
                  <a:pt x="375117" y="73309"/>
                </a:lnTo>
                <a:lnTo>
                  <a:pt x="398747" y="69709"/>
                </a:lnTo>
                <a:lnTo>
                  <a:pt x="424422" y="66316"/>
                </a:lnTo>
                <a:lnTo>
                  <a:pt x="451462" y="63062"/>
                </a:lnTo>
                <a:lnTo>
                  <a:pt x="479409" y="59901"/>
                </a:lnTo>
                <a:lnTo>
                  <a:pt x="507963" y="57794"/>
                </a:lnTo>
                <a:lnTo>
                  <a:pt x="536920" y="56388"/>
                </a:lnTo>
                <a:lnTo>
                  <a:pt x="566148" y="55452"/>
                </a:lnTo>
                <a:lnTo>
                  <a:pt x="596546" y="54827"/>
                </a:lnTo>
                <a:lnTo>
                  <a:pt x="627726" y="54411"/>
                </a:lnTo>
                <a:lnTo>
                  <a:pt x="659426" y="54133"/>
                </a:lnTo>
                <a:lnTo>
                  <a:pt x="691474" y="53949"/>
                </a:lnTo>
                <a:lnTo>
                  <a:pt x="723754" y="53825"/>
                </a:lnTo>
                <a:lnTo>
                  <a:pt x="756187" y="53743"/>
                </a:lnTo>
                <a:lnTo>
                  <a:pt x="788724" y="53688"/>
                </a:lnTo>
                <a:lnTo>
                  <a:pt x="821329" y="53651"/>
                </a:lnTo>
                <a:lnTo>
                  <a:pt x="853980" y="53627"/>
                </a:lnTo>
                <a:lnTo>
                  <a:pt x="886661" y="53611"/>
                </a:lnTo>
                <a:lnTo>
                  <a:pt x="919362" y="53600"/>
                </a:lnTo>
                <a:lnTo>
                  <a:pt x="952078" y="53593"/>
                </a:lnTo>
                <a:lnTo>
                  <a:pt x="984801" y="53588"/>
                </a:lnTo>
                <a:lnTo>
                  <a:pt x="1017532" y="53585"/>
                </a:lnTo>
                <a:lnTo>
                  <a:pt x="1050266" y="53583"/>
                </a:lnTo>
                <a:lnTo>
                  <a:pt x="1082011" y="53581"/>
                </a:lnTo>
                <a:lnTo>
                  <a:pt x="1113096" y="53580"/>
                </a:lnTo>
                <a:lnTo>
                  <a:pt x="1143741" y="53580"/>
                </a:lnTo>
                <a:lnTo>
                  <a:pt x="1174093" y="53579"/>
                </a:lnTo>
                <a:lnTo>
                  <a:pt x="1204249" y="53579"/>
                </a:lnTo>
                <a:lnTo>
                  <a:pt x="1234275" y="53579"/>
                </a:lnTo>
                <a:lnTo>
                  <a:pt x="1263223" y="53578"/>
                </a:lnTo>
                <a:lnTo>
                  <a:pt x="1291450" y="53579"/>
                </a:lnTo>
                <a:lnTo>
                  <a:pt x="1319199" y="53578"/>
                </a:lnTo>
                <a:lnTo>
                  <a:pt x="1344643" y="53578"/>
                </a:lnTo>
                <a:lnTo>
                  <a:pt x="1368551" y="53578"/>
                </a:lnTo>
                <a:lnTo>
                  <a:pt x="1391435" y="53578"/>
                </a:lnTo>
                <a:lnTo>
                  <a:pt x="1435382" y="50932"/>
                </a:lnTo>
                <a:lnTo>
                  <a:pt x="1476081" y="46449"/>
                </a:lnTo>
                <a:lnTo>
                  <a:pt x="1510706" y="41150"/>
                </a:lnTo>
                <a:lnTo>
                  <a:pt x="1553349" y="32587"/>
                </a:lnTo>
                <a:lnTo>
                  <a:pt x="1597849" y="19610"/>
                </a:lnTo>
                <a:lnTo>
                  <a:pt x="1600855" y="18034"/>
                </a:lnTo>
                <a:lnTo>
                  <a:pt x="1602859" y="15992"/>
                </a:lnTo>
                <a:lnTo>
                  <a:pt x="1604195" y="13638"/>
                </a:lnTo>
                <a:lnTo>
                  <a:pt x="1604094" y="11076"/>
                </a:lnTo>
                <a:lnTo>
                  <a:pt x="159793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0" name="SMARTInkShape-1186"/>
          <p:cNvSpPr/>
          <p:nvPr>
            <p:custDataLst>
              <p:tags r:id="rId8"/>
            </p:custDataLst>
          </p:nvPr>
        </p:nvSpPr>
        <p:spPr bwMode="auto">
          <a:xfrm>
            <a:off x="1875235" y="1357313"/>
            <a:ext cx="1393032" cy="125001"/>
          </a:xfrm>
          <a:custGeom>
            <a:avLst/>
            <a:gdLst/>
            <a:ahLst/>
            <a:cxnLst/>
            <a:rect l="0" t="0" r="0" b="0"/>
            <a:pathLst>
              <a:path w="1393032" h="125001">
                <a:moveTo>
                  <a:pt x="0" y="80367"/>
                </a:moveTo>
                <a:lnTo>
                  <a:pt x="0" y="80367"/>
                </a:lnTo>
                <a:lnTo>
                  <a:pt x="0" y="88929"/>
                </a:lnTo>
                <a:lnTo>
                  <a:pt x="7688" y="89264"/>
                </a:lnTo>
                <a:lnTo>
                  <a:pt x="15813" y="95427"/>
                </a:lnTo>
                <a:lnTo>
                  <a:pt x="21249" y="96982"/>
                </a:lnTo>
                <a:lnTo>
                  <a:pt x="23095" y="98389"/>
                </a:lnTo>
                <a:lnTo>
                  <a:pt x="25147" y="102598"/>
                </a:lnTo>
                <a:lnTo>
                  <a:pt x="27679" y="104117"/>
                </a:lnTo>
                <a:lnTo>
                  <a:pt x="50026" y="107881"/>
                </a:lnTo>
                <a:lnTo>
                  <a:pt x="60352" y="113214"/>
                </a:lnTo>
                <a:lnTo>
                  <a:pt x="98743" y="116826"/>
                </a:lnTo>
                <a:lnTo>
                  <a:pt x="135385" y="123741"/>
                </a:lnTo>
                <a:lnTo>
                  <a:pt x="176085" y="124763"/>
                </a:lnTo>
                <a:lnTo>
                  <a:pt x="216462" y="124965"/>
                </a:lnTo>
                <a:lnTo>
                  <a:pt x="253314" y="125000"/>
                </a:lnTo>
                <a:lnTo>
                  <a:pt x="295652" y="122365"/>
                </a:lnTo>
                <a:lnTo>
                  <a:pt x="339616" y="117946"/>
                </a:lnTo>
                <a:lnTo>
                  <a:pt x="374182" y="115920"/>
                </a:lnTo>
                <a:lnTo>
                  <a:pt x="397291" y="113991"/>
                </a:lnTo>
                <a:lnTo>
                  <a:pt x="422618" y="111712"/>
                </a:lnTo>
                <a:lnTo>
                  <a:pt x="463989" y="106535"/>
                </a:lnTo>
                <a:lnTo>
                  <a:pt x="498912" y="101919"/>
                </a:lnTo>
                <a:lnTo>
                  <a:pt x="530970" y="99867"/>
                </a:lnTo>
                <a:lnTo>
                  <a:pt x="564401" y="96310"/>
                </a:lnTo>
                <a:lnTo>
                  <a:pt x="599102" y="91421"/>
                </a:lnTo>
                <a:lnTo>
                  <a:pt x="634369" y="85941"/>
                </a:lnTo>
                <a:lnTo>
                  <a:pt x="667241" y="82844"/>
                </a:lnTo>
                <a:lnTo>
                  <a:pt x="699379" y="80476"/>
                </a:lnTo>
                <a:lnTo>
                  <a:pt x="733507" y="76116"/>
                </a:lnTo>
                <a:lnTo>
                  <a:pt x="765872" y="73516"/>
                </a:lnTo>
                <a:lnTo>
                  <a:pt x="797786" y="72361"/>
                </a:lnTo>
                <a:lnTo>
                  <a:pt x="831813" y="71848"/>
                </a:lnTo>
                <a:lnTo>
                  <a:pt x="866781" y="68974"/>
                </a:lnTo>
                <a:lnTo>
                  <a:pt x="901173" y="65381"/>
                </a:lnTo>
                <a:lnTo>
                  <a:pt x="932995" y="63785"/>
                </a:lnTo>
                <a:lnTo>
                  <a:pt x="963675" y="63075"/>
                </a:lnTo>
                <a:lnTo>
                  <a:pt x="993846" y="62760"/>
                </a:lnTo>
                <a:lnTo>
                  <a:pt x="1037731" y="61590"/>
                </a:lnTo>
                <a:lnTo>
                  <a:pt x="1077303" y="56393"/>
                </a:lnTo>
                <a:lnTo>
                  <a:pt x="1119014" y="53419"/>
                </a:lnTo>
                <a:lnTo>
                  <a:pt x="1156949" y="47688"/>
                </a:lnTo>
                <a:lnTo>
                  <a:pt x="1193325" y="44556"/>
                </a:lnTo>
                <a:lnTo>
                  <a:pt x="1228246" y="37786"/>
                </a:lnTo>
                <a:lnTo>
                  <a:pt x="1267215" y="29255"/>
                </a:lnTo>
                <a:lnTo>
                  <a:pt x="1311566" y="19984"/>
                </a:lnTo>
                <a:lnTo>
                  <a:pt x="1344869" y="10581"/>
                </a:lnTo>
                <a:lnTo>
                  <a:pt x="1368120" y="8263"/>
                </a:lnTo>
                <a:lnTo>
                  <a:pt x="139303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461" name="SMARTInkShape-Group306"/>
          <p:cNvGrpSpPr/>
          <p:nvPr/>
        </p:nvGrpSpPr>
        <p:grpSpPr>
          <a:xfrm>
            <a:off x="714375" y="3973711"/>
            <a:ext cx="1107282" cy="821372"/>
            <a:chOff x="714375" y="3973711"/>
            <a:chExt cx="1107282" cy="821372"/>
          </a:xfrm>
        </p:grpSpPr>
        <p:sp>
          <p:nvSpPr>
            <p:cNvPr id="451" name="SMARTInkShape-1187"/>
            <p:cNvSpPr/>
            <p:nvPr>
              <p:custDataLst>
                <p:tags r:id="rId32"/>
              </p:custDataLst>
            </p:nvPr>
          </p:nvSpPr>
          <p:spPr bwMode="auto">
            <a:xfrm>
              <a:off x="1151930" y="4107656"/>
              <a:ext cx="196454" cy="44649"/>
            </a:xfrm>
            <a:custGeom>
              <a:avLst/>
              <a:gdLst/>
              <a:ahLst/>
              <a:cxnLst/>
              <a:rect l="0" t="0" r="0" b="0"/>
              <a:pathLst>
                <a:path w="196454" h="44649">
                  <a:moveTo>
                    <a:pt x="0" y="35719"/>
                  </a:moveTo>
                  <a:lnTo>
                    <a:pt x="0" y="35719"/>
                  </a:lnTo>
                  <a:lnTo>
                    <a:pt x="29888" y="35719"/>
                  </a:lnTo>
                  <a:lnTo>
                    <a:pt x="69860" y="44280"/>
                  </a:lnTo>
                  <a:lnTo>
                    <a:pt x="113495" y="44634"/>
                  </a:lnTo>
                  <a:lnTo>
                    <a:pt x="154368" y="44648"/>
                  </a:lnTo>
                  <a:lnTo>
                    <a:pt x="175552" y="36960"/>
                  </a:lnTo>
                  <a:lnTo>
                    <a:pt x="190755" y="23399"/>
                  </a:lnTo>
                  <a:lnTo>
                    <a:pt x="193921" y="17675"/>
                  </a:lnTo>
                  <a:lnTo>
                    <a:pt x="19645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2" name="SMARTInkShape-1188"/>
            <p:cNvSpPr/>
            <p:nvPr>
              <p:custDataLst>
                <p:tags r:id="rId33"/>
              </p:custDataLst>
            </p:nvPr>
          </p:nvSpPr>
          <p:spPr bwMode="auto">
            <a:xfrm>
              <a:off x="1616274" y="4402336"/>
              <a:ext cx="205383" cy="62108"/>
            </a:xfrm>
            <a:custGeom>
              <a:avLst/>
              <a:gdLst/>
              <a:ahLst/>
              <a:cxnLst/>
              <a:rect l="0" t="0" r="0" b="0"/>
              <a:pathLst>
                <a:path w="205383" h="62108">
                  <a:moveTo>
                    <a:pt x="0" y="44648"/>
                  </a:moveTo>
                  <a:lnTo>
                    <a:pt x="0" y="44648"/>
                  </a:lnTo>
                  <a:lnTo>
                    <a:pt x="0" y="49388"/>
                  </a:lnTo>
                  <a:lnTo>
                    <a:pt x="992" y="50785"/>
                  </a:lnTo>
                  <a:lnTo>
                    <a:pt x="2645" y="51716"/>
                  </a:lnTo>
                  <a:lnTo>
                    <a:pt x="4740" y="52337"/>
                  </a:lnTo>
                  <a:lnTo>
                    <a:pt x="16250" y="61157"/>
                  </a:lnTo>
                  <a:lnTo>
                    <a:pt x="26863" y="62107"/>
                  </a:lnTo>
                  <a:lnTo>
                    <a:pt x="48227" y="55300"/>
                  </a:lnTo>
                  <a:lnTo>
                    <a:pt x="87365" y="37593"/>
                  </a:lnTo>
                  <a:lnTo>
                    <a:pt x="125766" y="23596"/>
                  </a:lnTo>
                  <a:lnTo>
                    <a:pt x="161176" y="12121"/>
                  </a:lnTo>
                  <a:lnTo>
                    <a:pt x="2053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3" name="SMARTInkShape-1189"/>
            <p:cNvSpPr/>
            <p:nvPr>
              <p:custDataLst>
                <p:tags r:id="rId34"/>
              </p:custDataLst>
            </p:nvPr>
          </p:nvSpPr>
          <p:spPr bwMode="auto">
            <a:xfrm>
              <a:off x="1625203" y="4289459"/>
              <a:ext cx="116087" cy="14651"/>
            </a:xfrm>
            <a:custGeom>
              <a:avLst/>
              <a:gdLst/>
              <a:ahLst/>
              <a:cxnLst/>
              <a:rect l="0" t="0" r="0" b="0"/>
              <a:pathLst>
                <a:path w="116087" h="14651">
                  <a:moveTo>
                    <a:pt x="0" y="14650"/>
                  </a:moveTo>
                  <a:lnTo>
                    <a:pt x="0" y="14650"/>
                  </a:lnTo>
                  <a:lnTo>
                    <a:pt x="37577" y="14650"/>
                  </a:lnTo>
                  <a:lnTo>
                    <a:pt x="78758" y="6088"/>
                  </a:lnTo>
                  <a:lnTo>
                    <a:pt x="87259" y="3238"/>
                  </a:lnTo>
                  <a:lnTo>
                    <a:pt x="90915" y="1089"/>
                  </a:lnTo>
                  <a:lnTo>
                    <a:pt x="94344" y="649"/>
                  </a:lnTo>
                  <a:lnTo>
                    <a:pt x="103912" y="2784"/>
                  </a:lnTo>
                  <a:lnTo>
                    <a:pt x="110014" y="116"/>
                  </a:lnTo>
                  <a:lnTo>
                    <a:pt x="112038" y="0"/>
                  </a:lnTo>
                  <a:lnTo>
                    <a:pt x="113387" y="915"/>
                  </a:lnTo>
                  <a:lnTo>
                    <a:pt x="116086" y="57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4" name="SMARTInkShape-1190"/>
            <p:cNvSpPr/>
            <p:nvPr>
              <p:custDataLst>
                <p:tags r:id="rId35"/>
              </p:custDataLst>
            </p:nvPr>
          </p:nvSpPr>
          <p:spPr bwMode="auto">
            <a:xfrm>
              <a:off x="1419821" y="3973711"/>
              <a:ext cx="160147" cy="598290"/>
            </a:xfrm>
            <a:custGeom>
              <a:avLst/>
              <a:gdLst/>
              <a:ahLst/>
              <a:cxnLst/>
              <a:rect l="0" t="0" r="0" b="0"/>
              <a:pathLst>
                <a:path w="160147" h="598290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4740" y="7689"/>
                  </a:lnTo>
                  <a:lnTo>
                    <a:pt x="6136" y="9094"/>
                  </a:lnTo>
                  <a:lnTo>
                    <a:pt x="7688" y="13302"/>
                  </a:lnTo>
                  <a:lnTo>
                    <a:pt x="9094" y="14821"/>
                  </a:lnTo>
                  <a:lnTo>
                    <a:pt x="13302" y="16509"/>
                  </a:lnTo>
                  <a:lnTo>
                    <a:pt x="18479" y="22551"/>
                  </a:lnTo>
                  <a:lnTo>
                    <a:pt x="47832" y="63702"/>
                  </a:lnTo>
                  <a:lnTo>
                    <a:pt x="75346" y="108176"/>
                  </a:lnTo>
                  <a:lnTo>
                    <a:pt x="95764" y="145722"/>
                  </a:lnTo>
                  <a:lnTo>
                    <a:pt x="109646" y="186322"/>
                  </a:lnTo>
                  <a:lnTo>
                    <a:pt x="121161" y="220724"/>
                  </a:lnTo>
                  <a:lnTo>
                    <a:pt x="134216" y="260818"/>
                  </a:lnTo>
                  <a:lnTo>
                    <a:pt x="143326" y="291867"/>
                  </a:lnTo>
                  <a:lnTo>
                    <a:pt x="154033" y="331660"/>
                  </a:lnTo>
                  <a:lnTo>
                    <a:pt x="158748" y="368585"/>
                  </a:lnTo>
                  <a:lnTo>
                    <a:pt x="160146" y="404662"/>
                  </a:lnTo>
                  <a:lnTo>
                    <a:pt x="159625" y="446271"/>
                  </a:lnTo>
                  <a:lnTo>
                    <a:pt x="152578" y="479053"/>
                  </a:lnTo>
                  <a:lnTo>
                    <a:pt x="135567" y="517300"/>
                  </a:lnTo>
                  <a:lnTo>
                    <a:pt x="122850" y="541880"/>
                  </a:lnTo>
                  <a:lnTo>
                    <a:pt x="103868" y="561732"/>
                  </a:lnTo>
                  <a:lnTo>
                    <a:pt x="62507" y="5982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5" name="SMARTInkShape-1191"/>
            <p:cNvSpPr/>
            <p:nvPr>
              <p:custDataLst>
                <p:tags r:id="rId36"/>
              </p:custDataLst>
            </p:nvPr>
          </p:nvSpPr>
          <p:spPr bwMode="auto">
            <a:xfrm>
              <a:off x="1303735" y="4063008"/>
              <a:ext cx="71438" cy="89298"/>
            </a:xfrm>
            <a:custGeom>
              <a:avLst/>
              <a:gdLst/>
              <a:ahLst/>
              <a:cxnLst/>
              <a:rect l="0" t="0" r="0" b="0"/>
              <a:pathLst>
                <a:path w="71438" h="89298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992" y="8102"/>
                  </a:lnTo>
                  <a:lnTo>
                    <a:pt x="4740" y="8561"/>
                  </a:lnTo>
                  <a:lnTo>
                    <a:pt x="9713" y="14057"/>
                  </a:lnTo>
                  <a:lnTo>
                    <a:pt x="15231" y="21130"/>
                  </a:lnTo>
                  <a:lnTo>
                    <a:pt x="32772" y="32429"/>
                  </a:lnTo>
                  <a:lnTo>
                    <a:pt x="41680" y="35736"/>
                  </a:lnTo>
                  <a:lnTo>
                    <a:pt x="47628" y="40026"/>
                  </a:lnTo>
                  <a:lnTo>
                    <a:pt x="50933" y="45240"/>
                  </a:lnTo>
                  <a:lnTo>
                    <a:pt x="53395" y="50864"/>
                  </a:lnTo>
                  <a:lnTo>
                    <a:pt x="57796" y="56672"/>
                  </a:lnTo>
                  <a:lnTo>
                    <a:pt x="63059" y="59914"/>
                  </a:lnTo>
                  <a:lnTo>
                    <a:pt x="65852" y="60778"/>
                  </a:lnTo>
                  <a:lnTo>
                    <a:pt x="67713" y="62347"/>
                  </a:lnTo>
                  <a:lnTo>
                    <a:pt x="69782" y="66736"/>
                  </a:lnTo>
                  <a:lnTo>
                    <a:pt x="71437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6" name="SMARTInkShape-1192"/>
            <p:cNvSpPr/>
            <p:nvPr>
              <p:custDataLst>
                <p:tags r:id="rId37"/>
              </p:custDataLst>
            </p:nvPr>
          </p:nvSpPr>
          <p:spPr bwMode="auto">
            <a:xfrm>
              <a:off x="1280832" y="4232672"/>
              <a:ext cx="156849" cy="283796"/>
            </a:xfrm>
            <a:custGeom>
              <a:avLst/>
              <a:gdLst/>
              <a:ahLst/>
              <a:cxnLst/>
              <a:rect l="0" t="0" r="0" b="0"/>
              <a:pathLst>
                <a:path w="156849" h="283796">
                  <a:moveTo>
                    <a:pt x="67551" y="0"/>
                  </a:moveTo>
                  <a:lnTo>
                    <a:pt x="67551" y="0"/>
                  </a:lnTo>
                  <a:lnTo>
                    <a:pt x="62811" y="4740"/>
                  </a:lnTo>
                  <a:lnTo>
                    <a:pt x="57837" y="7068"/>
                  </a:lnTo>
                  <a:lnTo>
                    <a:pt x="55122" y="7689"/>
                  </a:lnTo>
                  <a:lnTo>
                    <a:pt x="46560" y="13302"/>
                  </a:lnTo>
                  <a:lnTo>
                    <a:pt x="37739" y="21249"/>
                  </a:lnTo>
                  <a:lnTo>
                    <a:pt x="34458" y="29619"/>
                  </a:lnTo>
                  <a:lnTo>
                    <a:pt x="32007" y="38961"/>
                  </a:lnTo>
                  <a:lnTo>
                    <a:pt x="10887" y="82548"/>
                  </a:lnTo>
                  <a:lnTo>
                    <a:pt x="5813" y="125303"/>
                  </a:lnTo>
                  <a:lnTo>
                    <a:pt x="0" y="169702"/>
                  </a:lnTo>
                  <a:lnTo>
                    <a:pt x="4183" y="209577"/>
                  </a:lnTo>
                  <a:lnTo>
                    <a:pt x="14643" y="247937"/>
                  </a:lnTo>
                  <a:lnTo>
                    <a:pt x="23101" y="264624"/>
                  </a:lnTo>
                  <a:lnTo>
                    <a:pt x="26011" y="268689"/>
                  </a:lnTo>
                  <a:lnTo>
                    <a:pt x="49069" y="279151"/>
                  </a:lnTo>
                  <a:lnTo>
                    <a:pt x="71556" y="283795"/>
                  </a:lnTo>
                  <a:lnTo>
                    <a:pt x="84544" y="282235"/>
                  </a:lnTo>
                  <a:lnTo>
                    <a:pt x="109052" y="273149"/>
                  </a:lnTo>
                  <a:lnTo>
                    <a:pt x="156848" y="2321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7" name="SMARTInkShape-1193"/>
            <p:cNvSpPr/>
            <p:nvPr>
              <p:custDataLst>
                <p:tags r:id="rId38"/>
              </p:custDataLst>
            </p:nvPr>
          </p:nvSpPr>
          <p:spPr bwMode="auto">
            <a:xfrm>
              <a:off x="1205508" y="4250640"/>
              <a:ext cx="80316" cy="294572"/>
            </a:xfrm>
            <a:custGeom>
              <a:avLst/>
              <a:gdLst/>
              <a:ahLst/>
              <a:cxnLst/>
              <a:rect l="0" t="0" r="0" b="0"/>
              <a:pathLst>
                <a:path w="80316" h="294572">
                  <a:moveTo>
                    <a:pt x="0" y="8821"/>
                  </a:moveTo>
                  <a:lnTo>
                    <a:pt x="0" y="8821"/>
                  </a:lnTo>
                  <a:lnTo>
                    <a:pt x="0" y="4081"/>
                  </a:lnTo>
                  <a:lnTo>
                    <a:pt x="992" y="2684"/>
                  </a:lnTo>
                  <a:lnTo>
                    <a:pt x="2646" y="1753"/>
                  </a:lnTo>
                  <a:lnTo>
                    <a:pt x="16250" y="0"/>
                  </a:lnTo>
                  <a:lnTo>
                    <a:pt x="41747" y="23809"/>
                  </a:lnTo>
                  <a:lnTo>
                    <a:pt x="53593" y="38277"/>
                  </a:lnTo>
                  <a:lnTo>
                    <a:pt x="73608" y="78000"/>
                  </a:lnTo>
                  <a:lnTo>
                    <a:pt x="79477" y="112311"/>
                  </a:lnTo>
                  <a:lnTo>
                    <a:pt x="80315" y="154632"/>
                  </a:lnTo>
                  <a:lnTo>
                    <a:pt x="77711" y="181123"/>
                  </a:lnTo>
                  <a:lnTo>
                    <a:pt x="62275" y="222581"/>
                  </a:lnTo>
                  <a:lnTo>
                    <a:pt x="57443" y="234794"/>
                  </a:lnTo>
                  <a:lnTo>
                    <a:pt x="53731" y="251834"/>
                  </a:lnTo>
                  <a:lnTo>
                    <a:pt x="45796" y="264600"/>
                  </a:lnTo>
                  <a:lnTo>
                    <a:pt x="19958" y="292392"/>
                  </a:lnTo>
                  <a:lnTo>
                    <a:pt x="16146" y="293602"/>
                  </a:lnTo>
                  <a:lnTo>
                    <a:pt x="8930" y="2945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8" name="SMARTInkShape-1194"/>
            <p:cNvSpPr/>
            <p:nvPr>
              <p:custDataLst>
                <p:tags r:id="rId39"/>
              </p:custDataLst>
            </p:nvPr>
          </p:nvSpPr>
          <p:spPr bwMode="auto">
            <a:xfrm>
              <a:off x="973459" y="4036251"/>
              <a:ext cx="124894" cy="598053"/>
            </a:xfrm>
            <a:custGeom>
              <a:avLst/>
              <a:gdLst/>
              <a:ahLst/>
              <a:cxnLst/>
              <a:rect l="0" t="0" r="0" b="0"/>
              <a:pathLst>
                <a:path w="124894" h="598053">
                  <a:moveTo>
                    <a:pt x="124893" y="8897"/>
                  </a:moveTo>
                  <a:lnTo>
                    <a:pt x="124893" y="8897"/>
                  </a:lnTo>
                  <a:lnTo>
                    <a:pt x="124893" y="336"/>
                  </a:lnTo>
                  <a:lnTo>
                    <a:pt x="117204" y="0"/>
                  </a:lnTo>
                  <a:lnTo>
                    <a:pt x="81421" y="34520"/>
                  </a:lnTo>
                  <a:lnTo>
                    <a:pt x="66182" y="57872"/>
                  </a:lnTo>
                  <a:lnTo>
                    <a:pt x="45846" y="98764"/>
                  </a:lnTo>
                  <a:lnTo>
                    <a:pt x="30492" y="142147"/>
                  </a:lnTo>
                  <a:lnTo>
                    <a:pt x="20965" y="183095"/>
                  </a:lnTo>
                  <a:lnTo>
                    <a:pt x="12850" y="227640"/>
                  </a:lnTo>
                  <a:lnTo>
                    <a:pt x="10604" y="260898"/>
                  </a:lnTo>
                  <a:lnTo>
                    <a:pt x="6960" y="292877"/>
                  </a:lnTo>
                  <a:lnTo>
                    <a:pt x="3025" y="324618"/>
                  </a:lnTo>
                  <a:lnTo>
                    <a:pt x="1276" y="358569"/>
                  </a:lnTo>
                  <a:lnTo>
                    <a:pt x="292" y="401672"/>
                  </a:lnTo>
                  <a:lnTo>
                    <a:pt x="0" y="444318"/>
                  </a:lnTo>
                  <a:lnTo>
                    <a:pt x="4654" y="483633"/>
                  </a:lnTo>
                  <a:lnTo>
                    <a:pt x="10906" y="527698"/>
                  </a:lnTo>
                  <a:lnTo>
                    <a:pt x="17137" y="570761"/>
                  </a:lnTo>
                  <a:lnTo>
                    <a:pt x="18462" y="582067"/>
                  </a:lnTo>
                  <a:lnTo>
                    <a:pt x="22358" y="590400"/>
                  </a:lnTo>
                  <a:lnTo>
                    <a:pt x="24786" y="593019"/>
                  </a:lnTo>
                  <a:lnTo>
                    <a:pt x="33976" y="597567"/>
                  </a:lnTo>
                  <a:lnTo>
                    <a:pt x="39856" y="598052"/>
                  </a:lnTo>
                  <a:lnTo>
                    <a:pt x="42405" y="596136"/>
                  </a:lnTo>
                  <a:lnTo>
                    <a:pt x="53455" y="5803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9" name="SMARTInkShape-1195"/>
            <p:cNvSpPr/>
            <p:nvPr>
              <p:custDataLst>
                <p:tags r:id="rId40"/>
              </p:custDataLst>
            </p:nvPr>
          </p:nvSpPr>
          <p:spPr bwMode="auto">
            <a:xfrm>
              <a:off x="714375" y="4179615"/>
              <a:ext cx="195080" cy="329878"/>
            </a:xfrm>
            <a:custGeom>
              <a:avLst/>
              <a:gdLst/>
              <a:ahLst/>
              <a:cxnLst/>
              <a:rect l="0" t="0" r="0" b="0"/>
              <a:pathLst>
                <a:path w="195080" h="329878">
                  <a:moveTo>
                    <a:pt x="17860" y="44127"/>
                  </a:moveTo>
                  <a:lnTo>
                    <a:pt x="17860" y="44127"/>
                  </a:lnTo>
                  <a:lnTo>
                    <a:pt x="56245" y="8388"/>
                  </a:lnTo>
                  <a:lnTo>
                    <a:pt x="66669" y="3438"/>
                  </a:lnTo>
                  <a:lnTo>
                    <a:pt x="95406" y="0"/>
                  </a:lnTo>
                  <a:lnTo>
                    <a:pt x="113156" y="4374"/>
                  </a:lnTo>
                  <a:lnTo>
                    <a:pt x="141144" y="20483"/>
                  </a:lnTo>
                  <a:lnTo>
                    <a:pt x="149712" y="28989"/>
                  </a:lnTo>
                  <a:lnTo>
                    <a:pt x="173902" y="59580"/>
                  </a:lnTo>
                  <a:lnTo>
                    <a:pt x="185250" y="89348"/>
                  </a:lnTo>
                  <a:lnTo>
                    <a:pt x="187505" y="99944"/>
                  </a:lnTo>
                  <a:lnTo>
                    <a:pt x="193361" y="112480"/>
                  </a:lnTo>
                  <a:lnTo>
                    <a:pt x="195079" y="122793"/>
                  </a:lnTo>
                  <a:lnTo>
                    <a:pt x="191306" y="139755"/>
                  </a:lnTo>
                  <a:lnTo>
                    <a:pt x="172514" y="181071"/>
                  </a:lnTo>
                  <a:lnTo>
                    <a:pt x="161689" y="199907"/>
                  </a:lnTo>
                  <a:lnTo>
                    <a:pt x="122515" y="242730"/>
                  </a:lnTo>
                  <a:lnTo>
                    <a:pt x="80225" y="279203"/>
                  </a:lnTo>
                  <a:lnTo>
                    <a:pt x="35784" y="313996"/>
                  </a:lnTo>
                  <a:lnTo>
                    <a:pt x="12176" y="326446"/>
                  </a:lnTo>
                  <a:lnTo>
                    <a:pt x="0" y="3298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0" name="SMARTInkShape-1196"/>
            <p:cNvSpPr/>
            <p:nvPr>
              <p:custDataLst>
                <p:tags r:id="rId41"/>
              </p:custDataLst>
            </p:nvPr>
          </p:nvSpPr>
          <p:spPr bwMode="auto">
            <a:xfrm>
              <a:off x="732235" y="4286260"/>
              <a:ext cx="8930" cy="508823"/>
            </a:xfrm>
            <a:custGeom>
              <a:avLst/>
              <a:gdLst/>
              <a:ahLst/>
              <a:cxnLst/>
              <a:rect l="0" t="0" r="0" b="0"/>
              <a:pathLst>
                <a:path w="8930" h="508823">
                  <a:moveTo>
                    <a:pt x="8929" y="8920"/>
                  </a:moveTo>
                  <a:lnTo>
                    <a:pt x="8929" y="8920"/>
                  </a:lnTo>
                  <a:lnTo>
                    <a:pt x="8929" y="22"/>
                  </a:lnTo>
                  <a:lnTo>
                    <a:pt x="4189" y="0"/>
                  </a:lnTo>
                  <a:lnTo>
                    <a:pt x="2792" y="988"/>
                  </a:lnTo>
                  <a:lnTo>
                    <a:pt x="1861" y="2640"/>
                  </a:lnTo>
                  <a:lnTo>
                    <a:pt x="551" y="12350"/>
                  </a:lnTo>
                  <a:lnTo>
                    <a:pt x="32" y="50792"/>
                  </a:lnTo>
                  <a:lnTo>
                    <a:pt x="4" y="95389"/>
                  </a:lnTo>
                  <a:lnTo>
                    <a:pt x="1" y="133097"/>
                  </a:lnTo>
                  <a:lnTo>
                    <a:pt x="0" y="172052"/>
                  </a:lnTo>
                  <a:lnTo>
                    <a:pt x="0" y="212367"/>
                  </a:lnTo>
                  <a:lnTo>
                    <a:pt x="0" y="252094"/>
                  </a:lnTo>
                  <a:lnTo>
                    <a:pt x="0" y="295284"/>
                  </a:lnTo>
                  <a:lnTo>
                    <a:pt x="0" y="336854"/>
                  </a:lnTo>
                  <a:lnTo>
                    <a:pt x="0" y="374307"/>
                  </a:lnTo>
                  <a:lnTo>
                    <a:pt x="0" y="417777"/>
                  </a:lnTo>
                  <a:lnTo>
                    <a:pt x="2645" y="461437"/>
                  </a:lnTo>
                  <a:lnTo>
                    <a:pt x="8377" y="490085"/>
                  </a:lnTo>
                  <a:lnTo>
                    <a:pt x="8926" y="508822"/>
                  </a:lnTo>
                  <a:lnTo>
                    <a:pt x="4188" y="504194"/>
                  </a:lnTo>
                  <a:lnTo>
                    <a:pt x="1861" y="496602"/>
                  </a:lnTo>
                  <a:lnTo>
                    <a:pt x="0" y="4643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66" name="SMARTInkShape-Group307"/>
          <p:cNvGrpSpPr/>
          <p:nvPr/>
        </p:nvGrpSpPr>
        <p:grpSpPr>
          <a:xfrm>
            <a:off x="2223495" y="3848695"/>
            <a:ext cx="865173" cy="839061"/>
            <a:chOff x="2223495" y="3848695"/>
            <a:chExt cx="865173" cy="839061"/>
          </a:xfrm>
        </p:grpSpPr>
        <p:sp>
          <p:nvSpPr>
            <p:cNvPr id="462" name="SMARTInkShape-1197"/>
            <p:cNvSpPr/>
            <p:nvPr>
              <p:custDataLst>
                <p:tags r:id="rId28"/>
              </p:custDataLst>
            </p:nvPr>
          </p:nvSpPr>
          <p:spPr bwMode="auto">
            <a:xfrm>
              <a:off x="2902148" y="3848695"/>
              <a:ext cx="186520" cy="571501"/>
            </a:xfrm>
            <a:custGeom>
              <a:avLst/>
              <a:gdLst/>
              <a:ahLst/>
              <a:cxnLst/>
              <a:rect l="0" t="0" r="0" b="0"/>
              <a:pathLst>
                <a:path w="186520" h="571501">
                  <a:moveTo>
                    <a:pt x="0" y="0"/>
                  </a:moveTo>
                  <a:lnTo>
                    <a:pt x="0" y="0"/>
                  </a:lnTo>
                  <a:lnTo>
                    <a:pt x="4741" y="4741"/>
                  </a:lnTo>
                  <a:lnTo>
                    <a:pt x="9714" y="7068"/>
                  </a:lnTo>
                  <a:lnTo>
                    <a:pt x="12429" y="7689"/>
                  </a:lnTo>
                  <a:lnTo>
                    <a:pt x="20991" y="13303"/>
                  </a:lnTo>
                  <a:lnTo>
                    <a:pt x="44655" y="53865"/>
                  </a:lnTo>
                  <a:lnTo>
                    <a:pt x="60525" y="90511"/>
                  </a:lnTo>
                  <a:lnTo>
                    <a:pt x="77575" y="120415"/>
                  </a:lnTo>
                  <a:lnTo>
                    <a:pt x="96324" y="153067"/>
                  </a:lnTo>
                  <a:lnTo>
                    <a:pt x="117887" y="190731"/>
                  </a:lnTo>
                  <a:lnTo>
                    <a:pt x="137723" y="226652"/>
                  </a:lnTo>
                  <a:lnTo>
                    <a:pt x="155460" y="264602"/>
                  </a:lnTo>
                  <a:lnTo>
                    <a:pt x="171850" y="299548"/>
                  </a:lnTo>
                  <a:lnTo>
                    <a:pt x="182439" y="330188"/>
                  </a:lnTo>
                  <a:lnTo>
                    <a:pt x="186519" y="372947"/>
                  </a:lnTo>
                  <a:lnTo>
                    <a:pt x="182585" y="415092"/>
                  </a:lnTo>
                  <a:lnTo>
                    <a:pt x="171261" y="454505"/>
                  </a:lnTo>
                  <a:lnTo>
                    <a:pt x="155475" y="480941"/>
                  </a:lnTo>
                  <a:lnTo>
                    <a:pt x="120134" y="519128"/>
                  </a:lnTo>
                  <a:lnTo>
                    <a:pt x="82559" y="549809"/>
                  </a:lnTo>
                  <a:lnTo>
                    <a:pt x="35719" y="5715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3" name="SMARTInkShape-1198"/>
            <p:cNvSpPr/>
            <p:nvPr>
              <p:custDataLst>
                <p:tags r:id="rId29"/>
              </p:custDataLst>
            </p:nvPr>
          </p:nvSpPr>
          <p:spPr bwMode="auto">
            <a:xfrm>
              <a:off x="2635812" y="4134445"/>
              <a:ext cx="248478" cy="258839"/>
            </a:xfrm>
            <a:custGeom>
              <a:avLst/>
              <a:gdLst/>
              <a:ahLst/>
              <a:cxnLst/>
              <a:rect l="0" t="0" r="0" b="0"/>
              <a:pathLst>
                <a:path w="248478" h="258839">
                  <a:moveTo>
                    <a:pt x="52024" y="0"/>
                  </a:moveTo>
                  <a:lnTo>
                    <a:pt x="52024" y="0"/>
                  </a:lnTo>
                  <a:lnTo>
                    <a:pt x="47284" y="4740"/>
                  </a:lnTo>
                  <a:lnTo>
                    <a:pt x="46879" y="6137"/>
                  </a:lnTo>
                  <a:lnTo>
                    <a:pt x="47602" y="7068"/>
                  </a:lnTo>
                  <a:lnTo>
                    <a:pt x="51765" y="8821"/>
                  </a:lnTo>
                  <a:lnTo>
                    <a:pt x="95136" y="8929"/>
                  </a:lnTo>
                  <a:lnTo>
                    <a:pt x="134460" y="18024"/>
                  </a:lnTo>
                  <a:lnTo>
                    <a:pt x="147115" y="23751"/>
                  </a:lnTo>
                  <a:lnTo>
                    <a:pt x="161999" y="26881"/>
                  </a:lnTo>
                  <a:lnTo>
                    <a:pt x="173135" y="33652"/>
                  </a:lnTo>
                  <a:lnTo>
                    <a:pt x="179603" y="39099"/>
                  </a:lnTo>
                  <a:lnTo>
                    <a:pt x="183140" y="44829"/>
                  </a:lnTo>
                  <a:lnTo>
                    <a:pt x="185410" y="56591"/>
                  </a:lnTo>
                  <a:lnTo>
                    <a:pt x="185804" y="65495"/>
                  </a:lnTo>
                  <a:lnTo>
                    <a:pt x="173526" y="95774"/>
                  </a:lnTo>
                  <a:lnTo>
                    <a:pt x="160234" y="113265"/>
                  </a:lnTo>
                  <a:lnTo>
                    <a:pt x="118581" y="148842"/>
                  </a:lnTo>
                  <a:lnTo>
                    <a:pt x="77143" y="192237"/>
                  </a:lnTo>
                  <a:lnTo>
                    <a:pt x="37517" y="224346"/>
                  </a:lnTo>
                  <a:lnTo>
                    <a:pt x="15387" y="237755"/>
                  </a:lnTo>
                  <a:lnTo>
                    <a:pt x="8757" y="245953"/>
                  </a:lnTo>
                  <a:lnTo>
                    <a:pt x="3690" y="248219"/>
                  </a:lnTo>
                  <a:lnTo>
                    <a:pt x="1942" y="249815"/>
                  </a:lnTo>
                  <a:lnTo>
                    <a:pt x="0" y="254235"/>
                  </a:lnTo>
                  <a:lnTo>
                    <a:pt x="474" y="255810"/>
                  </a:lnTo>
                  <a:lnTo>
                    <a:pt x="1782" y="256861"/>
                  </a:lnTo>
                  <a:lnTo>
                    <a:pt x="5882" y="258028"/>
                  </a:lnTo>
                  <a:lnTo>
                    <a:pt x="19477" y="258838"/>
                  </a:lnTo>
                  <a:lnTo>
                    <a:pt x="63839" y="247933"/>
                  </a:lnTo>
                  <a:lnTo>
                    <a:pt x="104990" y="235864"/>
                  </a:lnTo>
                  <a:lnTo>
                    <a:pt x="142612" y="227918"/>
                  </a:lnTo>
                  <a:lnTo>
                    <a:pt x="182583" y="211224"/>
                  </a:lnTo>
                  <a:lnTo>
                    <a:pt x="192072" y="202687"/>
                  </a:lnTo>
                  <a:lnTo>
                    <a:pt x="200588" y="193271"/>
                  </a:lnTo>
                  <a:lnTo>
                    <a:pt x="237060" y="167180"/>
                  </a:lnTo>
                  <a:lnTo>
                    <a:pt x="248477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4" name="SMARTInkShape-1199"/>
            <p:cNvSpPr/>
            <p:nvPr>
              <p:custDataLst>
                <p:tags r:id="rId30"/>
              </p:custDataLst>
            </p:nvPr>
          </p:nvSpPr>
          <p:spPr bwMode="auto">
            <a:xfrm>
              <a:off x="2474049" y="3937992"/>
              <a:ext cx="160210" cy="494967"/>
            </a:xfrm>
            <a:custGeom>
              <a:avLst/>
              <a:gdLst/>
              <a:ahLst/>
              <a:cxnLst/>
              <a:rect l="0" t="0" r="0" b="0"/>
              <a:pathLst>
                <a:path w="160210" h="494967">
                  <a:moveTo>
                    <a:pt x="160209" y="0"/>
                  </a:moveTo>
                  <a:lnTo>
                    <a:pt x="160209" y="0"/>
                  </a:lnTo>
                  <a:lnTo>
                    <a:pt x="146907" y="0"/>
                  </a:lnTo>
                  <a:lnTo>
                    <a:pt x="141729" y="2646"/>
                  </a:lnTo>
                  <a:lnTo>
                    <a:pt x="97453" y="36572"/>
                  </a:lnTo>
                  <a:lnTo>
                    <a:pt x="73839" y="64440"/>
                  </a:lnTo>
                  <a:lnTo>
                    <a:pt x="51184" y="107411"/>
                  </a:lnTo>
                  <a:lnTo>
                    <a:pt x="33612" y="147666"/>
                  </a:lnTo>
                  <a:lnTo>
                    <a:pt x="23700" y="186848"/>
                  </a:lnTo>
                  <a:lnTo>
                    <a:pt x="14480" y="225137"/>
                  </a:lnTo>
                  <a:lnTo>
                    <a:pt x="8459" y="262779"/>
                  </a:lnTo>
                  <a:lnTo>
                    <a:pt x="3468" y="305306"/>
                  </a:lnTo>
                  <a:lnTo>
                    <a:pt x="1249" y="340744"/>
                  </a:lnTo>
                  <a:lnTo>
                    <a:pt x="0" y="379104"/>
                  </a:lnTo>
                  <a:lnTo>
                    <a:pt x="6707" y="418733"/>
                  </a:lnTo>
                  <a:lnTo>
                    <a:pt x="15739" y="459476"/>
                  </a:lnTo>
                  <a:lnTo>
                    <a:pt x="19271" y="469787"/>
                  </a:lnTo>
                  <a:lnTo>
                    <a:pt x="21602" y="473926"/>
                  </a:lnTo>
                  <a:lnTo>
                    <a:pt x="45972" y="493905"/>
                  </a:lnTo>
                  <a:lnTo>
                    <a:pt x="50316" y="494966"/>
                  </a:lnTo>
                  <a:lnTo>
                    <a:pt x="70912" y="4911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5" name="SMARTInkShape-1200"/>
            <p:cNvSpPr/>
            <p:nvPr>
              <p:custDataLst>
                <p:tags r:id="rId31"/>
              </p:custDataLst>
            </p:nvPr>
          </p:nvSpPr>
          <p:spPr bwMode="auto">
            <a:xfrm>
              <a:off x="2223495" y="4072463"/>
              <a:ext cx="203463" cy="615293"/>
            </a:xfrm>
            <a:custGeom>
              <a:avLst/>
              <a:gdLst/>
              <a:ahLst/>
              <a:cxnLst/>
              <a:rect l="0" t="0" r="0" b="0"/>
              <a:pathLst>
                <a:path w="203463" h="615293">
                  <a:moveTo>
                    <a:pt x="35716" y="97701"/>
                  </a:moveTo>
                  <a:lnTo>
                    <a:pt x="35716" y="97701"/>
                  </a:lnTo>
                  <a:lnTo>
                    <a:pt x="28027" y="105390"/>
                  </a:lnTo>
                  <a:lnTo>
                    <a:pt x="27154" y="111003"/>
                  </a:lnTo>
                  <a:lnTo>
                    <a:pt x="26808" y="153877"/>
                  </a:lnTo>
                  <a:lnTo>
                    <a:pt x="26791" y="197029"/>
                  </a:lnTo>
                  <a:lnTo>
                    <a:pt x="26788" y="234619"/>
                  </a:lnTo>
                  <a:lnTo>
                    <a:pt x="26787" y="277175"/>
                  </a:lnTo>
                  <a:lnTo>
                    <a:pt x="26786" y="321204"/>
                  </a:lnTo>
                  <a:lnTo>
                    <a:pt x="25794" y="351817"/>
                  </a:lnTo>
                  <a:lnTo>
                    <a:pt x="22046" y="385266"/>
                  </a:lnTo>
                  <a:lnTo>
                    <a:pt x="17073" y="417331"/>
                  </a:lnTo>
                  <a:lnTo>
                    <a:pt x="12547" y="448118"/>
                  </a:lnTo>
                  <a:lnTo>
                    <a:pt x="10536" y="478338"/>
                  </a:lnTo>
                  <a:lnTo>
                    <a:pt x="6996" y="508305"/>
                  </a:lnTo>
                  <a:lnTo>
                    <a:pt x="2071" y="547776"/>
                  </a:lnTo>
                  <a:lnTo>
                    <a:pt x="270" y="589931"/>
                  </a:lnTo>
                  <a:lnTo>
                    <a:pt x="0" y="615292"/>
                  </a:lnTo>
                  <a:lnTo>
                    <a:pt x="990" y="578012"/>
                  </a:lnTo>
                  <a:lnTo>
                    <a:pt x="7065" y="541165"/>
                  </a:lnTo>
                  <a:lnTo>
                    <a:pt x="11021" y="507572"/>
                  </a:lnTo>
                  <a:lnTo>
                    <a:pt x="15831" y="467191"/>
                  </a:lnTo>
                  <a:lnTo>
                    <a:pt x="16956" y="434559"/>
                  </a:lnTo>
                  <a:lnTo>
                    <a:pt x="17457" y="400212"/>
                  </a:lnTo>
                  <a:lnTo>
                    <a:pt x="20325" y="365104"/>
                  </a:lnTo>
                  <a:lnTo>
                    <a:pt x="23915" y="328664"/>
                  </a:lnTo>
                  <a:lnTo>
                    <a:pt x="25510" y="289317"/>
                  </a:lnTo>
                  <a:lnTo>
                    <a:pt x="26219" y="248679"/>
                  </a:lnTo>
                  <a:lnTo>
                    <a:pt x="27526" y="208458"/>
                  </a:lnTo>
                  <a:lnTo>
                    <a:pt x="31415" y="170739"/>
                  </a:lnTo>
                  <a:lnTo>
                    <a:pt x="39182" y="130256"/>
                  </a:lnTo>
                  <a:lnTo>
                    <a:pt x="44559" y="90902"/>
                  </a:lnTo>
                  <a:lnTo>
                    <a:pt x="55606" y="51490"/>
                  </a:lnTo>
                  <a:lnTo>
                    <a:pt x="70074" y="14485"/>
                  </a:lnTo>
                  <a:lnTo>
                    <a:pt x="76121" y="8461"/>
                  </a:lnTo>
                  <a:lnTo>
                    <a:pt x="84432" y="3468"/>
                  </a:lnTo>
                  <a:lnTo>
                    <a:pt x="95681" y="658"/>
                  </a:lnTo>
                  <a:lnTo>
                    <a:pt x="105692" y="0"/>
                  </a:lnTo>
                  <a:lnTo>
                    <a:pt x="122485" y="4371"/>
                  </a:lnTo>
                  <a:lnTo>
                    <a:pt x="163734" y="23399"/>
                  </a:lnTo>
                  <a:lnTo>
                    <a:pt x="180583" y="33242"/>
                  </a:lnTo>
                  <a:lnTo>
                    <a:pt x="195668" y="53843"/>
                  </a:lnTo>
                  <a:lnTo>
                    <a:pt x="201064" y="66302"/>
                  </a:lnTo>
                  <a:lnTo>
                    <a:pt x="203462" y="81762"/>
                  </a:lnTo>
                  <a:lnTo>
                    <a:pt x="197872" y="122077"/>
                  </a:lnTo>
                  <a:lnTo>
                    <a:pt x="189044" y="149572"/>
                  </a:lnTo>
                  <a:lnTo>
                    <a:pt x="163125" y="188145"/>
                  </a:lnTo>
                  <a:lnTo>
                    <a:pt x="127938" y="228248"/>
                  </a:lnTo>
                  <a:lnTo>
                    <a:pt x="84578" y="264351"/>
                  </a:lnTo>
                  <a:lnTo>
                    <a:pt x="71435" y="2762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9" name="SMARTInkShape-Group308"/>
          <p:cNvGrpSpPr/>
          <p:nvPr/>
        </p:nvGrpSpPr>
        <p:grpSpPr>
          <a:xfrm>
            <a:off x="3321887" y="3634383"/>
            <a:ext cx="1624592" cy="1678600"/>
            <a:chOff x="3321887" y="3634383"/>
            <a:chExt cx="1624592" cy="1678600"/>
          </a:xfrm>
        </p:grpSpPr>
        <p:sp>
          <p:nvSpPr>
            <p:cNvPr id="467" name="SMARTInkShape-1201"/>
            <p:cNvSpPr/>
            <p:nvPr>
              <p:custDataLst>
                <p:tags r:id="rId16"/>
              </p:custDataLst>
            </p:nvPr>
          </p:nvSpPr>
          <p:spPr bwMode="auto">
            <a:xfrm>
              <a:off x="3830836" y="4857750"/>
              <a:ext cx="205384" cy="446290"/>
            </a:xfrm>
            <a:custGeom>
              <a:avLst/>
              <a:gdLst/>
              <a:ahLst/>
              <a:cxnLst/>
              <a:rect l="0" t="0" r="0" b="0"/>
              <a:pathLst>
                <a:path w="205384" h="446290">
                  <a:moveTo>
                    <a:pt x="0" y="71438"/>
                  </a:moveTo>
                  <a:lnTo>
                    <a:pt x="0" y="71438"/>
                  </a:lnTo>
                  <a:lnTo>
                    <a:pt x="12429" y="71438"/>
                  </a:lnTo>
                  <a:lnTo>
                    <a:pt x="15231" y="73422"/>
                  </a:lnTo>
                  <a:lnTo>
                    <a:pt x="47300" y="116775"/>
                  </a:lnTo>
                  <a:lnTo>
                    <a:pt x="73771" y="153071"/>
                  </a:lnTo>
                  <a:lnTo>
                    <a:pt x="91228" y="190419"/>
                  </a:lnTo>
                  <a:lnTo>
                    <a:pt x="105083" y="224099"/>
                  </a:lnTo>
                  <a:lnTo>
                    <a:pt x="115471" y="259215"/>
                  </a:lnTo>
                  <a:lnTo>
                    <a:pt x="124833" y="294755"/>
                  </a:lnTo>
                  <a:lnTo>
                    <a:pt x="136886" y="337579"/>
                  </a:lnTo>
                  <a:lnTo>
                    <a:pt x="148821" y="374702"/>
                  </a:lnTo>
                  <a:lnTo>
                    <a:pt x="160733" y="405406"/>
                  </a:lnTo>
                  <a:lnTo>
                    <a:pt x="174625" y="431080"/>
                  </a:lnTo>
                  <a:lnTo>
                    <a:pt x="178548" y="446289"/>
                  </a:lnTo>
                  <a:lnTo>
                    <a:pt x="178592" y="407646"/>
                  </a:lnTo>
                  <a:lnTo>
                    <a:pt x="177602" y="363722"/>
                  </a:lnTo>
                  <a:lnTo>
                    <a:pt x="171465" y="325941"/>
                  </a:lnTo>
                  <a:lnTo>
                    <a:pt x="164355" y="288177"/>
                  </a:lnTo>
                  <a:lnTo>
                    <a:pt x="161807" y="246010"/>
                  </a:lnTo>
                  <a:lnTo>
                    <a:pt x="160060" y="202096"/>
                  </a:lnTo>
                  <a:lnTo>
                    <a:pt x="156135" y="172503"/>
                  </a:lnTo>
                  <a:lnTo>
                    <a:pt x="153729" y="137522"/>
                  </a:lnTo>
                  <a:lnTo>
                    <a:pt x="152660" y="103785"/>
                  </a:lnTo>
                  <a:lnTo>
                    <a:pt x="153050" y="73636"/>
                  </a:lnTo>
                  <a:lnTo>
                    <a:pt x="159009" y="53127"/>
                  </a:lnTo>
                  <a:lnTo>
                    <a:pt x="184579" y="12877"/>
                  </a:lnTo>
                  <a:lnTo>
                    <a:pt x="193486" y="4256"/>
                  </a:lnTo>
                  <a:lnTo>
                    <a:pt x="20538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8" name="SMARTInkShape-1202"/>
            <p:cNvSpPr/>
            <p:nvPr>
              <p:custDataLst>
                <p:tags r:id="rId17"/>
              </p:custDataLst>
            </p:nvPr>
          </p:nvSpPr>
          <p:spPr bwMode="auto">
            <a:xfrm>
              <a:off x="3687961" y="4929188"/>
              <a:ext cx="151806" cy="383795"/>
            </a:xfrm>
            <a:custGeom>
              <a:avLst/>
              <a:gdLst/>
              <a:ahLst/>
              <a:cxnLst/>
              <a:rect l="0" t="0" r="0" b="0"/>
              <a:pathLst>
                <a:path w="151806" h="383795">
                  <a:moveTo>
                    <a:pt x="151805" y="0"/>
                  </a:moveTo>
                  <a:lnTo>
                    <a:pt x="151805" y="0"/>
                  </a:lnTo>
                  <a:lnTo>
                    <a:pt x="150812" y="31044"/>
                  </a:lnTo>
                  <a:lnTo>
                    <a:pt x="136574" y="72725"/>
                  </a:lnTo>
                  <a:lnTo>
                    <a:pt x="121993" y="116254"/>
                  </a:lnTo>
                  <a:lnTo>
                    <a:pt x="103987" y="152830"/>
                  </a:lnTo>
                  <a:lnTo>
                    <a:pt x="89847" y="194598"/>
                  </a:lnTo>
                  <a:lnTo>
                    <a:pt x="72759" y="231805"/>
                  </a:lnTo>
                  <a:lnTo>
                    <a:pt x="56411" y="273954"/>
                  </a:lnTo>
                  <a:lnTo>
                    <a:pt x="37748" y="311972"/>
                  </a:lnTo>
                  <a:lnTo>
                    <a:pt x="21103" y="355128"/>
                  </a:lnTo>
                  <a:lnTo>
                    <a:pt x="156" y="383794"/>
                  </a:lnTo>
                  <a:lnTo>
                    <a:pt x="0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9" name="SMARTInkShape-1203"/>
            <p:cNvSpPr/>
            <p:nvPr>
              <p:custDataLst>
                <p:tags r:id="rId18"/>
              </p:custDataLst>
            </p:nvPr>
          </p:nvSpPr>
          <p:spPr bwMode="auto">
            <a:xfrm>
              <a:off x="3321887" y="4446984"/>
              <a:ext cx="1498152" cy="329970"/>
            </a:xfrm>
            <a:custGeom>
              <a:avLst/>
              <a:gdLst/>
              <a:ahLst/>
              <a:cxnLst/>
              <a:rect l="0" t="0" r="0" b="0"/>
              <a:pathLst>
                <a:path w="1498152" h="329970">
                  <a:moveTo>
                    <a:pt x="71394" y="53579"/>
                  </a:moveTo>
                  <a:lnTo>
                    <a:pt x="71394" y="53579"/>
                  </a:lnTo>
                  <a:lnTo>
                    <a:pt x="71394" y="96438"/>
                  </a:lnTo>
                  <a:lnTo>
                    <a:pt x="70402" y="136373"/>
                  </a:lnTo>
                  <a:lnTo>
                    <a:pt x="56163" y="178729"/>
                  </a:lnTo>
                  <a:lnTo>
                    <a:pt x="38621" y="223177"/>
                  </a:lnTo>
                  <a:lnTo>
                    <a:pt x="21782" y="262663"/>
                  </a:lnTo>
                  <a:lnTo>
                    <a:pt x="13598" y="299357"/>
                  </a:lnTo>
                  <a:lnTo>
                    <a:pt x="1060" y="320862"/>
                  </a:lnTo>
                  <a:lnTo>
                    <a:pt x="0" y="329969"/>
                  </a:lnTo>
                  <a:lnTo>
                    <a:pt x="7094" y="324177"/>
                  </a:lnTo>
                  <a:lnTo>
                    <a:pt x="47961" y="306308"/>
                  </a:lnTo>
                  <a:lnTo>
                    <a:pt x="66546" y="298566"/>
                  </a:lnTo>
                  <a:lnTo>
                    <a:pt x="101635" y="292802"/>
                  </a:lnTo>
                  <a:lnTo>
                    <a:pt x="134925" y="285194"/>
                  </a:lnTo>
                  <a:lnTo>
                    <a:pt x="172570" y="279302"/>
                  </a:lnTo>
                  <a:lnTo>
                    <a:pt x="212497" y="274910"/>
                  </a:lnTo>
                  <a:lnTo>
                    <a:pt x="254754" y="269971"/>
                  </a:lnTo>
                  <a:lnTo>
                    <a:pt x="287825" y="267823"/>
                  </a:lnTo>
                  <a:lnTo>
                    <a:pt x="322367" y="263561"/>
                  </a:lnTo>
                  <a:lnTo>
                    <a:pt x="360208" y="258360"/>
                  </a:lnTo>
                  <a:lnTo>
                    <a:pt x="399186" y="253733"/>
                  </a:lnTo>
                  <a:lnTo>
                    <a:pt x="436353" y="251677"/>
                  </a:lnTo>
                  <a:lnTo>
                    <a:pt x="478007" y="248117"/>
                  </a:lnTo>
                  <a:lnTo>
                    <a:pt x="500227" y="245778"/>
                  </a:lnTo>
                  <a:lnTo>
                    <a:pt x="522978" y="243227"/>
                  </a:lnTo>
                  <a:lnTo>
                    <a:pt x="546083" y="240535"/>
                  </a:lnTo>
                  <a:lnTo>
                    <a:pt x="569424" y="237747"/>
                  </a:lnTo>
                  <a:lnTo>
                    <a:pt x="593914" y="234897"/>
                  </a:lnTo>
                  <a:lnTo>
                    <a:pt x="619171" y="232004"/>
                  </a:lnTo>
                  <a:lnTo>
                    <a:pt x="644938" y="229083"/>
                  </a:lnTo>
                  <a:lnTo>
                    <a:pt x="671046" y="226144"/>
                  </a:lnTo>
                  <a:lnTo>
                    <a:pt x="697380" y="223193"/>
                  </a:lnTo>
                  <a:lnTo>
                    <a:pt x="723867" y="220233"/>
                  </a:lnTo>
                  <a:lnTo>
                    <a:pt x="749462" y="217267"/>
                  </a:lnTo>
                  <a:lnTo>
                    <a:pt x="774463" y="214298"/>
                  </a:lnTo>
                  <a:lnTo>
                    <a:pt x="799068" y="211326"/>
                  </a:lnTo>
                  <a:lnTo>
                    <a:pt x="824400" y="207361"/>
                  </a:lnTo>
                  <a:lnTo>
                    <a:pt x="850219" y="202733"/>
                  </a:lnTo>
                  <a:lnTo>
                    <a:pt x="876361" y="197663"/>
                  </a:lnTo>
                  <a:lnTo>
                    <a:pt x="902718" y="194283"/>
                  </a:lnTo>
                  <a:lnTo>
                    <a:pt x="929220" y="192030"/>
                  </a:lnTo>
                  <a:lnTo>
                    <a:pt x="955817" y="190528"/>
                  </a:lnTo>
                  <a:lnTo>
                    <a:pt x="982478" y="188535"/>
                  </a:lnTo>
                  <a:lnTo>
                    <a:pt x="1009182" y="186213"/>
                  </a:lnTo>
                  <a:lnTo>
                    <a:pt x="1035914" y="183674"/>
                  </a:lnTo>
                  <a:lnTo>
                    <a:pt x="1061673" y="180988"/>
                  </a:lnTo>
                  <a:lnTo>
                    <a:pt x="1086783" y="178206"/>
                  </a:lnTo>
                  <a:lnTo>
                    <a:pt x="1111461" y="175359"/>
                  </a:lnTo>
                  <a:lnTo>
                    <a:pt x="1135850" y="172468"/>
                  </a:lnTo>
                  <a:lnTo>
                    <a:pt x="1160047" y="169550"/>
                  </a:lnTo>
                  <a:lnTo>
                    <a:pt x="1184116" y="166611"/>
                  </a:lnTo>
                  <a:lnTo>
                    <a:pt x="1207107" y="164652"/>
                  </a:lnTo>
                  <a:lnTo>
                    <a:pt x="1251174" y="162476"/>
                  </a:lnTo>
                  <a:lnTo>
                    <a:pt x="1291264" y="158863"/>
                  </a:lnTo>
                  <a:lnTo>
                    <a:pt x="1327933" y="153950"/>
                  </a:lnTo>
                  <a:lnTo>
                    <a:pt x="1360768" y="148458"/>
                  </a:lnTo>
                  <a:lnTo>
                    <a:pt x="1391897" y="142711"/>
                  </a:lnTo>
                  <a:lnTo>
                    <a:pt x="1432021" y="136543"/>
                  </a:lnTo>
                  <a:lnTo>
                    <a:pt x="1460116" y="132069"/>
                  </a:lnTo>
                  <a:lnTo>
                    <a:pt x="1478362" y="124459"/>
                  </a:lnTo>
                  <a:lnTo>
                    <a:pt x="1486495" y="119808"/>
                  </a:lnTo>
                  <a:lnTo>
                    <a:pt x="1493416" y="117740"/>
                  </a:lnTo>
                  <a:lnTo>
                    <a:pt x="1495659" y="116197"/>
                  </a:lnTo>
                  <a:lnTo>
                    <a:pt x="1497154" y="114176"/>
                  </a:lnTo>
                  <a:lnTo>
                    <a:pt x="1498151" y="111836"/>
                  </a:lnTo>
                  <a:lnTo>
                    <a:pt x="1497823" y="109284"/>
                  </a:lnTo>
                  <a:lnTo>
                    <a:pt x="1493614" y="99959"/>
                  </a:lnTo>
                  <a:lnTo>
                    <a:pt x="1490933" y="86062"/>
                  </a:lnTo>
                  <a:lnTo>
                    <a:pt x="1478879" y="64079"/>
                  </a:lnTo>
                  <a:lnTo>
                    <a:pt x="1470519" y="55600"/>
                  </a:lnTo>
                  <a:lnTo>
                    <a:pt x="1461180" y="47532"/>
                  </a:lnTo>
                  <a:lnTo>
                    <a:pt x="1425762" y="6073"/>
                  </a:lnTo>
                  <a:lnTo>
                    <a:pt x="1417145" y="2699"/>
                  </a:lnTo>
                  <a:lnTo>
                    <a:pt x="13929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0" name="SMARTInkShape-1204"/>
            <p:cNvSpPr/>
            <p:nvPr>
              <p:custDataLst>
                <p:tags r:id="rId19"/>
              </p:custDataLst>
            </p:nvPr>
          </p:nvSpPr>
          <p:spPr bwMode="auto">
            <a:xfrm>
              <a:off x="4607719" y="3634383"/>
              <a:ext cx="338760" cy="660798"/>
            </a:xfrm>
            <a:custGeom>
              <a:avLst/>
              <a:gdLst/>
              <a:ahLst/>
              <a:cxnLst/>
              <a:rect l="0" t="0" r="0" b="0"/>
              <a:pathLst>
                <a:path w="338760" h="660798">
                  <a:moveTo>
                    <a:pt x="160734" y="0"/>
                  </a:moveTo>
                  <a:lnTo>
                    <a:pt x="160734" y="0"/>
                  </a:lnTo>
                  <a:lnTo>
                    <a:pt x="155589" y="0"/>
                  </a:lnTo>
                  <a:lnTo>
                    <a:pt x="157786" y="0"/>
                  </a:lnTo>
                  <a:lnTo>
                    <a:pt x="158769" y="992"/>
                  </a:lnTo>
                  <a:lnTo>
                    <a:pt x="159861" y="4740"/>
                  </a:lnTo>
                  <a:lnTo>
                    <a:pt x="160475" y="12429"/>
                  </a:lnTo>
                  <a:lnTo>
                    <a:pt x="163265" y="18091"/>
                  </a:lnTo>
                  <a:lnTo>
                    <a:pt x="185638" y="57904"/>
                  </a:lnTo>
                  <a:lnTo>
                    <a:pt x="216612" y="98796"/>
                  </a:lnTo>
                  <a:lnTo>
                    <a:pt x="238212" y="135050"/>
                  </a:lnTo>
                  <a:lnTo>
                    <a:pt x="266438" y="179400"/>
                  </a:lnTo>
                  <a:lnTo>
                    <a:pt x="285319" y="214551"/>
                  </a:lnTo>
                  <a:lnTo>
                    <a:pt x="303482" y="250102"/>
                  </a:lnTo>
                  <a:lnTo>
                    <a:pt x="318785" y="285771"/>
                  </a:lnTo>
                  <a:lnTo>
                    <a:pt x="329603" y="321475"/>
                  </a:lnTo>
                  <a:lnTo>
                    <a:pt x="336446" y="357189"/>
                  </a:lnTo>
                  <a:lnTo>
                    <a:pt x="338759" y="400072"/>
                  </a:lnTo>
                  <a:lnTo>
                    <a:pt x="324957" y="444335"/>
                  </a:lnTo>
                  <a:lnTo>
                    <a:pt x="300478" y="488650"/>
                  </a:lnTo>
                  <a:lnTo>
                    <a:pt x="267271" y="526361"/>
                  </a:lnTo>
                  <a:lnTo>
                    <a:pt x="223928" y="562473"/>
                  </a:lnTo>
                  <a:lnTo>
                    <a:pt x="181994" y="589331"/>
                  </a:lnTo>
                  <a:lnTo>
                    <a:pt x="149347" y="607206"/>
                  </a:lnTo>
                  <a:lnTo>
                    <a:pt x="114994" y="622426"/>
                  </a:lnTo>
                  <a:lnTo>
                    <a:pt x="78889" y="635806"/>
                  </a:lnTo>
                  <a:lnTo>
                    <a:pt x="39692" y="648366"/>
                  </a:lnTo>
                  <a:lnTo>
                    <a:pt x="0" y="6607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1" name="SMARTInkShape-1205"/>
            <p:cNvSpPr/>
            <p:nvPr>
              <p:custDataLst>
                <p:tags r:id="rId20"/>
              </p:custDataLst>
            </p:nvPr>
          </p:nvSpPr>
          <p:spPr bwMode="auto">
            <a:xfrm>
              <a:off x="4438591" y="3973743"/>
              <a:ext cx="312004" cy="195133"/>
            </a:xfrm>
            <a:custGeom>
              <a:avLst/>
              <a:gdLst/>
              <a:ahLst/>
              <a:cxnLst/>
              <a:rect l="0" t="0" r="0" b="0"/>
              <a:pathLst>
                <a:path w="312004" h="195133">
                  <a:moveTo>
                    <a:pt x="35182" y="8898"/>
                  </a:moveTo>
                  <a:lnTo>
                    <a:pt x="35182" y="8898"/>
                  </a:lnTo>
                  <a:lnTo>
                    <a:pt x="35182" y="0"/>
                  </a:lnTo>
                  <a:lnTo>
                    <a:pt x="39923" y="4718"/>
                  </a:lnTo>
                  <a:lnTo>
                    <a:pt x="42311" y="5119"/>
                  </a:lnTo>
                  <a:lnTo>
                    <a:pt x="44896" y="4394"/>
                  </a:lnTo>
                  <a:lnTo>
                    <a:pt x="50414" y="1935"/>
                  </a:lnTo>
                  <a:lnTo>
                    <a:pt x="92094" y="19"/>
                  </a:lnTo>
                  <a:lnTo>
                    <a:pt x="126495" y="964"/>
                  </a:lnTo>
                  <a:lnTo>
                    <a:pt x="151038" y="10992"/>
                  </a:lnTo>
                  <a:lnTo>
                    <a:pt x="157119" y="14789"/>
                  </a:lnTo>
                  <a:lnTo>
                    <a:pt x="163129" y="16477"/>
                  </a:lnTo>
                  <a:lnTo>
                    <a:pt x="165129" y="17919"/>
                  </a:lnTo>
                  <a:lnTo>
                    <a:pt x="166462" y="19873"/>
                  </a:lnTo>
                  <a:lnTo>
                    <a:pt x="168338" y="27363"/>
                  </a:lnTo>
                  <a:lnTo>
                    <a:pt x="168601" y="30137"/>
                  </a:lnTo>
                  <a:lnTo>
                    <a:pt x="167784" y="31987"/>
                  </a:lnTo>
                  <a:lnTo>
                    <a:pt x="166248" y="33220"/>
                  </a:lnTo>
                  <a:lnTo>
                    <a:pt x="164231" y="34042"/>
                  </a:lnTo>
                  <a:lnTo>
                    <a:pt x="148370" y="52252"/>
                  </a:lnTo>
                  <a:lnTo>
                    <a:pt x="139066" y="59916"/>
                  </a:lnTo>
                  <a:lnTo>
                    <a:pt x="117115" y="86735"/>
                  </a:lnTo>
                  <a:lnTo>
                    <a:pt x="74995" y="114358"/>
                  </a:lnTo>
                  <a:lnTo>
                    <a:pt x="33264" y="153832"/>
                  </a:lnTo>
                  <a:lnTo>
                    <a:pt x="0" y="186955"/>
                  </a:lnTo>
                  <a:lnTo>
                    <a:pt x="4363" y="192073"/>
                  </a:lnTo>
                  <a:lnTo>
                    <a:pt x="9248" y="194488"/>
                  </a:lnTo>
                  <a:lnTo>
                    <a:pt x="11940" y="195132"/>
                  </a:lnTo>
                  <a:lnTo>
                    <a:pt x="53296" y="185347"/>
                  </a:lnTo>
                  <a:lnTo>
                    <a:pt x="89970" y="172326"/>
                  </a:lnTo>
                  <a:lnTo>
                    <a:pt x="127364" y="160647"/>
                  </a:lnTo>
                  <a:lnTo>
                    <a:pt x="167934" y="148785"/>
                  </a:lnTo>
                  <a:lnTo>
                    <a:pt x="204611" y="130751"/>
                  </a:lnTo>
                  <a:lnTo>
                    <a:pt x="240519" y="113959"/>
                  </a:lnTo>
                  <a:lnTo>
                    <a:pt x="284215" y="86012"/>
                  </a:lnTo>
                  <a:lnTo>
                    <a:pt x="312003" y="624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2" name="SMARTInkShape-1206"/>
            <p:cNvSpPr/>
            <p:nvPr>
              <p:custDataLst>
                <p:tags r:id="rId21"/>
              </p:custDataLst>
            </p:nvPr>
          </p:nvSpPr>
          <p:spPr bwMode="auto">
            <a:xfrm>
              <a:off x="4286650" y="3795117"/>
              <a:ext cx="26390" cy="436839"/>
            </a:xfrm>
            <a:custGeom>
              <a:avLst/>
              <a:gdLst/>
              <a:ahLst/>
              <a:cxnLst/>
              <a:rect l="0" t="0" r="0" b="0"/>
              <a:pathLst>
                <a:path w="26390" h="436839">
                  <a:moveTo>
                    <a:pt x="26389" y="0"/>
                  </a:moveTo>
                  <a:lnTo>
                    <a:pt x="26389" y="0"/>
                  </a:lnTo>
                  <a:lnTo>
                    <a:pt x="26389" y="7689"/>
                  </a:lnTo>
                  <a:lnTo>
                    <a:pt x="20252" y="15814"/>
                  </a:lnTo>
                  <a:lnTo>
                    <a:pt x="18287" y="24088"/>
                  </a:lnTo>
                  <a:lnTo>
                    <a:pt x="17481" y="66832"/>
                  </a:lnTo>
                  <a:lnTo>
                    <a:pt x="17461" y="111321"/>
                  </a:lnTo>
                  <a:lnTo>
                    <a:pt x="17460" y="150569"/>
                  </a:lnTo>
                  <a:lnTo>
                    <a:pt x="17459" y="187279"/>
                  </a:lnTo>
                  <a:lnTo>
                    <a:pt x="17459" y="229331"/>
                  </a:lnTo>
                  <a:lnTo>
                    <a:pt x="14814" y="269975"/>
                  </a:lnTo>
                  <a:lnTo>
                    <a:pt x="9771" y="311187"/>
                  </a:lnTo>
                  <a:lnTo>
                    <a:pt x="2638" y="353136"/>
                  </a:lnTo>
                  <a:lnTo>
                    <a:pt x="0" y="393745"/>
                  </a:lnTo>
                  <a:lnTo>
                    <a:pt x="671" y="420669"/>
                  </a:lnTo>
                  <a:lnTo>
                    <a:pt x="7299" y="435135"/>
                  </a:lnTo>
                  <a:lnTo>
                    <a:pt x="8701" y="435942"/>
                  </a:lnTo>
                  <a:lnTo>
                    <a:pt x="12905" y="436838"/>
                  </a:lnTo>
                  <a:lnTo>
                    <a:pt x="18081" y="434590"/>
                  </a:lnTo>
                  <a:lnTo>
                    <a:pt x="26389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3" name="SMARTInkShape-1207"/>
            <p:cNvSpPr/>
            <p:nvPr>
              <p:custDataLst>
                <p:tags r:id="rId22"/>
              </p:custDataLst>
            </p:nvPr>
          </p:nvSpPr>
          <p:spPr bwMode="auto">
            <a:xfrm>
              <a:off x="4027300" y="3857628"/>
              <a:ext cx="52173" cy="80365"/>
            </a:xfrm>
            <a:custGeom>
              <a:avLst/>
              <a:gdLst/>
              <a:ahLst/>
              <a:cxnLst/>
              <a:rect l="0" t="0" r="0" b="0"/>
              <a:pathLst>
                <a:path w="52173" h="80365">
                  <a:moveTo>
                    <a:pt x="17848" y="8927"/>
                  </a:moveTo>
                  <a:lnTo>
                    <a:pt x="17848" y="8927"/>
                  </a:lnTo>
                  <a:lnTo>
                    <a:pt x="10160" y="8927"/>
                  </a:lnTo>
                  <a:lnTo>
                    <a:pt x="0" y="6"/>
                  </a:lnTo>
                  <a:lnTo>
                    <a:pt x="4733" y="0"/>
                  </a:lnTo>
                  <a:lnTo>
                    <a:pt x="9704" y="2644"/>
                  </a:lnTo>
                  <a:lnTo>
                    <a:pt x="15221" y="6135"/>
                  </a:lnTo>
                  <a:lnTo>
                    <a:pt x="23905" y="9091"/>
                  </a:lnTo>
                  <a:lnTo>
                    <a:pt x="32762" y="14818"/>
                  </a:lnTo>
                  <a:lnTo>
                    <a:pt x="38698" y="16506"/>
                  </a:lnTo>
                  <a:lnTo>
                    <a:pt x="40678" y="17948"/>
                  </a:lnTo>
                  <a:lnTo>
                    <a:pt x="41997" y="19902"/>
                  </a:lnTo>
                  <a:lnTo>
                    <a:pt x="44457" y="24718"/>
                  </a:lnTo>
                  <a:lnTo>
                    <a:pt x="50427" y="33008"/>
                  </a:lnTo>
                  <a:lnTo>
                    <a:pt x="52172" y="38812"/>
                  </a:lnTo>
                  <a:lnTo>
                    <a:pt x="51645" y="41749"/>
                  </a:lnTo>
                  <a:lnTo>
                    <a:pt x="46316" y="53591"/>
                  </a:lnTo>
                  <a:lnTo>
                    <a:pt x="43866" y="68460"/>
                  </a:lnTo>
                  <a:lnTo>
                    <a:pt x="35708" y="803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4" name="SMARTInkShape-1208"/>
            <p:cNvSpPr/>
            <p:nvPr>
              <p:custDataLst>
                <p:tags r:id="rId23"/>
              </p:custDataLst>
            </p:nvPr>
          </p:nvSpPr>
          <p:spPr bwMode="auto">
            <a:xfrm>
              <a:off x="3893344" y="3902273"/>
              <a:ext cx="142876" cy="17861"/>
            </a:xfrm>
            <a:custGeom>
              <a:avLst/>
              <a:gdLst/>
              <a:ahLst/>
              <a:cxnLst/>
              <a:rect l="0" t="0" r="0" b="0"/>
              <a:pathLst>
                <a:path w="142876" h="17861">
                  <a:moveTo>
                    <a:pt x="0" y="17860"/>
                  </a:moveTo>
                  <a:lnTo>
                    <a:pt x="0" y="17860"/>
                  </a:lnTo>
                  <a:lnTo>
                    <a:pt x="0" y="13119"/>
                  </a:lnTo>
                  <a:lnTo>
                    <a:pt x="992" y="11723"/>
                  </a:lnTo>
                  <a:lnTo>
                    <a:pt x="2646" y="10792"/>
                  </a:lnTo>
                  <a:lnTo>
                    <a:pt x="9094" y="9175"/>
                  </a:lnTo>
                  <a:lnTo>
                    <a:pt x="52376" y="8931"/>
                  </a:lnTo>
                  <a:lnTo>
                    <a:pt x="60650" y="6285"/>
                  </a:lnTo>
                  <a:lnTo>
                    <a:pt x="68627" y="2793"/>
                  </a:lnTo>
                  <a:lnTo>
                    <a:pt x="113030" y="22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5" name="SMARTInkShape-1209"/>
            <p:cNvSpPr/>
            <p:nvPr>
              <p:custDataLst>
                <p:tags r:id="rId24"/>
              </p:custDataLst>
            </p:nvPr>
          </p:nvSpPr>
          <p:spPr bwMode="auto">
            <a:xfrm>
              <a:off x="3992096" y="4018500"/>
              <a:ext cx="133421" cy="214014"/>
            </a:xfrm>
            <a:custGeom>
              <a:avLst/>
              <a:gdLst/>
              <a:ahLst/>
              <a:cxnLst/>
              <a:rect l="0" t="0" r="0" b="0"/>
              <a:pathLst>
                <a:path w="133421" h="214014">
                  <a:moveTo>
                    <a:pt x="79842" y="17719"/>
                  </a:moveTo>
                  <a:lnTo>
                    <a:pt x="79842" y="17719"/>
                  </a:lnTo>
                  <a:lnTo>
                    <a:pt x="79842" y="1468"/>
                  </a:lnTo>
                  <a:lnTo>
                    <a:pt x="78849" y="932"/>
                  </a:lnTo>
                  <a:lnTo>
                    <a:pt x="67413" y="0"/>
                  </a:lnTo>
                  <a:lnTo>
                    <a:pt x="61750" y="2568"/>
                  </a:lnTo>
                  <a:lnTo>
                    <a:pt x="45289" y="17041"/>
                  </a:lnTo>
                  <a:lnTo>
                    <a:pt x="20553" y="56549"/>
                  </a:lnTo>
                  <a:lnTo>
                    <a:pt x="3464" y="98281"/>
                  </a:lnTo>
                  <a:lnTo>
                    <a:pt x="0" y="135202"/>
                  </a:lnTo>
                  <a:lnTo>
                    <a:pt x="4371" y="156267"/>
                  </a:lnTo>
                  <a:lnTo>
                    <a:pt x="14737" y="180171"/>
                  </a:lnTo>
                  <a:lnTo>
                    <a:pt x="29290" y="198731"/>
                  </a:lnTo>
                  <a:lnTo>
                    <a:pt x="42925" y="208053"/>
                  </a:lnTo>
                  <a:lnTo>
                    <a:pt x="59533" y="212359"/>
                  </a:lnTo>
                  <a:lnTo>
                    <a:pt x="87082" y="214013"/>
                  </a:lnTo>
                  <a:lnTo>
                    <a:pt x="95627" y="211455"/>
                  </a:lnTo>
                  <a:lnTo>
                    <a:pt x="109197" y="201729"/>
                  </a:lnTo>
                  <a:lnTo>
                    <a:pt x="127431" y="171930"/>
                  </a:lnTo>
                  <a:lnTo>
                    <a:pt x="133420" y="142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6" name="SMARTInkShape-1210"/>
            <p:cNvSpPr/>
            <p:nvPr>
              <p:custDataLst>
                <p:tags r:id="rId25"/>
              </p:custDataLst>
            </p:nvPr>
          </p:nvSpPr>
          <p:spPr bwMode="auto">
            <a:xfrm>
              <a:off x="3884414" y="4018478"/>
              <a:ext cx="115703" cy="266340"/>
            </a:xfrm>
            <a:custGeom>
              <a:avLst/>
              <a:gdLst/>
              <a:ahLst/>
              <a:cxnLst/>
              <a:rect l="0" t="0" r="0" b="0"/>
              <a:pathLst>
                <a:path w="115703" h="266340">
                  <a:moveTo>
                    <a:pt x="0" y="17741"/>
                  </a:moveTo>
                  <a:lnTo>
                    <a:pt x="0" y="17741"/>
                  </a:lnTo>
                  <a:lnTo>
                    <a:pt x="0" y="13000"/>
                  </a:lnTo>
                  <a:lnTo>
                    <a:pt x="992" y="11604"/>
                  </a:lnTo>
                  <a:lnTo>
                    <a:pt x="2646" y="10673"/>
                  </a:lnTo>
                  <a:lnTo>
                    <a:pt x="4740" y="10052"/>
                  </a:lnTo>
                  <a:lnTo>
                    <a:pt x="6137" y="8646"/>
                  </a:lnTo>
                  <a:lnTo>
                    <a:pt x="7689" y="4438"/>
                  </a:lnTo>
                  <a:lnTo>
                    <a:pt x="10087" y="2919"/>
                  </a:lnTo>
                  <a:lnTo>
                    <a:pt x="28938" y="281"/>
                  </a:lnTo>
                  <a:lnTo>
                    <a:pt x="43191" y="0"/>
                  </a:lnTo>
                  <a:lnTo>
                    <a:pt x="64722" y="9397"/>
                  </a:lnTo>
                  <a:lnTo>
                    <a:pt x="85212" y="24749"/>
                  </a:lnTo>
                  <a:lnTo>
                    <a:pt x="99111" y="41866"/>
                  </a:lnTo>
                  <a:lnTo>
                    <a:pt x="111704" y="71564"/>
                  </a:lnTo>
                  <a:lnTo>
                    <a:pt x="115702" y="110766"/>
                  </a:lnTo>
                  <a:lnTo>
                    <a:pt x="115060" y="154806"/>
                  </a:lnTo>
                  <a:lnTo>
                    <a:pt x="101844" y="198409"/>
                  </a:lnTo>
                  <a:lnTo>
                    <a:pt x="98306" y="215911"/>
                  </a:lnTo>
                  <a:lnTo>
                    <a:pt x="93963" y="224217"/>
                  </a:lnTo>
                  <a:lnTo>
                    <a:pt x="69589" y="251483"/>
                  </a:lnTo>
                  <a:lnTo>
                    <a:pt x="63009" y="255571"/>
                  </a:lnTo>
                  <a:lnTo>
                    <a:pt x="56778" y="258380"/>
                  </a:lnTo>
                  <a:lnTo>
                    <a:pt x="50701" y="262937"/>
                  </a:lnTo>
                  <a:lnTo>
                    <a:pt x="42047" y="265623"/>
                  </a:lnTo>
                  <a:lnTo>
                    <a:pt x="36961" y="266339"/>
                  </a:lnTo>
                  <a:lnTo>
                    <a:pt x="28664" y="264489"/>
                  </a:lnTo>
                  <a:lnTo>
                    <a:pt x="21669" y="261352"/>
                  </a:lnTo>
                  <a:lnTo>
                    <a:pt x="15253" y="259958"/>
                  </a:lnTo>
                  <a:lnTo>
                    <a:pt x="13145" y="258594"/>
                  </a:lnTo>
                  <a:lnTo>
                    <a:pt x="11740" y="256692"/>
                  </a:lnTo>
                  <a:lnTo>
                    <a:pt x="8930" y="2499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7" name="SMARTInkShape-1211"/>
            <p:cNvSpPr/>
            <p:nvPr>
              <p:custDataLst>
                <p:tags r:id="rId26"/>
              </p:custDataLst>
            </p:nvPr>
          </p:nvSpPr>
          <p:spPr bwMode="auto">
            <a:xfrm>
              <a:off x="3652475" y="3821906"/>
              <a:ext cx="151573" cy="570760"/>
            </a:xfrm>
            <a:custGeom>
              <a:avLst/>
              <a:gdLst/>
              <a:ahLst/>
              <a:cxnLst/>
              <a:rect l="0" t="0" r="0" b="0"/>
              <a:pathLst>
                <a:path w="151573" h="570760">
                  <a:moveTo>
                    <a:pt x="151572" y="0"/>
                  </a:moveTo>
                  <a:lnTo>
                    <a:pt x="151572" y="0"/>
                  </a:lnTo>
                  <a:lnTo>
                    <a:pt x="128629" y="992"/>
                  </a:lnTo>
                  <a:lnTo>
                    <a:pt x="100693" y="12429"/>
                  </a:lnTo>
                  <a:lnTo>
                    <a:pt x="91586" y="20737"/>
                  </a:lnTo>
                  <a:lnTo>
                    <a:pt x="61713" y="63544"/>
                  </a:lnTo>
                  <a:lnTo>
                    <a:pt x="46895" y="92250"/>
                  </a:lnTo>
                  <a:lnTo>
                    <a:pt x="32999" y="132765"/>
                  </a:lnTo>
                  <a:lnTo>
                    <a:pt x="23725" y="169865"/>
                  </a:lnTo>
                  <a:lnTo>
                    <a:pt x="14693" y="212278"/>
                  </a:lnTo>
                  <a:lnTo>
                    <a:pt x="5733" y="256264"/>
                  </a:lnTo>
                  <a:lnTo>
                    <a:pt x="2419" y="288520"/>
                  </a:lnTo>
                  <a:lnTo>
                    <a:pt x="945" y="322700"/>
                  </a:lnTo>
                  <a:lnTo>
                    <a:pt x="291" y="357735"/>
                  </a:lnTo>
                  <a:lnTo>
                    <a:pt x="0" y="390504"/>
                  </a:lnTo>
                  <a:lnTo>
                    <a:pt x="863" y="421604"/>
                  </a:lnTo>
                  <a:lnTo>
                    <a:pt x="6927" y="466012"/>
                  </a:lnTo>
                  <a:lnTo>
                    <a:pt x="15007" y="503754"/>
                  </a:lnTo>
                  <a:lnTo>
                    <a:pt x="24678" y="533237"/>
                  </a:lnTo>
                  <a:lnTo>
                    <a:pt x="39670" y="553989"/>
                  </a:lnTo>
                  <a:lnTo>
                    <a:pt x="50905" y="563056"/>
                  </a:lnTo>
                  <a:lnTo>
                    <a:pt x="65159" y="567748"/>
                  </a:lnTo>
                  <a:lnTo>
                    <a:pt x="93823" y="570759"/>
                  </a:lnTo>
                  <a:lnTo>
                    <a:pt x="109039" y="565879"/>
                  </a:lnTo>
                  <a:lnTo>
                    <a:pt x="133713" y="5536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78" name="SMARTInkShape-1212"/>
            <p:cNvSpPr/>
            <p:nvPr>
              <p:custDataLst>
                <p:tags r:id="rId27"/>
              </p:custDataLst>
            </p:nvPr>
          </p:nvSpPr>
          <p:spPr bwMode="auto">
            <a:xfrm>
              <a:off x="3384496" y="3947484"/>
              <a:ext cx="186275" cy="649286"/>
            </a:xfrm>
            <a:custGeom>
              <a:avLst/>
              <a:gdLst/>
              <a:ahLst/>
              <a:cxnLst/>
              <a:rect l="0" t="0" r="0" b="0"/>
              <a:pathLst>
                <a:path w="186275" h="649286">
                  <a:moveTo>
                    <a:pt x="53434" y="186961"/>
                  </a:moveTo>
                  <a:lnTo>
                    <a:pt x="53434" y="186961"/>
                  </a:lnTo>
                  <a:lnTo>
                    <a:pt x="48693" y="186961"/>
                  </a:lnTo>
                  <a:lnTo>
                    <a:pt x="47297" y="187954"/>
                  </a:lnTo>
                  <a:lnTo>
                    <a:pt x="46366" y="189607"/>
                  </a:lnTo>
                  <a:lnTo>
                    <a:pt x="44872" y="199390"/>
                  </a:lnTo>
                  <a:lnTo>
                    <a:pt x="41906" y="235892"/>
                  </a:lnTo>
                  <a:lnTo>
                    <a:pt x="32085" y="280080"/>
                  </a:lnTo>
                  <a:lnTo>
                    <a:pt x="28257" y="319945"/>
                  </a:lnTo>
                  <a:lnTo>
                    <a:pt x="22382" y="363175"/>
                  </a:lnTo>
                  <a:lnTo>
                    <a:pt x="19098" y="402663"/>
                  </a:lnTo>
                  <a:lnTo>
                    <a:pt x="18125" y="444239"/>
                  </a:lnTo>
                  <a:lnTo>
                    <a:pt x="17837" y="487977"/>
                  </a:lnTo>
                  <a:lnTo>
                    <a:pt x="17769" y="525468"/>
                  </a:lnTo>
                  <a:lnTo>
                    <a:pt x="17739" y="563627"/>
                  </a:lnTo>
                  <a:lnTo>
                    <a:pt x="17722" y="600852"/>
                  </a:lnTo>
                  <a:lnTo>
                    <a:pt x="17716" y="633502"/>
                  </a:lnTo>
                  <a:lnTo>
                    <a:pt x="20361" y="641077"/>
                  </a:lnTo>
                  <a:lnTo>
                    <a:pt x="25404" y="649285"/>
                  </a:lnTo>
                  <a:lnTo>
                    <a:pt x="25817" y="648966"/>
                  </a:lnTo>
                  <a:lnTo>
                    <a:pt x="26623" y="613096"/>
                  </a:lnTo>
                  <a:lnTo>
                    <a:pt x="23994" y="574084"/>
                  </a:lnTo>
                  <a:lnTo>
                    <a:pt x="19576" y="536151"/>
                  </a:lnTo>
                  <a:lnTo>
                    <a:pt x="15620" y="494485"/>
                  </a:lnTo>
                  <a:lnTo>
                    <a:pt x="10831" y="455599"/>
                  </a:lnTo>
                  <a:lnTo>
                    <a:pt x="8165" y="428561"/>
                  </a:lnTo>
                  <a:lnTo>
                    <a:pt x="5395" y="398629"/>
                  </a:lnTo>
                  <a:lnTo>
                    <a:pt x="3549" y="372721"/>
                  </a:lnTo>
                  <a:lnTo>
                    <a:pt x="2317" y="349497"/>
                  </a:lnTo>
                  <a:lnTo>
                    <a:pt x="950" y="308809"/>
                  </a:lnTo>
                  <a:lnTo>
                    <a:pt x="342" y="274189"/>
                  </a:lnTo>
                  <a:lnTo>
                    <a:pt x="0" y="231548"/>
                  </a:lnTo>
                  <a:lnTo>
                    <a:pt x="4639" y="193778"/>
                  </a:lnTo>
                  <a:lnTo>
                    <a:pt x="15095" y="152589"/>
                  </a:lnTo>
                  <a:lnTo>
                    <a:pt x="26715" y="115790"/>
                  </a:lnTo>
                  <a:lnTo>
                    <a:pt x="33621" y="98775"/>
                  </a:lnTo>
                  <a:lnTo>
                    <a:pt x="59554" y="54183"/>
                  </a:lnTo>
                  <a:lnTo>
                    <a:pt x="98266" y="19576"/>
                  </a:lnTo>
                  <a:lnTo>
                    <a:pt x="127872" y="3707"/>
                  </a:lnTo>
                  <a:lnTo>
                    <a:pt x="157616" y="0"/>
                  </a:lnTo>
                  <a:lnTo>
                    <a:pt x="166875" y="2333"/>
                  </a:lnTo>
                  <a:lnTo>
                    <a:pt x="180903" y="11916"/>
                  </a:lnTo>
                  <a:lnTo>
                    <a:pt x="184501" y="17551"/>
                  </a:lnTo>
                  <a:lnTo>
                    <a:pt x="186100" y="24355"/>
                  </a:lnTo>
                  <a:lnTo>
                    <a:pt x="186274" y="63480"/>
                  </a:lnTo>
                  <a:lnTo>
                    <a:pt x="179224" y="89189"/>
                  </a:lnTo>
                  <a:lnTo>
                    <a:pt x="153955" y="133443"/>
                  </a:lnTo>
                  <a:lnTo>
                    <a:pt x="122136" y="178039"/>
                  </a:lnTo>
                  <a:lnTo>
                    <a:pt x="86991" y="222681"/>
                  </a:lnTo>
                  <a:lnTo>
                    <a:pt x="62363" y="2583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5" name="SMARTInkShape-Group309"/>
          <p:cNvGrpSpPr/>
          <p:nvPr/>
        </p:nvGrpSpPr>
        <p:grpSpPr>
          <a:xfrm>
            <a:off x="2073041" y="4502351"/>
            <a:ext cx="985685" cy="748305"/>
            <a:chOff x="2073041" y="4502351"/>
            <a:chExt cx="985685" cy="748305"/>
          </a:xfrm>
        </p:grpSpPr>
        <p:sp>
          <p:nvSpPr>
            <p:cNvPr id="480" name="SMARTInkShape-1213"/>
            <p:cNvSpPr/>
            <p:nvPr>
              <p:custDataLst>
                <p:tags r:id="rId11"/>
              </p:custDataLst>
            </p:nvPr>
          </p:nvSpPr>
          <p:spPr bwMode="auto">
            <a:xfrm>
              <a:off x="2073041" y="4502351"/>
              <a:ext cx="985685" cy="292385"/>
            </a:xfrm>
            <a:custGeom>
              <a:avLst/>
              <a:gdLst/>
              <a:ahLst/>
              <a:cxnLst/>
              <a:rect l="0" t="0" r="0" b="0"/>
              <a:pathLst>
                <a:path w="985685" h="292385">
                  <a:moveTo>
                    <a:pt x="25436" y="141087"/>
                  </a:moveTo>
                  <a:lnTo>
                    <a:pt x="25436" y="141087"/>
                  </a:lnTo>
                  <a:lnTo>
                    <a:pt x="25436" y="132265"/>
                  </a:lnTo>
                  <a:lnTo>
                    <a:pt x="25436" y="153150"/>
                  </a:lnTo>
                  <a:lnTo>
                    <a:pt x="17058" y="194903"/>
                  </a:lnTo>
                  <a:lnTo>
                    <a:pt x="15759" y="206677"/>
                  </a:lnTo>
                  <a:lnTo>
                    <a:pt x="7433" y="248436"/>
                  </a:lnTo>
                  <a:lnTo>
                    <a:pt x="0" y="271137"/>
                  </a:lnTo>
                  <a:lnTo>
                    <a:pt x="541" y="273428"/>
                  </a:lnTo>
                  <a:lnTo>
                    <a:pt x="5893" y="284233"/>
                  </a:lnTo>
                  <a:lnTo>
                    <a:pt x="6454" y="287119"/>
                  </a:lnTo>
                  <a:lnTo>
                    <a:pt x="7820" y="289043"/>
                  </a:lnTo>
                  <a:lnTo>
                    <a:pt x="9723" y="290326"/>
                  </a:lnTo>
                  <a:lnTo>
                    <a:pt x="17142" y="292131"/>
                  </a:lnTo>
                  <a:lnTo>
                    <a:pt x="19906" y="292384"/>
                  </a:lnTo>
                  <a:lnTo>
                    <a:pt x="25624" y="290020"/>
                  </a:lnTo>
                  <a:lnTo>
                    <a:pt x="28538" y="288000"/>
                  </a:lnTo>
                  <a:lnTo>
                    <a:pt x="71616" y="277069"/>
                  </a:lnTo>
                  <a:lnTo>
                    <a:pt x="114934" y="263002"/>
                  </a:lnTo>
                  <a:lnTo>
                    <a:pt x="157620" y="258324"/>
                  </a:lnTo>
                  <a:lnTo>
                    <a:pt x="192483" y="257514"/>
                  </a:lnTo>
                  <a:lnTo>
                    <a:pt x="228941" y="257274"/>
                  </a:lnTo>
                  <a:lnTo>
                    <a:pt x="270721" y="257202"/>
                  </a:lnTo>
                  <a:lnTo>
                    <a:pt x="313528" y="257181"/>
                  </a:lnTo>
                  <a:lnTo>
                    <a:pt x="352780" y="257175"/>
                  </a:lnTo>
                  <a:lnTo>
                    <a:pt x="396380" y="258165"/>
                  </a:lnTo>
                  <a:lnTo>
                    <a:pt x="429417" y="261913"/>
                  </a:lnTo>
                  <a:lnTo>
                    <a:pt x="461298" y="264240"/>
                  </a:lnTo>
                  <a:lnTo>
                    <a:pt x="492004" y="265275"/>
                  </a:lnTo>
                  <a:lnTo>
                    <a:pt x="522187" y="265734"/>
                  </a:lnTo>
                  <a:lnTo>
                    <a:pt x="552139" y="265939"/>
                  </a:lnTo>
                  <a:lnTo>
                    <a:pt x="582979" y="266029"/>
                  </a:lnTo>
                  <a:lnTo>
                    <a:pt x="616529" y="266070"/>
                  </a:lnTo>
                  <a:lnTo>
                    <a:pt x="659406" y="266092"/>
                  </a:lnTo>
                  <a:lnTo>
                    <a:pt x="701986" y="266099"/>
                  </a:lnTo>
                  <a:lnTo>
                    <a:pt x="741281" y="261361"/>
                  </a:lnTo>
                  <a:lnTo>
                    <a:pt x="782985" y="250870"/>
                  </a:lnTo>
                  <a:lnTo>
                    <a:pt x="822533" y="236598"/>
                  </a:lnTo>
                  <a:lnTo>
                    <a:pt x="866753" y="215327"/>
                  </a:lnTo>
                  <a:lnTo>
                    <a:pt x="904988" y="188297"/>
                  </a:lnTo>
                  <a:lnTo>
                    <a:pt x="937344" y="145268"/>
                  </a:lnTo>
                  <a:lnTo>
                    <a:pt x="960941" y="104742"/>
                  </a:lnTo>
                  <a:lnTo>
                    <a:pt x="976665" y="66774"/>
                  </a:lnTo>
                  <a:lnTo>
                    <a:pt x="982719" y="38654"/>
                  </a:lnTo>
                  <a:lnTo>
                    <a:pt x="985094" y="34103"/>
                  </a:lnTo>
                  <a:lnTo>
                    <a:pt x="985684" y="30076"/>
                  </a:lnTo>
                  <a:lnTo>
                    <a:pt x="981736" y="13371"/>
                  </a:lnTo>
                  <a:lnTo>
                    <a:pt x="978633" y="7264"/>
                  </a:lnTo>
                  <a:lnTo>
                    <a:pt x="976416" y="4247"/>
                  </a:lnTo>
                  <a:lnTo>
                    <a:pt x="971307" y="894"/>
                  </a:lnTo>
                  <a:lnTo>
                    <a:pt x="968556" y="0"/>
                  </a:lnTo>
                  <a:lnTo>
                    <a:pt x="965729" y="396"/>
                  </a:lnTo>
                  <a:lnTo>
                    <a:pt x="936264" y="160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1" name="SMARTInkShape-1214"/>
            <p:cNvSpPr/>
            <p:nvPr>
              <p:custDataLst>
                <p:tags r:id="rId12"/>
              </p:custDataLst>
            </p:nvPr>
          </p:nvSpPr>
          <p:spPr bwMode="auto">
            <a:xfrm>
              <a:off x="2419945" y="4938117"/>
              <a:ext cx="98228" cy="214314"/>
            </a:xfrm>
            <a:custGeom>
              <a:avLst/>
              <a:gdLst/>
              <a:ahLst/>
              <a:cxnLst/>
              <a:rect l="0" t="0" r="0" b="0"/>
              <a:pathLst>
                <a:path w="98228" h="214314">
                  <a:moveTo>
                    <a:pt x="0" y="0"/>
                  </a:moveTo>
                  <a:lnTo>
                    <a:pt x="0" y="0"/>
                  </a:lnTo>
                  <a:lnTo>
                    <a:pt x="13303" y="13302"/>
                  </a:lnTo>
                  <a:lnTo>
                    <a:pt x="15834" y="18480"/>
                  </a:lnTo>
                  <a:lnTo>
                    <a:pt x="17741" y="38732"/>
                  </a:lnTo>
                  <a:lnTo>
                    <a:pt x="9477" y="80601"/>
                  </a:lnTo>
                  <a:lnTo>
                    <a:pt x="10165" y="93370"/>
                  </a:lnTo>
                  <a:lnTo>
                    <a:pt x="18046" y="136104"/>
                  </a:lnTo>
                  <a:lnTo>
                    <a:pt x="27876" y="171577"/>
                  </a:lnTo>
                  <a:lnTo>
                    <a:pt x="56307" y="199273"/>
                  </a:lnTo>
                  <a:lnTo>
                    <a:pt x="62398" y="202667"/>
                  </a:lnTo>
                  <a:lnTo>
                    <a:pt x="98227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2" name="SMARTInkShape-1215"/>
            <p:cNvSpPr/>
            <p:nvPr>
              <p:custDataLst>
                <p:tags r:id="rId13"/>
              </p:custDataLst>
            </p:nvPr>
          </p:nvSpPr>
          <p:spPr bwMode="auto">
            <a:xfrm>
              <a:off x="2544965" y="5098852"/>
              <a:ext cx="125013" cy="107146"/>
            </a:xfrm>
            <a:custGeom>
              <a:avLst/>
              <a:gdLst/>
              <a:ahLst/>
              <a:cxnLst/>
              <a:rect l="0" t="0" r="0" b="0"/>
              <a:pathLst>
                <a:path w="125013" h="107146">
                  <a:moveTo>
                    <a:pt x="8926" y="0"/>
                  </a:moveTo>
                  <a:lnTo>
                    <a:pt x="8926" y="0"/>
                  </a:lnTo>
                  <a:lnTo>
                    <a:pt x="105" y="0"/>
                  </a:lnTo>
                  <a:lnTo>
                    <a:pt x="21323" y="0"/>
                  </a:lnTo>
                  <a:lnTo>
                    <a:pt x="27003" y="2645"/>
                  </a:lnTo>
                  <a:lnTo>
                    <a:pt x="32835" y="6136"/>
                  </a:lnTo>
                  <a:lnTo>
                    <a:pt x="44664" y="8377"/>
                  </a:lnTo>
                  <a:lnTo>
                    <a:pt x="47634" y="8561"/>
                  </a:lnTo>
                  <a:lnTo>
                    <a:pt x="53579" y="11412"/>
                  </a:lnTo>
                  <a:lnTo>
                    <a:pt x="67090" y="22487"/>
                  </a:lnTo>
                  <a:lnTo>
                    <a:pt x="67545" y="24913"/>
                  </a:lnTo>
                  <a:lnTo>
                    <a:pt x="66857" y="27523"/>
                  </a:lnTo>
                  <a:lnTo>
                    <a:pt x="64439" y="33068"/>
                  </a:lnTo>
                  <a:lnTo>
                    <a:pt x="63364" y="38840"/>
                  </a:lnTo>
                  <a:lnTo>
                    <a:pt x="62085" y="40775"/>
                  </a:lnTo>
                  <a:lnTo>
                    <a:pt x="60240" y="42068"/>
                  </a:lnTo>
                  <a:lnTo>
                    <a:pt x="58018" y="42927"/>
                  </a:lnTo>
                  <a:lnTo>
                    <a:pt x="20824" y="86269"/>
                  </a:lnTo>
                  <a:lnTo>
                    <a:pt x="11900" y="94242"/>
                  </a:lnTo>
                  <a:lnTo>
                    <a:pt x="5948" y="96455"/>
                  </a:lnTo>
                  <a:lnTo>
                    <a:pt x="3964" y="98039"/>
                  </a:lnTo>
                  <a:lnTo>
                    <a:pt x="5" y="107131"/>
                  </a:lnTo>
                  <a:lnTo>
                    <a:pt x="0" y="107145"/>
                  </a:lnTo>
                  <a:lnTo>
                    <a:pt x="4738" y="102412"/>
                  </a:lnTo>
                  <a:lnTo>
                    <a:pt x="9710" y="100086"/>
                  </a:lnTo>
                  <a:lnTo>
                    <a:pt x="51718" y="91172"/>
                  </a:lnTo>
                  <a:lnTo>
                    <a:pt x="64600" y="87207"/>
                  </a:lnTo>
                  <a:lnTo>
                    <a:pt x="78338" y="82393"/>
                  </a:lnTo>
                  <a:lnTo>
                    <a:pt x="104097" y="79454"/>
                  </a:lnTo>
                  <a:lnTo>
                    <a:pt x="114308" y="72689"/>
                  </a:lnTo>
                  <a:lnTo>
                    <a:pt x="125012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3" name="SMARTInkShape-1216"/>
            <p:cNvSpPr/>
            <p:nvPr>
              <p:custDataLst>
                <p:tags r:id="rId14"/>
              </p:custDataLst>
            </p:nvPr>
          </p:nvSpPr>
          <p:spPr bwMode="auto">
            <a:xfrm>
              <a:off x="2312789" y="4973836"/>
              <a:ext cx="89298" cy="17860"/>
            </a:xfrm>
            <a:custGeom>
              <a:avLst/>
              <a:gdLst/>
              <a:ahLst/>
              <a:cxnLst/>
              <a:rect l="0" t="0" r="0" b="0"/>
              <a:pathLst>
                <a:path w="89298" h="17860">
                  <a:moveTo>
                    <a:pt x="0" y="17859"/>
                  </a:moveTo>
                  <a:lnTo>
                    <a:pt x="0" y="17859"/>
                  </a:lnTo>
                  <a:lnTo>
                    <a:pt x="30177" y="17859"/>
                  </a:lnTo>
                  <a:lnTo>
                    <a:pt x="35902" y="15214"/>
                  </a:lnTo>
                  <a:lnTo>
                    <a:pt x="41753" y="11722"/>
                  </a:lnTo>
                  <a:lnTo>
                    <a:pt x="53594" y="9482"/>
                  </a:lnTo>
                  <a:lnTo>
                    <a:pt x="83344" y="8939"/>
                  </a:lnTo>
                  <a:lnTo>
                    <a:pt x="85328" y="7944"/>
                  </a:lnTo>
                  <a:lnTo>
                    <a:pt x="86651" y="6288"/>
                  </a:lnTo>
                  <a:lnTo>
                    <a:pt x="892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4" name="SMARTInkShape-1217"/>
            <p:cNvSpPr/>
            <p:nvPr>
              <p:custDataLst>
                <p:tags r:id="rId15"/>
              </p:custDataLst>
            </p:nvPr>
          </p:nvSpPr>
          <p:spPr bwMode="auto">
            <a:xfrm>
              <a:off x="2268141" y="5037585"/>
              <a:ext cx="26768" cy="213071"/>
            </a:xfrm>
            <a:custGeom>
              <a:avLst/>
              <a:gdLst/>
              <a:ahLst/>
              <a:cxnLst/>
              <a:rect l="0" t="0" r="0" b="0"/>
              <a:pathLst>
                <a:path w="26768" h="213071">
                  <a:moveTo>
                    <a:pt x="8929" y="7688"/>
                  </a:moveTo>
                  <a:lnTo>
                    <a:pt x="8929" y="7688"/>
                  </a:lnTo>
                  <a:lnTo>
                    <a:pt x="16618" y="0"/>
                  </a:lnTo>
                  <a:lnTo>
                    <a:pt x="17032" y="578"/>
                  </a:lnTo>
                  <a:lnTo>
                    <a:pt x="17750" y="6556"/>
                  </a:lnTo>
                  <a:lnTo>
                    <a:pt x="20457" y="7185"/>
                  </a:lnTo>
                  <a:lnTo>
                    <a:pt x="22567" y="7353"/>
                  </a:lnTo>
                  <a:lnTo>
                    <a:pt x="23975" y="8457"/>
                  </a:lnTo>
                  <a:lnTo>
                    <a:pt x="25538" y="12329"/>
                  </a:lnTo>
                  <a:lnTo>
                    <a:pt x="26767" y="50565"/>
                  </a:lnTo>
                  <a:lnTo>
                    <a:pt x="24139" y="91638"/>
                  </a:lnTo>
                  <a:lnTo>
                    <a:pt x="18686" y="127039"/>
                  </a:lnTo>
                  <a:lnTo>
                    <a:pt x="15377" y="157492"/>
                  </a:lnTo>
                  <a:lnTo>
                    <a:pt x="2029" y="201995"/>
                  </a:lnTo>
                  <a:lnTo>
                    <a:pt x="0" y="2130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88" name="SMARTInkShape-Group310"/>
          <p:cNvGrpSpPr/>
          <p:nvPr/>
        </p:nvGrpSpPr>
        <p:grpSpPr>
          <a:xfrm>
            <a:off x="4331326" y="1197194"/>
            <a:ext cx="588933" cy="195838"/>
            <a:chOff x="4331326" y="1197194"/>
            <a:chExt cx="588933" cy="195838"/>
          </a:xfrm>
        </p:grpSpPr>
        <p:sp>
          <p:nvSpPr>
            <p:cNvPr id="486" name="SMARTInkShape-1218"/>
            <p:cNvSpPr/>
            <p:nvPr>
              <p:custDataLst>
                <p:tags r:id="rId9"/>
              </p:custDataLst>
            </p:nvPr>
          </p:nvSpPr>
          <p:spPr bwMode="auto">
            <a:xfrm>
              <a:off x="4331326" y="1205508"/>
              <a:ext cx="196027" cy="187524"/>
            </a:xfrm>
            <a:custGeom>
              <a:avLst/>
              <a:gdLst/>
              <a:ahLst/>
              <a:cxnLst/>
              <a:rect l="0" t="0" r="0" b="0"/>
              <a:pathLst>
                <a:path w="196027" h="187524">
                  <a:moveTo>
                    <a:pt x="196026" y="0"/>
                  </a:moveTo>
                  <a:lnTo>
                    <a:pt x="196026" y="0"/>
                  </a:lnTo>
                  <a:lnTo>
                    <a:pt x="191285" y="4740"/>
                  </a:lnTo>
                  <a:lnTo>
                    <a:pt x="186312" y="7068"/>
                  </a:lnTo>
                  <a:lnTo>
                    <a:pt x="172110" y="9676"/>
                  </a:lnTo>
                  <a:lnTo>
                    <a:pt x="151371" y="24361"/>
                  </a:lnTo>
                  <a:lnTo>
                    <a:pt x="112333" y="35789"/>
                  </a:lnTo>
                  <a:lnTo>
                    <a:pt x="70990" y="53756"/>
                  </a:lnTo>
                  <a:lnTo>
                    <a:pt x="53145" y="65206"/>
                  </a:lnTo>
                  <a:lnTo>
                    <a:pt x="20077" y="91396"/>
                  </a:lnTo>
                  <a:lnTo>
                    <a:pt x="13647" y="101143"/>
                  </a:lnTo>
                  <a:lnTo>
                    <a:pt x="1736" y="134551"/>
                  </a:lnTo>
                  <a:lnTo>
                    <a:pt x="0" y="157877"/>
                  </a:lnTo>
                  <a:lnTo>
                    <a:pt x="5054" y="169717"/>
                  </a:lnTo>
                  <a:lnTo>
                    <a:pt x="17432" y="1875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87" name="SMARTInkShape-1219"/>
            <p:cNvSpPr/>
            <p:nvPr>
              <p:custDataLst>
                <p:tags r:id="rId10"/>
              </p:custDataLst>
            </p:nvPr>
          </p:nvSpPr>
          <p:spPr bwMode="auto">
            <a:xfrm>
              <a:off x="4339828" y="1197194"/>
              <a:ext cx="580431" cy="142260"/>
            </a:xfrm>
            <a:custGeom>
              <a:avLst/>
              <a:gdLst/>
              <a:ahLst/>
              <a:cxnLst/>
              <a:rect l="0" t="0" r="0" b="0"/>
              <a:pathLst>
                <a:path w="580431" h="142260">
                  <a:moveTo>
                    <a:pt x="580430" y="35103"/>
                  </a:moveTo>
                  <a:lnTo>
                    <a:pt x="580430" y="35103"/>
                  </a:lnTo>
                  <a:lnTo>
                    <a:pt x="567127" y="21800"/>
                  </a:lnTo>
                  <a:lnTo>
                    <a:pt x="564595" y="16623"/>
                  </a:lnTo>
                  <a:lnTo>
                    <a:pt x="563920" y="13853"/>
                  </a:lnTo>
                  <a:lnTo>
                    <a:pt x="562478" y="12007"/>
                  </a:lnTo>
                  <a:lnTo>
                    <a:pt x="541281" y="2501"/>
                  </a:lnTo>
                  <a:lnTo>
                    <a:pt x="524704" y="0"/>
                  </a:lnTo>
                  <a:lnTo>
                    <a:pt x="513991" y="650"/>
                  </a:lnTo>
                  <a:lnTo>
                    <a:pt x="470572" y="10424"/>
                  </a:lnTo>
                  <a:lnTo>
                    <a:pt x="432281" y="15896"/>
                  </a:lnTo>
                  <a:lnTo>
                    <a:pt x="398179" y="21585"/>
                  </a:lnTo>
                  <a:lnTo>
                    <a:pt x="362939" y="29554"/>
                  </a:lnTo>
                  <a:lnTo>
                    <a:pt x="322622" y="38199"/>
                  </a:lnTo>
                  <a:lnTo>
                    <a:pt x="279257" y="47045"/>
                  </a:lnTo>
                  <a:lnTo>
                    <a:pt x="234988" y="55949"/>
                  </a:lnTo>
                  <a:lnTo>
                    <a:pt x="190453" y="69612"/>
                  </a:lnTo>
                  <a:lnTo>
                    <a:pt x="150578" y="81488"/>
                  </a:lnTo>
                  <a:lnTo>
                    <a:pt x="113628" y="96031"/>
                  </a:lnTo>
                  <a:lnTo>
                    <a:pt x="72716" y="112586"/>
                  </a:lnTo>
                  <a:lnTo>
                    <a:pt x="31698" y="134946"/>
                  </a:lnTo>
                  <a:lnTo>
                    <a:pt x="13464" y="140815"/>
                  </a:lnTo>
                  <a:lnTo>
                    <a:pt x="0" y="1422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0886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57310</TotalTime>
  <Words>2342</Words>
  <Application>Microsoft Macintosh PowerPoint</Application>
  <PresentationFormat>On-screen Show (4:3)</PresentationFormat>
  <Paragraphs>462</Paragraphs>
  <Slides>63</Slides>
  <Notes>42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Arial Narrow</vt:lpstr>
      <vt:lpstr>Calibri</vt:lpstr>
      <vt:lpstr>Cambria Math</vt:lpstr>
      <vt:lpstr>Helvetica Neue</vt:lpstr>
      <vt:lpstr>Symbol</vt:lpstr>
      <vt:lpstr>Blank Presentation</vt:lpstr>
      <vt:lpstr>CS 4803 / 7643: Deep Learning</vt:lpstr>
      <vt:lpstr>Administrativia</vt:lpstr>
      <vt:lpstr>PowerPoint Presentation</vt:lpstr>
      <vt:lpstr>PowerPoint Presentation</vt:lpstr>
      <vt:lpstr>So far...</vt:lpstr>
      <vt:lpstr>So far...</vt:lpstr>
      <vt:lpstr>So far...</vt:lpstr>
      <vt:lpstr>GMM</vt:lpstr>
      <vt:lpstr>Gaussian Mixture Model</vt:lpstr>
      <vt:lpstr>Gaussian Mixture Model</vt:lpstr>
      <vt:lpstr>Variational Auto Encoders</vt:lpstr>
      <vt:lpstr>Autoencoders</vt:lpstr>
      <vt:lpstr>Autoencoders</vt:lpstr>
      <vt:lpstr>Variational Autoencoders</vt:lpstr>
      <vt:lpstr>Variational Auto Encoders</vt:lpstr>
      <vt:lpstr>Key problem</vt:lpstr>
      <vt:lpstr>What is Variational Inference?</vt:lpstr>
      <vt:lpstr>Intuition</vt:lpstr>
      <vt:lpstr>Find simple approximate distribution</vt:lpstr>
      <vt:lpstr>Example 1</vt:lpstr>
      <vt:lpstr>Example 2</vt:lpstr>
      <vt:lpstr>Plan for Today</vt:lpstr>
      <vt:lpstr>The general learning problem with missing data</vt:lpstr>
      <vt:lpstr>Applying Jensen’s inequality</vt:lpstr>
      <vt:lpstr>Applying Jensen’s inequality</vt:lpstr>
      <vt:lpstr>Applying Jensen’s inequality</vt:lpstr>
      <vt:lpstr>Evidence Lower Bound</vt:lpstr>
      <vt:lpstr>ELBO: Factorization #1 (GMMs)</vt:lpstr>
      <vt:lpstr>Recall: Intuition of VI</vt:lpstr>
      <vt:lpstr>ELBO: Factorization #1 (GMMs)</vt:lpstr>
      <vt:lpstr>EM is coordinate ascent</vt:lpstr>
      <vt:lpstr>EM is coordinate ascent</vt:lpstr>
      <vt:lpstr>EM Intuition</vt:lpstr>
      <vt:lpstr>GMM</vt:lpstr>
      <vt:lpstr>EM for Learning GMMs</vt:lpstr>
      <vt:lpstr>Gaussian Mixture Example: Start</vt:lpstr>
      <vt:lpstr>After 1st iteration</vt:lpstr>
      <vt:lpstr>After 2nd iteration</vt:lpstr>
      <vt:lpstr>After 3rd iteration</vt:lpstr>
      <vt:lpstr>After 4th iteration</vt:lpstr>
      <vt:lpstr>After 5th iteration</vt:lpstr>
      <vt:lpstr>After 6th iteration</vt:lpstr>
      <vt:lpstr>After 20th iteration</vt:lpstr>
      <vt:lpstr>ELBO: Factorization #2 (VAEs)</vt:lpstr>
      <vt:lpstr>Variational Auto Encoders</vt:lpstr>
      <vt:lpstr>Amortized Inference Neural Networks</vt:lpstr>
      <vt:lpstr>Variational Autoencoders</vt:lpstr>
      <vt:lpstr>VAEs</vt:lpstr>
      <vt:lpstr>PowerPoint Presentation</vt:lpstr>
      <vt:lpstr>PowerPoint Presentation</vt:lpstr>
      <vt:lpstr>Variational Auto Encoders</vt:lpstr>
      <vt:lpstr>Variational Auto Encoders</vt:lpstr>
      <vt:lpstr>Variational Auto Encoders</vt:lpstr>
      <vt:lpstr>Variational Auto Encoders</vt:lpstr>
      <vt:lpstr>Variational Auto Encoders</vt:lpstr>
      <vt:lpstr>Variational Auto Encoders</vt:lpstr>
      <vt:lpstr>Variational Auto Encoders: Generating Data</vt:lpstr>
      <vt:lpstr>Variational Auto Encoders: Generating Data</vt:lpstr>
      <vt:lpstr>Variational Auto Encoders: Generating Data</vt:lpstr>
      <vt:lpstr>Variational Auto Encoders: Generating Data</vt:lpstr>
      <vt:lpstr>Variational Auto Encoders: Generating Data</vt:lpstr>
      <vt:lpstr>Variational Auto Encoders: Generating Data</vt:lpstr>
      <vt:lpstr>Variational Autoencoders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3276</cp:revision>
  <cp:lastPrinted>2015-04-01T17:45:43Z</cp:lastPrinted>
  <dcterms:created xsi:type="dcterms:W3CDTF">2013-03-06T19:31:42Z</dcterms:created>
  <dcterms:modified xsi:type="dcterms:W3CDTF">2019-11-21T15:11:58Z</dcterms:modified>
  <cp:category/>
</cp:coreProperties>
</file>