
<file path=[Content_Types].xml><?xml version="1.0" encoding="utf-8"?>
<Types xmlns="http://schemas.openxmlformats.org/package/2006/content-types">
  <Default Extension="gif" ContentType="image/gif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3.xml" ContentType="application/vnd.openxmlformats-officedocument.presentationml.notesSlide+xml"/>
  <Override PartName="/ppt/ink/ink3.xml" ContentType="application/inkml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74"/>
  </p:notesMasterIdLst>
  <p:handoutMasterIdLst>
    <p:handoutMasterId r:id="rId75"/>
  </p:handoutMasterIdLst>
  <p:sldIdLst>
    <p:sldId id="256" r:id="rId3"/>
    <p:sldId id="313" r:id="rId4"/>
    <p:sldId id="1596" r:id="rId5"/>
    <p:sldId id="1676" r:id="rId6"/>
    <p:sldId id="291" r:id="rId7"/>
    <p:sldId id="343" r:id="rId8"/>
    <p:sldId id="317" r:id="rId9"/>
    <p:sldId id="351" r:id="rId10"/>
    <p:sldId id="1500" r:id="rId11"/>
    <p:sldId id="1501" r:id="rId12"/>
    <p:sldId id="1502" r:id="rId13"/>
    <p:sldId id="1503" r:id="rId14"/>
    <p:sldId id="1504" r:id="rId15"/>
    <p:sldId id="418" r:id="rId16"/>
    <p:sldId id="1677" r:id="rId17"/>
    <p:sldId id="1678" r:id="rId18"/>
    <p:sldId id="596" r:id="rId19"/>
    <p:sldId id="376" r:id="rId20"/>
    <p:sldId id="374" r:id="rId21"/>
    <p:sldId id="375" r:id="rId22"/>
    <p:sldId id="1665" r:id="rId23"/>
    <p:sldId id="600" r:id="rId24"/>
    <p:sldId id="1658" r:id="rId25"/>
    <p:sldId id="1675" r:id="rId26"/>
    <p:sldId id="601" r:id="rId27"/>
    <p:sldId id="602" r:id="rId28"/>
    <p:sldId id="603" r:id="rId29"/>
    <p:sldId id="1687" r:id="rId30"/>
    <p:sldId id="605" r:id="rId31"/>
    <p:sldId id="604" r:id="rId32"/>
    <p:sldId id="606" r:id="rId33"/>
    <p:sldId id="626" r:id="rId34"/>
    <p:sldId id="1696" r:id="rId35"/>
    <p:sldId id="1683" r:id="rId36"/>
    <p:sldId id="1684" r:id="rId37"/>
    <p:sldId id="1693" r:id="rId38"/>
    <p:sldId id="744" r:id="rId39"/>
    <p:sldId id="743" r:id="rId40"/>
    <p:sldId id="694" r:id="rId41"/>
    <p:sldId id="1697" r:id="rId42"/>
    <p:sldId id="1698" r:id="rId43"/>
    <p:sldId id="1699" r:id="rId44"/>
    <p:sldId id="1686" r:id="rId45"/>
    <p:sldId id="894" r:id="rId46"/>
    <p:sldId id="895" r:id="rId47"/>
    <p:sldId id="896" r:id="rId48"/>
    <p:sldId id="897" r:id="rId49"/>
    <p:sldId id="898" r:id="rId50"/>
    <p:sldId id="899" r:id="rId51"/>
    <p:sldId id="900" r:id="rId52"/>
    <p:sldId id="901" r:id="rId53"/>
    <p:sldId id="902" r:id="rId54"/>
    <p:sldId id="1685" r:id="rId55"/>
    <p:sldId id="678" r:id="rId56"/>
    <p:sldId id="696" r:id="rId57"/>
    <p:sldId id="697" r:id="rId58"/>
    <p:sldId id="1725" r:id="rId59"/>
    <p:sldId id="698" r:id="rId60"/>
    <p:sldId id="684" r:id="rId61"/>
    <p:sldId id="699" r:id="rId62"/>
    <p:sldId id="700" r:id="rId63"/>
    <p:sldId id="702" r:id="rId64"/>
    <p:sldId id="1688" r:id="rId65"/>
    <p:sldId id="1722" r:id="rId66"/>
    <p:sldId id="1724" r:id="rId67"/>
    <p:sldId id="906" r:id="rId68"/>
    <p:sldId id="907" r:id="rId69"/>
    <p:sldId id="1694" r:id="rId70"/>
    <p:sldId id="1695" r:id="rId71"/>
    <p:sldId id="717" r:id="rId72"/>
    <p:sldId id="1689" r:id="rId73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04" autoAdjust="0"/>
    <p:restoredTop sz="93469" autoAdjust="0"/>
  </p:normalViewPr>
  <p:slideViewPr>
    <p:cSldViewPr>
      <p:cViewPr varScale="1">
        <p:scale>
          <a:sx n="94" d="100"/>
          <a:sy n="94" d="100"/>
        </p:scale>
        <p:origin x="192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9/2/19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30T21:11:24.800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7743 3449 8355,'-7'-19'0,"0"1"0,1 2-134,0 2 1,2 2 0,-4 4 0,-1 0 0,-1 0-1,-1 2 1,-2 2 0,-2 3 0,-4 1 0,-3 0-1,-2 1 1,-2 3 108,-5 4 1,-2 3-1,-2 3 1,-4 2-1,-1 2 1,-3 3-1,-2 1 1,-2 4-1,2 0 91,2 0 0,-1 2 1,8 0-1,3 0 0,5 1 1,5 0-1,4 3 1,5-1 146,5 0 0,4 6 1,5-3-1,2 1 0,7 1 1,9-2-1,9 0-110,6 1 0,2-1 0,8 0 1,-1-1-1,1-1 0,3-3 1,2-1-132,2-3 0,3 0 0,-2-3 0,0 0 0,2-3 0,1-4 0,5-2-8,-1-2 0,1-4 0,-1-3 1,2-3-1,1-2 0,-3-3 29,-4-4 21,2-7 0,-9-3 1,3-6-1,-5-3 0,-3-3 1,-4-4 94,-2-4 0,-4 1 0,-4-6 0,-7-3 0,-3-4 0,-5-2 0,-3-3-70,-3-5 1,-4 2 0,1-3 0,-4 4-1,-5 3 1,-7 6 0,-6 5-196,-3 5 0,-10 12 0,-8 7 1,-13 7-1,20 8 0,-2 3 1,-5 2-1,-2 3 156,-5 3 0,-3 3 0,-10 5 0,-3 2 0,-71 24 0</inkml:trace>
  <inkml:trace contextRef="#ctx0" brushRef="#br0" timeOffset="1">5722 5927 8355,'-29'-5'0,"-3"-1"129,5-5 1,-1 3 0,3 0 0,-2 1 0,2-1 0,1 1 0,1-2 0,-1-2 0,-1 0 0,-2 0 0,1-1 0,1 1-114,-2-1 0,2-3 0,-4 0 1,0 0-1,0-1 0,-3 1 1,-1 1-254,-1 2 0,-6 0 1,-2 1-1,-3 1 1,-5 1-1,-3 2 0,-3 2 189,-1 3 0,-4 0 0,-2 4 1,30-1-1,0 2 0,-3-1 1,1 2-1,-2 0 0,1 1 81,-1 1 0,1-1 1,-3-1-1,1 1 0,2 3 1,-1 1-1,0-1 0,0 0 1,1 1-1,0 0 0,1 0 1,1 1-1,2-1 0,0 1 69,0 0 1,1 0-1,-24 8 1,5 1-1,4 1 1,5 2 0,1 1-1,2 1-41,0 3 1,1 0-1,6 5 1,0-1 0,1 2-1,-1 2-18,1 3-113,4 0 0,2-3 0,7-1 0,-1 0 1,1 0-1,1 1 1,2-1 1,5 1 0,1 2 0,1 1-1,0-1 1,2-1 0,1-2 111,1 0 1,-1-3 0,4-1-1,0 2 1,0 1 0,1 1 0,2-1 129,0-3 0,6 3 0,0-2 0,4 1 0,3-1 0,2-1-99,2-3 1,2 4 0,1-6-1,1-2 1,1-3 0,3-1 0,1 0-120,3 1 0,1-8 0,3 1 1,1-4-1,1 0 0,0 0 0,1-2-72,3-3 0,-2 1 0,2-1 0,3-2 0,2 0 1,4-2-1,-1 0 39,1 0 1,2 0-1,-2 0 1,-1 0-1,-2 0 1,-4 0 118,1 0 0,-1 0 1,0 0-1,0 1 0,-3 1 1,1 4-1,0-1 40,0 0 0,-5 4 0,2-2 0,-1 3 0,0 3 0,-1 1 0,-1 2-119,-2 2 1,0-3-1,-1 5 1,-1 0-1,-2 1 1,2 2-626,1 0 646,1 0 1,1 0 0,-1 0 0,0-1 0,0 1-1,1 0 0,-1 0 1,0 0 0,0 0 0,1 0 0,-2-1-1,-2 1 1,0 0 150,1 0 0,-4 0 0,-2 1 1,-2 1-1,-1 3 0,-1 1 0,-3 3-89,-4 1 1,-2-3-1,-3 1 1,-3 1 0,-3-1-1,-2 1 1,-2-1-61,0 0 1,0 2-1,-2 2 1,-2-2-1,-2-2 1,-1 0-47,-1 0 1,2 2-1,-3 0 1,1-1 0,-1-1-1,-1-1 1,-1 1 32,-1-1 1,-3-5 0,-2 2 0,1-3 0,-2-1 0,0 0 0,-3 0 78,-5-1 0,1-2 0,-4-3 0,0 0 0,0-3 0,-3-2 0,0 0 21,2-1 0,-3-4 0,3-4 1,0-1-1,1-2 0,0 0-40,-1 0 0,1-2 0,-2-1 0,0-6 1,-1-4-1,-1-2 0,-1 0 35,0-2 0,0 1 0,-2-5 0,-1 2 0,-2-1 0,-2-2 0,-2 0-98,-1-1 0,1 0 0,-2-1 0,-2-2 0,0 0 0,-1-1 0,-1-1-46,-5-2 1,2 1 0,-1-1 0,-2 1 0,1 1-1,-1-1-104,2 0 0,1 2 1,-1-2-1,2 1 0,1 1 1,1 1-1,1-1 66,1 2 0,-3 1 0,-1 1 0,1 0 1,-1 0-1,3-1 0,1-1-102,1-2 0,5-1 0,3 3 0,3-3 217,1-1 0,-1-12 0,1-6 0</inkml:trace>
  <inkml:trace contextRef="#ctx0" brushRef="#br0" timeOffset="2">3632 6064 8355,'4'-11'-37,"-1"0"1,5-1 0,-3 1 0,1 1-1,3 1 1,3 1 0,2-1 0,2-1-1,2 0 1,1 1 0,0 1 0,1 1 106,4 1 1,1-3-1,5 4 1,2-2-1,1 0 1,2-1-1,3 0-1,4-1 1,4 4-1,3 0 1,3 2-1,3-3 1,0 1-1,0 0-106,0 3 0,-2 0 0,1 2 1,-5 0-1,-2 0 0,-3 2 1,0 2 91,-3 3 0,-2 3 1,1 3-1,-1 2 1,-2 4-1,-1 3 1,-2 1-34,0 0 0,6-1 0,2 2 0,1 2 0,0 1 0,-3-1-43,0 2 0,-2 0 1,-5 4-1,-1-2 0,-3 2 1,-3 1-1,-3 2 83,-2 3 0,-7-1 1,-1 4-1,-4 0 0,-5-1 1,-3 2-1,-1 0 89,0 0 1,-1 0 0,-4 3 0,-5 1 0,-4 0 0,-1 1-423,-2 2 222,-1-2 1,-4 0-1,-1-6 1,-1-2-1,-3-2 1,-3-2-86,-3 0 0,-3-5 1,-2-1-1,-3-1 1,-2-1-1,-1-1 0,-3 1 94,0-2 1,-4 1-1,2-2 1,-1 0-1,1-2 1,-1-2 0,2-1 182,1 0 1,-1-5-1,0 1 1,1-2-1,-3-2 1,1-1-1,-2-2 1,1-3 0,3-5 0,-2 0 0,-3-2-1,-1-5 1,1-7-149,1-6 0,-4-3 0,1-11 1,25 15-1,-1-1 0,0-2 1,-1-1-1,1-1 0,1-1 1,-1-1-1,1 0-181,1 0 1,-1 0 0,1-4 0,-1 1 0,1 2 0,0 1 0,2 1 0,-1 0-1,2 3 1,1 0 0,-22-16 185,4 2 0,-2 7 0,3 1 0</inkml:trace>
  <inkml:trace contextRef="#ctx0" brushRef="#br0" timeOffset="3">11329 5790 8355,'9'-6'0,"3"-4"-233,4-4 0,5-1 563,1 3 0,6 1 0,4-1 1,5 1-1,6 0 0,4-1 0,4 1 1,1-1-1,4 1-243,3-1 0,-26 8 1,2 1-1,0-1 0,2 0 1,-1 0-1,1-1 0,2 0 1,1 0-1,3-1 0,2 0 1,3-1-1,1 0-65,4-1 0,0 0 0,-2-1 0,-1-1 0,1 2 0,0 1 0,-3 0 0,-1-1 0,-1 0 0,1 1 0,-2-1 0,0 0 0,-1 1 0,0 0-132,1 1 0,-1 0 0,0-2 1,-1 1-1,0-2 0,0 1 0,-1 0 1,0 0-1,-3-1 0,0 1 0,-2 1 1,-1 0-1,-4 1 0,0-1 64,25-4 1,-10 0-1,-10 0 1,-5 3-1,-5 1 1,-5 1 0,-3 1-479,-3 0 1,-9 0 0,-4 2 523,-6-1 0,-8-5 0,-7 3 0</inkml:trace>
  <inkml:trace contextRef="#ctx0" brushRef="#br0" timeOffset="4">13454 4922 8355,'-10'-5'254,"3"-2"0,7-2 1,8 1 32,6 4 0,4 4 0,6 4 1,4 4-1,5 2 0,5 1 1,2 1-418,3-1 0,-1 6 0,3 0 0,2 3 0,-2-1 1,0 0-1,-3 0-39,1 0 0,-4 0 0,-2 2 0,-5 0 0,-6-1 0,-3 3 0,-5 3-556,-7 4 0,-12 3 725,-14 8 0,-23 6 0,-15 10 0</inkml:trace>
  <inkml:trace contextRef="#ctx0" brushRef="#br0" timeOffset="5">13842 8417 8355,'-6'-11'842,"1"-1"0,5 1 0,0-1-568,0 1 1,1 3 0,3 1-1,5-2 1,3-1 0,5 0 0,1 1-1,2 2 1,1 2-145,2 3 1,4 1 0,0 1-1,-2 1 1,-1 3 0,-2 3 0,-3 5-1,-4 3-216,-2 4 44,-2 8 0,-5-2 0,-2 5 0,-3 1 1,-2-1-1,-3 1 0,-3-1-95,-3-1 0,-6 3 1,0-5-1,-2-2 0,-1-1 1,0-2-1,1-3-107,2-4 0,1-2 0,3-3 0,-1-1 0,-1-3 0,-1-1-374,1-2 0,3-3 1,3-4-1,4-5 618,3-5 0,6-9 0,2-6 0</inkml:trace>
  <inkml:trace contextRef="#ctx0" brushRef="#br0" timeOffset="6">14504 8246 8647,'-11'-6'165,"-2"-1"0,-1 5 1,-2-2-1,-2 1 1,-1 3 430,1 4 1,-3 2 0,2 6 0,-2-1 0,1 2 0,2 2-301,2 4 1,1-1 0,5 2 0,1 3-1,2 4 1,1 1 0,1 1 0,0 0-94,2 3 1,2-3 0,1 1 0,1 1 0,3-2 0,4-4-137,2-4 0,6-1 1,5-5-1,3-1 1,4-2-1,2-5 0,4-3-614,3-3 0,3-2 0,-2-3 1,2-3 546,1-3 0,-2-7 0,-5-1 0</inkml:trace>
  <inkml:trace contextRef="#ctx0" brushRef="#br0" timeOffset="7">14938 8634 8355,'-11'0'235,"0"0"0,-1 1 0,1 2 1,-1 2-1,1 0 0,1 1 1,1 1-1,1 2 0,1 1 333,0 1 1,-2 2 0,4 1 0,0 2 0,0 2 0,3 1-477,0-1 1,4 4 0,2-5-1,3 1 1,3-3 0,3-2-1,2-3 1,4-2-210,3-4 1,1-3-1,-1-2 1,1-3-1,0-4 1,0-3-90,0-4 1,-2 1 0,-2-4-1,-5 1 1,-5 2 0,-5 0-533,-3 0 613,-6-1 1,-6 6-1,-9 3 1,-7 3-1,-7 4 1,-7 4-1,-5 6 125,-3 8 0,18-5 0,0 3 0,-39 24 0</inkml:trace>
  <inkml:trace contextRef="#ctx0" brushRef="#br0" timeOffset="8">13945 9982 8355,'0'-12'144,"1"1"0,4 0 0,5-1 0,6 1 0,1-1 0,4 1 283,0-1 1,3 5 0,2 1 0,2 0 0,0 4 0,-1 1 0,-1 3-128,-2 6 1,-6-1 0,-3 10 0,-4-1 0,-3 3-1,-4 3-565,-3 1 235,-1 5 1,-6-3-1,-6 4 1,-5 1 0,-6-1-1,-4 1 1,-2 1-357,0-1 0,-3-5 0,4 2 0,0-3 0,1-2 0,5-4-3565,1-7 3951,7 0 0,-2-20 0,4 2 0</inkml:trace>
  <inkml:trace contextRef="#ctx0" brushRef="#br0" timeOffset="9">14367 9913 8355,'-15'0'671,"-1"2"0,-2 1 1,-2 5-1,-2 3-117,-1 5 1,0 1 0,2 6 0,2 0-1,4 0 1,3 1 0,5 1-536,3 2 0,2 4 1,4-5-1,3 1 1,5-2-1,6-1 0,6-3-362,6-4 1,1-1 0,3-6 0,2-3 0,0-3 342,3-3 0,5-1 0,-1 0 0</inkml:trace>
  <inkml:trace contextRef="#ctx0" brushRef="#br0" timeOffset="10">14710 10142 8355,'-6'5'3044,"2"2"1,3 0-2693,1 0 1,0 5 0,0 4 0,1 2 0,1 2-1,2 2-794,-1 1 0,-2 0 0,-1-1 0,0 1 0,0 0 0,0-1 442,0-3 0,-5 7 0,-1-1 0</inkml:trace>
  <inkml:trace contextRef="#ctx0" brushRef="#br0" timeOffset="11">14402 11649 12344,'0'12'253,"-2"-1"1,0 1-1,-2-1 1,2 2-1424,0 2 0,2 1 0,0 5 1170,0-2 0,-5 5 0,-1 5 0</inkml:trace>
  <inkml:trace contextRef="#ctx0" brushRef="#br0" timeOffset="12">14322 12552 8355,'-18'15'60,"4"0"0,5-1 0,4-1 0,1-1-60,0 4 0,1-4 0,3 5 0</inkml:trace>
  <inkml:trace contextRef="#ctx0" brushRef="#br0" timeOffset="13">14367 13065 10162,'-11'28'204,"0"-2"0,-1 2 0,2-3 0,1-3 0,2-1-144,-2 1 1,0 1-61,1-1 0,-2 1 0,4 0 0</inkml:trace>
  <inkml:trace contextRef="#ctx0" brushRef="#br0" timeOffset="14">13694 14322 8355,'0'-8'45,"0"1"0,0-2 1,0-1-1,1-2 435,3 1 1,-1-1 0,8 0 0,1-2 0,2-2 0,3 2 0,2 2-155,2 0 0,2 6 0,-1 2 0,-2 3 0,-1 1 0,0 1 0,0 3-287,0 4 0,-5 7 1,3 4-1,-3 4 1,-2 3-1,-3 4 1,-2 1-220,-5 3 1,-1-2 0,-2 6 0,-3-2 0,-3-3 0,-3-1 0,-2-3 19,1-1 1,-5 2 0,0-3 0,-1-2 0,1-1 0,2-2-1,1-3-984,2-4 1,0-4 1143,-1-3 0,1-3 0,-1-5 0</inkml:trace>
  <inkml:trace contextRef="#ctx0" brushRef="#br0" timeOffset="15">14219 14208 8664,'-8'-4'418,"1"0"1,-1-4 0,-3 5 0,-1 0-1,1 2-136,-1 1 1,5 0 0,0 1-1,1 3 1,1 3 0,0 4 30,2 0 1,-2 2 0,2 2-1,0 4 1,0 3 0,1 2 1041,-2 2-1149,-5 3 0,8 6 1,-3 0-1,2 3 0,-1 3 1,-1 1-1,2-2-44,1 0 1,2-2 0,3-5 0,4-3 0,5-3 0,4-4-443,0-4 1,6-3 0,5-6 0,1-2 0,4-5 0,3-6 0,4-6-5202,5-5 5481,-7-4 0,17-9 0,-9-3 0</inkml:trace>
  <inkml:trace contextRef="#ctx0" brushRef="#br0" timeOffset="16">14767 14710 8355,'0'-8'607,"-1"1"0,-2-2-158,0-1 0,-3-2 1,4 1-1,-2 0 0,0-1 1,-1 1-146,-2-1 1,-4 6 0,0 2 0,0 3 0,-1 1 0,0 0 0,-2 0-136,-2 0 0,-4 9 0,2 2 0,-1 3 0,0 1 1,-1 2-90,-2 1-134,-1 6 1,4 1-1,2 4 1,1 0-1,5-1 1,3 2-1,3-1-56,3 2 1,7 1 0,5-1 0,5-5 0,3-3 0,4-4-153,3-4 1,0-7-1,5-4 1,-1-3 0,-1-3-1,0-5 1,-3-7 251,-1-6 0,-5-5 0,-1-10 1,-2 0-1,-3-2 0,-4-2 0,-5-3 251,-3-5 0,-1-1 1,-1-8-1,-3-3 1,-4 1-1,-2 0 1,0 2-88,2 3 0,-2 3 0,4 8 0,-2 5 0,2 7 0,0 6 1085,-1 3-1114,5 8 1,-3 7-1,5 15 1,1 12 0,1 9-1,4 7 1,-1 7 5,0 8 0,4 4 1,-6-23-1,1 1 0,1 1 1,-1-1-1,1 0 1,-1-1-1,0 0 0,0-1 1,6 30-720,4-2 0,0-7 0,5-5 0,1-6 0,2-6 0,0-7 588,1-5 0,0 1 0,0-7 0</inkml:trace>
  <inkml:trace contextRef="#ctx0" brushRef="#br0" timeOffset="17">15567 8828 8355,'-12'-5'358,"5"3"234,-1-6 0,2 0 0,-1-2 0,7 3 0,7 3-267,3 3 0,6 1 1,3 1-1,3 3 1,2 5-1,3 3 1,3 5-155,3 1 1,3 4 0,2 5-1,4 0-151,2 1 0,3 1 67,2 5 0,-21-17 0,0 0-177,2 1 1,1-1-1,1 0 1,0 0 31,0 0 0,0 0 0,3 0 0,0 0 0,5 1 0,0-1 0,1-1 1,-1 1 98,2-2 0,0 0 0,-3 2 0,1-1 0,0-1 0,1-1 0,-1 1 0,-1 1 0,-3-2 0,0 1 0,-2-1 0,0 0 80,-1-1 0,-1-1 0,24 12 1,0-1-1,-5-1 0,-6-2 0,-3-2 1,-4-2-82,-5-2 0,-4-1 0,-7-2 1,-3 1-1,-4-2 0,-2-1-659,-2-2 1,-3-4 130,0 1 1,-7-8 0,0-4 0,-3-2 0,-1-2 0,2-4 0,1-3 487,0-2 0,-4-2 0,0 0 0,2 0 0,0 0 0,2 0 0</inkml:trace>
  <inkml:trace contextRef="#ctx0" brushRef="#br0" timeOffset="18">17257 9205 8355,'-11'0'293,"-1"0"1,1 0-1,-1 0 1,1 0-1,-1 1 239,1 3 0,5-1 0,2 4 0,3 2 0,2 1 1,3 2-1,5 1-155,4 2 1,7-1 0,6 5 0,5 1 0,2 2-1,0 2-266,-3 2 0,3 0 0,-4 3 0,2 0 0,-2 0 0,-1 3 0,-4 0 18,-4-2 0,-1 3 0,-6-4 0,-4 1 0,-3-2 0,-3-2 0,-2 1-55,-1-2 0,-5-1 1,-4-1-1,-5-1 1,-5-2-1,-5-2-179,-7-2 1,1 5 0,-11-4-1,0 2 1,-5 0 0,-2 2 104,-3 0 0,-1 2 0,-5 0 0</inkml:trace>
  <inkml:trace contextRef="#ctx0" brushRef="#br0" timeOffset="19">15498 10416 8355,'0'-12'897,"0"5"0,1 0-320,3 2 0,3 2 0,5 3 0,3 0 0,6 0 0,4 0 0,7 0-221,5 0 0,5 3 1,10 2-1,7 1-204,-26-4 0,1 1 1,3 1-1,0-1-122,1-1 1,0 0-1,3 2 1,1 1-419,5-1 0,1 0 0,0-2 0,0 1 477,2-1 0,-1-1 0,1 2 0,-1-1-369,1 0 0,-1 0 0,0 0 1,0 0 220,2-1 0,1-2 0,-1 0 0,-1-2 0,-3 1 0,-1-1 0,-1 0 0,-1 0 0,-3-1 0,0 0 0,-2 0 0,0 1 0,-5-1 0,0 1-60,26-2 0,-15-2 0,-10 3 1,-9 1-1,-5 2-211,-6 1 0,-18 0 0,-8 1 1,-8 2-1,-5 1 0,-2-2 1,-1-1-1985,-3-1 0,4-1 2314,-5-3 0,2 3 0,-1-5 0,3-1 0,3 0 0,1-1 0</inkml:trace>
  <inkml:trace contextRef="#ctx0" brushRef="#br0" timeOffset="20">17131 10199 8355,'-5'-10'301,"-2"2"1,0 3 0,1 4 609,1-3 0,1 4 1,7-1-1,3 4 1,5 4-118,2 2 1,4 2-1,-1 3 1,1 3-521,-1 0 0,-1 4-146,-3 5 1,-5-2-200,1 3 0,-7 2 0,-1 0 0,-7 2 0,-6-1-1614,-2 2 1,-7 1 0,0 3 1684,-3 2 0,-7-3 0,3 5 0</inkml:trace>
  <inkml:trace contextRef="#ctx0" brushRef="#br0" timeOffset="21">15315 11855 8355,'-10'-12'0,"3"1"0,3 0 0,3-1 586,1 1 0,2-1 0,6 1 1,7-1-1,6 1 0,7 0 1,7-1-390,5 1 0,11-1 0,6 1 0,-25 5 0,1 1 1,3-1-1,0 0 0,4 0 0,0 1 0,3-1 1,2 0-30,1 1 1,2-1-1795,0 0 1,1 0 1648,3 1 0,-1-1 0,1 0 1,-1-1-32,0 0 1,1-1 0,-2 2 0,0-1-72,2 0 0,-1-1 1,-5 0-1,-1 0 108,3 0 0,-1 0 0,-5-1 0,-1-2-152,-3 2 0,0-1 0,-5 2 0,-1 0-295,21-8 1,-10 0 264,-1 1 0,-7-1 1,-5 5-1,-8 0 1,-5-1-1,-6 1 1,-3-1-101,-4 1 0,-3 3 0,-2 2 0,-4 0 0,-5-1 0,-6 0 0,0 0-65,-1 4 1,1-3-1,2 1 1,-1 0 317,1 0 0,0-2 0,1 3 0,-1-1 0,0-4 0,-1-4 0</inkml:trace>
  <inkml:trace contextRef="#ctx0" brushRef="#br0" timeOffset="22">17029 11227 8355,'-8'-7'0,"0"4"0,-1 1 669,-1-3 0,3 4 539,-1-3 1088,5 3-1946,-2-4 0,7 4 0,3-3 0,7 2 0,10 2 0,7 0 438,4 0 0,8 0-742,4 0 1,2 6 33,7 1 0,-10 3 78,2 2 1,-9 3-23,-3 0 1,-5 5-473,-6 0 0,-10 1-62,-6 2 1,-7 5-777,-7 2 869,-11 3-278,-16 7 0,-8 3 0,17-19 0,0 0 1,-1 0-1,-1-1 583,-1 1 0,0 0 0,2 2 0,0 0 0,0-1 0,0 0 0,0-1 0,0 0 0,-1 0 0,1-1 0</inkml:trace>
  <inkml:trace contextRef="#ctx0" brushRef="#br0" timeOffset="23">15270 14504 10899,'9'0'698,"1"-1"0,5-4 1,4-5-1,6-5-510,3-3 1,8-6-1,7-7 1,6-3-1,-20 15 1,0 0 0,2-2-1,2-1 1,3-1-1,1-1-90,2 0 1,2-1-1,-2-4 1,2 0 0,2 1-1,1 1 1,1-2 0,0 0-1,3-1 1,1 0 0,0-1-1,1 1 1,0-2 0,1 0-147,0 0 0,0 1 0,-2 2 1,1 1-1,-1-2 0,-1 0 1,1 1-1,-1 0 0,-2 1 0,-1 1 1,-2 2-1,-1 1 0,-4 2 1,-1 0-128,-3 3 0,-1 0 0,-4 2 1,-2-1-1,18-14 0,-11 4 0,-10 7 1,-8 3-293,-3 4 0,-7 1 0,-4 3 0,-9 2 0,-8 5 0,-5 1-738,-3 2 0,0 4 1,0 1-1,0 0 1205,1 0 0,-1 4 0,0-2 0</inkml:trace>
  <inkml:trace contextRef="#ctx0" brushRef="#br0" timeOffset="24">16971 13043 8355,'-5'-7'2346,"-1"2"-1437,0 0 0,2 4 0,9-3 0,6 3 0,7 1-675,4 0 1,2 4-1,1 2 1,3 3 0,0 4-1,1 0 1,-1 3-162,0-1 1,-3 5 0,-6-1 0,-3 3 0,-4 1 0,-2 0 0,-2 1-233,-4 2 0,-4 3 0,-4 6 1,-5-1-1,-3 0 0,-5 1 0,-1-1 159,-2 0 0,-2 5 0,0 2 0</inkml:trace>
  <inkml:trace contextRef="#ctx0" brushRef="#br0" timeOffset="25">16058 8429 8355,'0'-12'203,"0"1"0,1 1 122,3 2 1,-3-2-1,3 2 274,-3-2 1,3 2 0,0 1 0,0-2-311,1-1 1,-3 5 0,5 6 0,-2 9 0,-2 8-1,1 5 1,0 3-255,-1 5 0,2 2 0,-2 1 1,0 0-1,-2-1 0,1-1 1,0-3-1,2-1-178,-2-2 1,3-4-1,-1-3 1,-1-3 0,-2-4-1,0-1 118,3-4 0,-1 1 1,3-8-1,-1-7 101,-2-5 0,3-6 1,2-5-1,2 0 1,1 0-1,1 1-70,-1-1 1,-1 4 0,-1 1 0,-1 1-1,1 5 1,1 2 0,1 3-27,1 2 1,-1 1 0,0 4 0,1 2 0,-1 1 0,1 5-28,-1 2 1,1 2 0,0 0 0,2 2 0,3 2 0,0-3-236,4 0 284,-5-1 0,6-5 0,-3 0 1,2-2-1,2-3 0,0-1 1,0-1 153,0 0 1,0-5 0,-1-2-1,0-5 1,-2-3 0,-2-3 120,-1 1 1,0-5 0,-4 3 0,-4-3 0,-3 0 0,-3-1-1,-2 1-418,-1 3 0,-6-1 1,-4 5-1,-6 1 1,-1 1-1,-4 1 0,1 2-4728,1 3 4869,-3 2 0,5 0 0,-6-2 0</inkml:trace>
  <inkml:trace contextRef="#ctx0" brushRef="#br0" timeOffset="26">3586 4717 8355,'-5'-12'39,"5"1"0,6 0 0,10-1 1,3 1-1,2-1 0,3 2 0,2 3 1,-1 3-1,-2 2 0,-4 2 1,-3 0-1,-2 2 0,-1 3 238,-1 6 0,2 2 0,-1 7 0,0 3 0,1 5 0,0 5 0,3 6-209,2 4 1,2 4 0,3 4 0,2 6 0,-12-25 0,0 0 0,0 2 0,0 0 72,0 3 1,-1-1-98,1-4 1,-1 0 0,1 8-1,0 2 1,1-4 0,-1 1-1,1 2 1,-1 0 0,0 2-1,-1 1 1,-1-2 0,0-1 78,0 0 1,-1 0 0,0 2 0,1 0 0,-1-3 0,1 0 0,-1 0 0,-1 0-1,1-2 1,-1 0 0,-2-3 0,1-1 0,9 28-141,0-4 1,0-6 0,1-4 0,-4-5 0,-1-6 0,-1-5 0,-1-7-905,-2-4 1,-2-1 0,1-6-2490,-2-4 3410,-4-9 0,-8-12 0,-8-7 0</inkml:trace>
  <inkml:trace contextRef="#ctx0" brushRef="#br0" timeOffset="27">3849 6099 8355,'-12'-2'1537,"4"0"1,4-1-1701,8 5 0,6 3 1,6 6-1,6 2 0,4 2 1,4 4-1,3 3 242,3 1 1,5-1-1,5 1 1,-2 0-1,-1 1 1,-1 0-1,1 0-332,2-2 0,-1-3 1,-1 1-1,-1-2 0,0 0 1,-1-2-1111,-3 1 1100,-3-7 0,-1-1 0,1-5 0,-1-2 263,0-1 0,1-1 0,-1 0 0</inkml:trace>
  <inkml:trace contextRef="#ctx0" brushRef="#br0" timeOffset="28">5071 5779 8355,'-39'0'384,"-3"0"0,-1 1 0,-2 3 1,1 5-310,-3 5 0,-3 14 1,2 11-1,23-16 0,1 2 1,-1 4-1,1 1 0,0 3 1,1 2-1,0 3 0,1 2-75,-1 0 0,0 2 0,-2 9 0,-1 2 0,-26 53 0</inkml:trace>
  <inkml:trace contextRef="#ctx0" brushRef="#br0" timeOffset="29">17063 8566 8355,'-7'-2'1879,"4"-1"-1281,1-4 1,2 0 0,-1 0 0,-3 2-355,-3 3 0,0 0 1,0 4-1,-2 1 0,0 5 1,0 3-215,1 5 1,2 1-1,-3 6 1,3 0 0,1 1-1,2 2 1,2 0-102,1 0 1,0 2-1,1-3 1,4-3-1,7-6 1,6-3-1,3-3 1,3-2-175,3-5 1,-2-6-1,4-5 1,-1-4-1,-2-3 1,-3-4 323,-4-2 1,-4-2 0,-8-1 0,-3-2 0,-2 0 0,-5 2 0,-5 3-242,-7 6 0,-10 4 0,-7 3 1,-4 4-1,-3 5 162,-1 7 0,3 10 0,-3 11 0</inkml:trace>
  <inkml:trace contextRef="#ctx0" brushRef="#br0" timeOffset="30">16389 9799 8355,'-5'-6'517,"4"-1"1,-4 5 0,-1-1 0,0 5 0,-2 4 0,2 4-336,1 2 0,1 4 0,4 3 0,0 3 0,0 0-182,0 1 0,0 0 0,0 0 0</inkml:trace>
  <inkml:trace contextRef="#ctx0" brushRef="#br0" timeOffset="31">16320 10359 8355,'-3'7'-208,"-1"1"1,1 1 0,1 1-229,-2 1 1,3 1 0,-3-1 435,3 1 0,1 4 0,0 2 0</inkml:trace>
  <inkml:trace contextRef="#ctx0" brushRef="#br0" timeOffset="32">16263 11261 8355,'-3'23'2,"-1"-2"0,1 0 0,1-4 0,-1 0 59,-1-3 1,0 2-1,4 0 1,2-2-62,2-2 0,2-5 0,5-2 0</inkml:trace>
  <inkml:trace contextRef="#ctx0" brushRef="#br0" timeOffset="33">15921 13305 8355,'-12'0'96,"1"0"356,-1 0 1,5 0-1,-1 0 1,-1 0-1,-1-1 55,-1-3 1,6 3 0,5-2-1,6 7 1,4 6 0,0 6-341,-2 1 1,1 6-1,-5 5 1,-2 1-1,-1 3 1,-1 1-226,0 1 1,-1-1-1,-1-2 1,-2-6-1,1-5 1,2-4-377,1-4 0,-4-3 0,0-5 0,3-9 1,2-9-1,4-9 162,2-6 1,-1-3-1,3 1 1,-1 1-1,-1 2 1,1 3 0,-2 2 705,-1 4 1,4 3 0,-1 6 0,2 3-259,1 7 1,-3 7 0,0 8 0,2 3 0,2 1 0,5-2-198,1 0 1,-1 2-1,4-4 1,-2-1 0,1-1-1,0-2 1,1-1 0,-4-2 243,0-4 0,-2-3 0,-3-1 0,-1 0 0,-1-3 96,-2-4 1,1-1-1,-5-8 1,-2-1 0,-1-1-1,1-1 1,0 0-199,2-1 0,0-5 1,-4-3-1,0-1 0,0-3 1,0 0-1,0 0-326,0 2 1,0 3 0,0-1 0,0 3-1,0 5 1,0 2 0,0 4-3380,0 1 3584,-5 7 0,3 6 0,-3 6 0</inkml:trace>
  <inkml:trace contextRef="#ctx0" brushRef="#br0" timeOffset="34">16606 13294 8355,'-11'0'1657,"-1"0"-1122,1 0 0,4-1 0,2-2-137,0-1 1,-1 0 0,-6 6 0,1 2 0,0 2-307,-1 0 1,2 4 0,1-2 0,2 2 0,-2 2 0,0-1 0,0 2-117,1 2 1,2-1-1,-3 5 1,3 1 0,1 2-1,2-1 1,2 0-206,1-2 1,0-2-1,1 4 1,2-3-1,2-2 1,1-2-1,3-1 106,1-2 1,-2-5 0,-1-2 0,2-2 0,1-4 369,2-2 0,-5-3 0,1-8 0,0-4 0,-1-3 0,1-1 0,-1 0-141,0 0 0,2-3 0,-6-1 0,1 1 0,0-1 1,0-1-1,-2 0-104,0 0 0,-2-4 0,-2 3 0,0-1 1,-3-1-1,0 1 0,-2 1 74,1 2 0,2 3 0,-2 2 0,1 3 0,1 3 0,0 1 32,0-1 1,1 5-1,3 6 1,0 4-128,0 6 0,0 9 0,1 6 0,3 5 0,3 6 0,2 3-28,-1 4 1,2-1 0,-2 5-1,2 1 1,1 1 0,1 2-491,-1 0 0,0-6 0,1-2 0,0-3 1,2-5 536,2-3 0,9-3 0,-1-1 0</inkml:trace>
  <inkml:trace contextRef="#ctx0" brushRef="#br0" timeOffset="35">20455 9137 8355,'0'-12'0,"0"1"942,0-1-509,0 1 1,0 0-1,0-1 1,0 1-1,0-1 1,0 1-1,0-1 1,0 1-1,0 0 1,0-2-120,0-2 1,-4 2 0,-1-3 0,0 0 0,-2 0 0,0-1 0,-5 1 0,-3 1-229,-3-2 0,-6 1 0,-6-3 1,-4 2-1,-6 2 0,-4 0-185,-4 1 1,-7 5 0,0 2 0,-5 2 25,26 4 1,-1 0-1,1 0 1,1 1-630,-1-1 1,-1 2 710,1-2 1,0 2-10,0 1 0,-1 1 0,0-2 1,-1 0-6,-2 3 1,0 0 0,2-1 0,1 1-154,-1 2 0,0 0 1,-1-1-1,1 1 125,2 0 0,0 0 0,-2 1 1,1 1 31,2-1 1,1 1 0,0 2-1,1 0-1,-2 0 1,1-1 0,-28 9 17,-1 1 107,3 0-56,1 4 1,4 1 25,-1 3 1,2-2-53,-1 6 1,-2-1 80,6 4 0,1-1-269,6-2 0,-1 6 290,5-3 0,-4 8-37,4 0-68,-1 2 0,5 3 0,0 1 1,0 2-1,-1-1 0,1 1 7,0-1 1,16-21 0,0 0 0,0 0 0,0 0-16,-2 2 0,2 0 0,-1-1 0,1 1 1,-14 26-1,2 0-8,13-27 0,2 0 0,1 1 0,0 0 0,-14 27 0,1 0 0,1 1 1,13-28-1,0 0 5,1 0 1,0 1 166,-6 30-208,-3-4 1,7 4 8,-5 0 1,12-29 0,0 1 47,-8 27 1,8-27-1,2-1-27,-2 29 0,2-29 1,-1 1-43,-1 28 0,2-27 1,1 0 30,0-2 0,0 1 0,0 4 1,-1 0-10,4-3 0,-1 0-394,-3 2 0,1-1 371,3 29 0,-4-29 1,1 1-9,2-2 1,0 0 0,-1 4 0,1 0 0,0 0 0,1-1 0,-1 1 0,0 0 14,1 0 0,0 1 0,-2-2 0,1 0 0,0 2 0,0 0 1,1-1-1,-1 0 0,2 1 0,-1-1 0,1 2 0,0 0 25,0 2 1,0 0 0,0-1 0,0-1 0,1 2 0,-1 0 0,2-1 0,0 0-21,2 1 1,0 0 0,1-1-1,1-1 1,1 2 0,2-1 15,0-2 0,1-1 0,0 0 0,2-2 0,1-2 0,1 0 0,1 1 0,2-1 0,0 0 0,3-1 0,1 0 0,1-1 0,1-1 0,1-1-4,0-1 0,1 0 0,4 0 0,1-1 0,-2 1 1,2-2-1,1 0 0,0-1 0,2 0 0,0-2 1,1 0-1,1-1-151,1 0 0,0 0 142,-1 0 0,0-1 1,4-1-1,0-1 1,0-1-1,0-1 1,1-2-1,1-1 0,1-1 1,1-1-1,0-1 1,0-1-1,2-1 1,0-1-36,2-1 0,0-1 0,2-2 1,0-2-1,2-1 0,1 0 1,-1-1-1,-1-1 0,2 0 0,-1-1 1,1-1-1,0 0-543,2-2 0,0 0 605,3 0 0,0-2 0,-2-1 0,-1-1 0,3 0 0,-1-1 0,1 1 0,-1-1 0,1-1 0,-1 1 0,2-1 0,0 0 15,-1 1 1,1-1 0,0 1 0,0-1 0,-2-1 0,1 0 0,-1-1 0,-1-1 0,1 1 0,-1-1 0,1-1 0,-1 0 0,1 0 0,0-1 23,-1-1 1,0 0 0,1 0-1,-1 1 1,-2-1 0,0 0 0,1 0-1,-1 0 1,2-1 0,0 0-1,0-1 1,-2-1 0,1 0 0,-1 0-3,-2-1 0,-1 1 1,-1 0-1,-1 1 1,1-3-1,0 0 1,-2 0-1,-1-1 1,-1-1-1,-1 0 1,-1-1-1,-2-1-51,1-2 0,-1 0 0,-1-1 0,-1-1 0,0 0 0,0-1 0,0-2 0,-1 0 0,0-1 0,-2-1 0,-1-2 1,0-2-1,-2-1 0,-2 0-56,0-3 0,-1 0 0,2-4 0,-2-1 1,1-4-1,-1-3 0,-10 16 0,0-1 1,-1-1-1,0-2 0,-1-1 0,-1 0 1,0-1-1,-1-1 0,0 1 0,-1-2 1,-1 1-1,0-1 16,-1-1 1,0 0-1,-1 0 1,-3 1-1,0 1 1,-2-1-1,0-3 1,-1-1-1,-1 0 1,-1 1-1,0 1 1,-2-1-1,0 2 1,-1 0 0,-1 0-1,-1 2 1,-1 0-1,0 0 1,-2 1-1,-1 1 1,-2 0 76,0 0 0,-1 0 0,-2 1 0,-3 0 0,-2 1 0,-1 0 1,-2 0-1,-1 1 0,-2 0 0,-1 0 0,-2 1 0,-1 0 1,-1 0-1,-2 1 0,0 0 0,-2 0 0,0 0 0,-2 1-5,0-1 0,0 1 0,-1 0 0,-1-1 0,0-1 0,0 1 0,0 1 0,-1 1 0,0-1 1,1 1-1,-1 0 0,0-1 0,0 1 0,-1 0 0,1 0 0,-1 1 0,0-1 0,0 1 1,-2-1-1,0 1 0,-1-1-106,0 1 1,0 0 0,-1 0 0,1 1 0,0 1-1,-1 1 1,0 0 0,0 1 0,-1 1 0,-1 1-1,0 1 1,0 0 0,-1 2 0,0 1 0,-2 0-1,0 1 1,-1 2 0,-1 0 0,0 1 0,0 1-1,-1 1-26,0 1 1,-1 2 0,0 1 0,-1 0 0,0 1 0,-1 2 0,-1 1 0,0 1 0,0 2 0,-1 0-1,0 0 1,-1 2 0,-1 1 0,-1 1 0,1 2 0,-1 1 0,1 1 0,-1 1-1283,1 1 0,-1 1 0,1 2 1381,0 1 0,1 1 0,0 1 0,2 2 0,1 1 0,0 1 0,2 2 0</inkml:trace>
  <inkml:trace contextRef="#ctx0" brushRef="#br0" timeOffset="36">21974 9456 8355,'-23'0'187,"5"0"1,4 2-1,5 2 172,5 3 0,3 3 1,1 3-1,0 1 0,0 2 1,0 2-1,0 3 35,0 0 0,0 3 0,0 4 0,0 6 0,0 7 0,0 5 0,1 3-237,3 4 0,-3-21 1,1 1-1,1 2 0,0 0 1,0 2-1,1 0 0,-1 2 1,0 0-1,1 3 0,1 0-104,0 3 0,0 1 1,0 2-1,0 1 1,0 3-1,-1 0 1,-1 1-1,0 0 1,1 2-1,-1 0 0,-1 0 1,1 1-1,-1 1 1,1 0-40,-1 3 1,-2 0-1,-1-1 1,-1 1-1,-2 0 1,0 1-1,-1-2 1,0 0 0,-1-1-1,-1-1 1,0 0-1,-1-1 1,-1 1-1,0-1 95,0 0 1,0 0-1,-2 0 1,-1-1-1,2 1 1,0 0-1,-2-1 1,0-1-1,0-1 1,0-1-1,-1 0 1,1-1 111,-1-2 1,1-1-301,0 1 0,0-2 0,3-7 0,-1-1 1,1-1-1,1 0 0,-1-5 0,1-1 0,-6 23 1,1-8-867,2-7 1,1-8 0,2-13 944,4-4 0,3-8 0</inkml:trace>
  <inkml:trace contextRef="#ctx0" brushRef="#br0" timeOffset="37">19621 10861 8355,'0'-11'390,"1"-1"1,2 1-1,1 0 1,-2-1-1,-1 1 285,-1-1 1,0 1-1,-1-1 1,-1 1 0,-3 0-1,0-1-417,-1 1 1,-2-1 0,0 2-1,-2 1 1,-2 2 0,0-1-1,-4 0-159,-3 1 0,2 4 1,-2 0-1,-2 1 0,-2 2 1,-2 0-1,-2 2-71,2 1 0,-4 4 0,0 4 0,-2 2 0,2 2 1,0 4-1,1 3 10,0 0 0,1 3 0,5 1 1,-1 5-1,0 0 0,1 1-18,3-1 0,3 0 0,6 6 0,1 1 0,2 0 0,2 0 0,3 0-65,0-1 0,4 3 0,2-2 0,2-2 0,2 0 1,0-2-1,4-1-17,2-2 0,1 0 0,-2-4 0,1-3 0,2-2 0,1-5 239,-1 0-100,4 3 0,-6-7 0,5 1 0,2-4 1,0-4-1,2-1 70,0-2 0,1-3 0,3-4 0,2-5 0,1-5 1,0-6-1,-1-4-92,0-3 1,-2-4 0,2 0-1,-1-3 1,-4-3 0,-3-2 0,-2-2-64,2-2 1,-5 0 0,-1 0-1,-2 2 1,-3 2 0,-1 2-1,-2 1 94,-2 2 1,-2 4 0,-3 0 0,0 3 0,0 1 0,0 2 360,0 1-378,0 0 0,-3 1 0,-1-1 0,0 1 1,0 3-1,0 4 193,2 2 0,-1 2 0,1-1-234,-2 1 1,0 6 0,4 5 0,0 6-1,0 6 1,0 4-86,0 7 1,4 6 0,0 9 0,-2 4 0,1 4 0,-1 3 0,2 5 49,-1 1 0,3 1 1,2-2-1,2-5 0,1-2 1,2-3-1,1-2 106,1-4 1,5-3-1,-1-5 1,3-3-1,2-3 1,3-3-1,2-2-186,0-3 1,5-9 0,-1-3-1,5-3 1,2-2 0,0-1-2694,1-2 2780,1-5 0,4-3 0,-1-5 0</inkml:trace>
  <inkml:trace contextRef="#ctx0" brushRef="#br0" timeOffset="38">16149 2033 8355,'-11'-1'0,"-1"-2"260,1-1 1,4-1 0,2 3 0,2-3 0,-2 0 0,-1-2 0,1 1 0,2-3 0,-1-1 235,0-2 1,-1 2 0,1 1-1,-2 2 1,-2-2 0,1 0 0,-2 0-351,-2 1 0,-4 2 0,-1-1 0,-3 3 0,-5 2-9,-6 2 0,-4 6-268,-4 1 0,-1 8 86,-3 4 1,-3 8-176,4 3 1,0 2 234,-1 6-1394,5 0 1511,3 13 1,7-5-98,8-1 0,4 1-166,8 0 0,4-6 108,11-1 0,4-4-69,11-1 0,10-4-159,5-4 1,3-8-40,4-7-681,-1-4 735,11-7 0,-8-3-62,3-4 0,-7-6 301,-1-10 0,-7-1-174,0-3 1,-7 3 1083,-9-3 0,-3-2-352,-4-1 1,-6-3-270,-2-1 1,-3-2-82,-1-2 1,-5-3-36,-3-4 0,-2 3 115,-1 0 1,3 4-32,1-4 1,0 9-6,0-1 1,-2 11 512,5 0 1,0 12-503,4-1 1,0 7 30,0-2-474,0 4 195,0 13 0,5 5 69,3 16 0,3 1 26,4 6 0,-2 3-67,2 9 0,2 2 1,-1 4-1,1-2-172,-1 0 1,1-6 0,-2 1 0,4-3 0,4-4 0,2-4-1300,2-2 1258,5-7 0,1-3 0,5-5 0,0-5 0,1-2 0,3-5 0,2-3-1917,2-3 1,-1-2 2083,-4-1 0,4 0 0,-5 0 0</inkml:trace>
  <inkml:trace contextRef="#ctx0" brushRef="#br0" timeOffset="39">17120 2159 9196,'-18'-6'1897,"5"4"1,7-6-836,1-1 0,2 1 1,7 0-865,4 4 1,2 3 0,3 1 0,2 0 0,4 0-1,3 0 1,0 0 0,3 0-505,1 0 0,3 0 0,6 0 0,-1 0 1,0 0-1,-1 0-689,-2 0 0,-5 5 0,-5 1 0,-5 2 0,-2 0 995,-4 0 0,-6 8 0,1 1 0</inkml:trace>
  <inkml:trace contextRef="#ctx0" brushRef="#br0" timeOffset="40">17166 2387 8355,'-27'19'81,"2"-1"1,3 0 0,5-2 0,6 1 536,3-4 1,3 0 0,7-1 0,3-2-1,5-3 1,5-3-94,3-3 1,5-1-1,5 0 1,1-1-1,3-3 1,1-3-1,1-3-251,0-2 1,4-3-1,0 0 1,0-1 0,0 1-1,0 0 1,0 2-968,2 4 1,-5-1 0,3 4 0,-1-2 692,1 1 0,3-1 0,5-3 0</inkml:trace>
  <inkml:trace contextRef="#ctx0" brushRef="#br0" timeOffset="41">20032 1371 8716,'-11'-6'5,"3"0"1,2-5 0,-1-1 0,2 1 810,0-1 1,0 1 0,3 0 0,-3-1 0,-2 1 1125,-2-1-1819,4 6 1,-5-3-1,1 4 1,-5 0 0,-5 0-1,-2 2 1,-3 3-12,-3 4 0,-7 4 0,-8 7 0,-3 3 0,-3 2 0,-5 3-70,22-9 0,1 0-48,-26 12 1,24-10 0,-1 0 0,-22 12 0,-1 0 0,2 1 0,5-1 0,6 0 7,7-3 0,3 2 1,8-3-1,3-2 0,6-2 1,4-1-61,5 0 0,2-5 0,6 1 0,4-2 0,7-2 0,7 0 0,6-4 0,7-2 84,4 0 0,6-3 0,8 1 0,3-1 0,4-2 0,3 0 6,1 0 0,1 0 1,-2 1-1,1 1 1,-2 2-1,0 0 1,-2 0-48,0 0 0,0 3 0,-3-3 0,-3 0 1,-6 0-1,-5 1 0,-4 0-133,-5 0 1,-8 4 0,-9-2 0,-6 5 0,-11 2 123,-11 1 0,-14 5 1,-13 1-1,-6 3 1,-7 4-1,24-14 0,-1 1 1,-2 1-1,-1 0 1,-2 0-1,0 1 36,-2-1 0,0 2 0,-3 1 0,-1 1 0,-1 1 1,0 1-1,-1 2 0,-1-1 0,-1 2 0,1 0 0,0-1 1,0 1 66,0 1 0,1-1 0,2-1 0,1-1-305,-1 1 1,1 1 0,2 1 0,1 1 330,2-1 1,0 1-1,4-2 1,1-1-11,2-1 1,1 0 0,-22 16-103,12-8 1,6 0 104,13-4 1,4 0-213,7-4 1,3-6 30,5-1-104,0 1 130,10-4 0,3 4 668,10-6 0,5-3-571,2-1 0,10 0 28,5 0 1,6-2-1,9-5 1,2 0-60,3 0 1,-26 0-1,0 0-2,-1 1 1,0-2-966,5-1 1,1-1 1039,-1 0 1,0 0 0,1 0 0,0 0-17,0 1 0,-1 0 0,-1-1 1,0 1-237,2 0 1,-1 0 0,-3 0 0,-1 0 221,1 2 1,0 0-77,-3 0 1,-2 0 44,0 0 1,-1 0 0,-1 2 0,0 0-173,28 2 1,-5 1 9,-7-1 1,-3-3-26,-4 3 1,-3-3 91,-5-1 0,-1 0 0,-1 0 0,-3 0-89,-1 0-1262,-1 0 895,1 0 1,-4-4-267,2 0 796,-1 0 0,0 4 0,3 0 0,2 0 0,-2 0 0,-2 0 0</inkml:trace>
  <inkml:trace contextRef="#ctx0" brushRef="#br0" timeOffset="42">21483 1793 9014,'0'-11'271,"0"-1"1,1 2-1,1 1 1,2 2 0,-1-2-1,-1 0 1,1 0 657,1 1 0,-1 5 1,-3-5 140,0-1-1007,0-1 0,0 2 0,0 1 0,-1-1 0,-1 0 0,-3 2-117,-2 1 1,0-3 0,-5 5 0,1 0-1,-1 0 1,0 1 69,-4-2-104,4 0 1,-9 8-1,5 1 1,-2 2-1,-1 3 1,0 2 0,1 5 54,2 1 1,-3 1 0,4 4-1,1-1 1,1 1 0,2 0 84,-1 0 0,5-4 1,0 0-1,1 0 1,1-1-1,0-2 0,1-2 319,-1-2 0,4 2 0,-5-7 879,1 3-1195,4-3 0,-5-6-2222,2-5 754,3 0 1,-3 6 0,8 0 1412,3 2 0,3 0 0,2-4 0</inkml:trace>
  <inkml:trace contextRef="#ctx0" brushRef="#br0" timeOffset="43">21346 1588 8355,'-11'-6'413,"3"0"0,1-2 1500,2 1 0,-2 3-1656,3-4 0,0 7 0,4 1 1,0 7-1,0 5 0,0 7-100,0 8 0,0 6 0,0 5 0,0 4 0,0 2 0,0 3 1,-1 1-151,-3 2 0,3-1 0,-5-3 0,3 0 0,-1-1 0,1 1 0,1-1-183,-2-4 0,3-1 0,-3-7 0,3-3 0,1-3 0,0-3 146,0-1 1,0-4 0,-2-1-1,0-2 1,-2-2 0,1-1-1,2-2-12,1 1 0,0-5 0,1 0 0,3-2 0,4-3 88,2-1 0,3-2 1,1-4-1,2-6 1,2-7-1,2-4 1,2-2-1,1-2 0,0 0 1,-1-4-1,1-2 0,0-1 1,0-1-1,-2 1 23,-1 2 1,0 3 0,-5 7 0,-1 1-1,-1 2 1,-2 3 238,1 4 1,-5 1-1,-1 5 1,1 0-237,-1 0 1,2 1 0,2 5 0,0 3 0,0 5 0,3 4 0,0 3-131,-1 2 0,0 6 0,0 5 0,2 2 0,2-1 0,-2 2 1,-2 1-47,0 1 1,4-1-1,2-1 1,1-3-1,0-1 1,1-4-1,2-3 194,1-6 1,0-4 0,-1-3-1,1-4 1,0-4 0,0-4 63,0-4 0,0-7 0,-1-4 0,1-4 0,-1-5 0,-2-6 0,-2-7-160,-2-3 1,3-7 0,-5-2-1,-2-2 1,-5 1 0,-1 2 0,-4 1-128,-1 3 1,-6 6 0,-2 4 0,-3 3-1,-2 4 1,1 2 0,1 2-463,2 5 1,-1 5-1,5 5 1,0 2 594,-1 2 0,-1 3 0</inkml:trace>
  <inkml:trace contextRef="#ctx0" brushRef="#br0" timeOffset="44">22545 2421 8355,'-7'-1'619,"2"-2"265,0 0 1,4 0-1,-3 7 1,3 3-673,1 4 1,5 5-1,3 4 1,2 6-1,1 4 1,1 3-1,-1 2-123,0-1 1,1 0-1,-1 0 1,-1 1 0,-1-1-1,-2 0 1,-2 0 42,-3 1 0,0-2 0,-4-3 0,0-3 0,-3-4 0,-2-3 0,-2-2 39,-1-2 1,-2-1 0,-2-4-1,-3-4 1,-1-2 0,-2-1-1,-1 0-243,-2-2 0,0-2 0,0-3 0,0-5 0,2-2 0,0-3-948,2-2 30,5-3 0,-2-6 0,6-3 990,2-3 0,3-8 0,5-3 0</inkml:trace>
  <inkml:trace contextRef="#ctx0" brushRef="#br0" timeOffset="45">22568 2193 8355,'-7'-12'252,"2"5"0,4 0 0,-2 1 1,0 0 4116,0-3-4185,2 4 0,1 1 0,0 8 0,0 3 0,-1 4 0,-2 0 0,-1 0-175,2 1 0,0-1 1,2 1-1,2-1-211,1 0 1,4-4 0,4-3-1,1-4 1,-1-4 246,0-4 0,-3 2 1,-2-2-1,0-1 0,-4-1 1,-2-1-248,-4-1 0,2 5 1,-7 0-1,-3 2 0,-2 3 1,0 2 201,2 4 0,0 7 0,1 7 0</inkml:trace>
  <inkml:trace contextRef="#ctx0" brushRef="#br0" timeOffset="46">23710 1907 8355,'-5'-11'819,"2"-1"1,-5 2-1,1 1 1,-1 2-346,1-2 1,0 3 0,-2-2-1,3-1 1,0 0-108,-1 2 0,5-4 160,-2 4-305,3 2 0,1-2 0,0 4 58,0-5 0,0-2-7,0-2-431,0 1-284,0 0-536,0 4-438,0 2 1,1 5 1415,3 0 0,-3 5 0,4 2 0</inkml:trace>
  <inkml:trace contextRef="#ctx0" brushRef="#br0" timeOffset="47">23481 1782 8355,'-7'0'2705,"-1"0"-2451,6 0 0,-2 0 0,9 0 1,6 0-1,7 0 0,4 1-55,0 3 0,5-2 0,1 7 0,0 3 0,1 3 0,-1 3 0,-1 2-129,-6 1 0,2 2 0,-5 1 0,0 2 0,-3 2 0,-4 1 1,-2 3-52,-1 1 0,-6-3 0,2-1 1,-3 0-1,-2-1 0,-4 0 1,-5-2 165,-4-2 1,-10-1 0,0-1 0,-4 1 0,-5-1 0,-3-2-63,-2-1 1,-4-5-1,3 1 1,1-2 0,1-3-1,5-1 1,3-3-662,4 0 0,6-3 1,4-3-1,2 0 1,4 0 537,5 0 0,16-10 0,12-3 0</inkml:trace>
  <inkml:trace contextRef="#ctx0" brushRef="#br0" timeOffset="48">24178 1782 8355,'0'-18'92,"0"3"0,-1 2 0,-2 2 0,-2-1 0,0 1 1,-1-1 814,-1 1 0,4 3 0,-5 2 0,-1 1-600,-1 2 1,-2 3 0,1 4-1,-2 5 1,-1 5 0,-2 6 0,-1 4-124,1 3 1,-3 5 0,2-2 0,0 4 0,-2 3 0,0 3-1,1 0-3,1 3 1,-1 2-1,6 0 1,2 1-1,1 0 1,2-2-158,4-2 0,3-3 1,3-4-1,5-2 1,3-3-1,5-3 1,4-3-167,5-1 0,2-5 0,6-3 0,5-4 0,4-3 1,6-4-1,3-3-2555,4-1 1,0-1 2696,2-3 0,-5-8 0,-1-5 0</inkml:trace>
  <inkml:trace contextRef="#ctx0" brushRef="#br0" timeOffset="49">24463 2387 8355,'0'-6'1053,"0"2"1,0 9-1,0 6-668,0 7 1,2 5 0,0 2-1,3 3 1,2 3 0,2 3-1,1 3-347,1 0 1,-1 2 0,-1-1 0,-1-1 0,-1-2-1,1-2 1,-2-1 19,-1-2 1,-1-3 0,-4 1 0,0-3 0,0-3-1,-1-2 1,-4-2 0,-5-3 33,-4-2 1,-6-3 0,0-1-1,-1-3 1,-3-1 0,-2-2-244,0-2 1,-1-1 0,4-1 0,0-3 0,1-3 0,0-4 0,2-1-1213,1-4 1,6 2 0,2-6 1362,5-4 0,5-4 0,1-6 0</inkml:trace>
  <inkml:trace contextRef="#ctx0" brushRef="#br0" timeOffset="50">24532 1999 10150,'-5'-7'479,"2"2"1,-4 5 0,-2 1-88,-1 3 0,0 4 0,1 6 1,1 2-1,0 2 0,1 2 0,1 2-292,0 1 0,3-4 0,3 0 0,1 0 0,3-1 1,3-3-1,5-4-137,3-3 0,3 1 1,5-5-1,-1-2 1,1-2-1,0-4 1,-1-3 22,-3-3 1,-3-2 0,-6 1 0,-2-2 0,-4-2 0,-3-3 0,-3 0 46,-6 3 1,-1 2 0,-10 3-1,-1 1 1,-2 3 0,1 1-289,2 2 283,-3 7 0,9 8 0,-2 7-28,2 2 0,2 7 0,-1 1 0</inkml:trace>
  <inkml:trace contextRef="#ctx0" brushRef="#br0" timeOffset="51">19530 3735 8355,'-7'-12'299,"-2"5"467,6-1 0,-1 7 1,5 2-1,3 8 0,4 6 1,2 3-457,1 2 0,1 7 0,0 3 0,2 3 0,1 2 0,-1-1-307,-1 0 1,-5 4-1,-2 1 1,0 1-1,-1-1 1,1-1 0,-5 0-1,-4 0-89,-4-1 0,-4-1 0,-1-3 0,-3-3 0,-4-3 0,-3-3 142,-1-1 1,-5-6 0,-2-1 0,-3-5 0,-2-3 0,1-4 0,-1-3 177,-3-1 1,2-5 0,-2-4 0,4-5 0,3-5 0,6-4 0,3-2-282,3-2 0,9-5 0,0 2 1,4-3-1,4-3 0,5 1-2494,5 0 699,7-1 1,3 12 1841,4-3 0,6 3 0,1 1 0</inkml:trace>
  <inkml:trace contextRef="#ctx0" brushRef="#br0" timeOffset="52">19484 3392 8355,'-10'-5'778,"2"-3"1,2 2-1,2 0 231,-4 1 1,-2 1 0,0 5 0,3 3-790,3 3 1,2 4 0,2 0-1,0 0 1,0 1 0,2-1-1,2 2-258,3 2 0,7-6 0,3 2 0,0-2 0,4-2 0,-1-3 0,0-4-285,-1-4 1,-1-3 0,2-4 0,-3 0 0,-3-2 0,-5-1-1,-3-1 84,-3 1 0,-8 5 1,-7 2-1,-6 2 1,-4 3-1,-5 1 1,-2 1 338,-1 0 0,-1 5-100,4 2 0,0 8 0,5 3 0</inkml:trace>
  <inkml:trace contextRef="#ctx0" brushRef="#br0" timeOffset="53">17805 5688 8355,'1'-12'397,"3"1"1,0 3-1,6 1 1,3-2-1,0-2 1,1 0 0,1 1-1,4 1 1,2 3-1,2 1 1,0 1 0,0 0-17,0 0 1,3 0-1,2 4 1,1 0-1,3 2 1,1 1-1,1 4-848,1-1 1,3-1-1,1-5 1,2 0-1,2 0 1,0 0-1,-1 0-4577,-4 0 5044,-8 0 0,-2 5 0,-5 2 0</inkml:trace>
  <inkml:trace contextRef="#ctx0" brushRef="#br0" timeOffset="54">17851 6099 8355,'-4'-2'2276,"8"-1"-1656,10-5 1,7 2 0,6-2-1,6-2 1,6-4 0,6-4-1,0-2-372,2-3 1,0 7-1,8-7 1,-4 2 0,-3 2-1,-4 3 1,-1 2-1453,-2 4 1,-2 5 1203,-4-3 0,-1 6 0,0-4 0</inkml:trace>
  <inkml:trace contextRef="#ctx0" brushRef="#br0" timeOffset="55">19929 5425 8355,'-10'-12'477,"1"1"1,3 0 0,0 0 233,-1 4 1,5 1 0,-2 4 0,3 4 0,1 6-1,0 9-524,0 4 0,0 9 1,0 4-1,0 5 1,0 3-1,0 0 1,0 0-205,0-1 1,0-1-1,0-4 1,0-1-1,0-3 1,0-3-1,0-5-509,0-3 0,1-6 0,3-10 526,3-9 0,4-9 0,-1-12 1,0-3-1,0-1 0,3-3 1,-1-1 102,1-1 0,0 5 1,1 2-1,2 3 1,1 2-1,-1 3 0,-2 4 39,-1 2 1,0 3-1,1 3 1,1 3 0,0 3-1,0 2 1,2 1-40,0 2 0,4 6 1,4 0-1,3 4 1,1 0-1,3-1 1,1 0-31,1 2 0,1-2 0,-1 2 0,0-2 0,0-2 0,-1 0-16,-2 1 0,-3-2 0,-5-1 1,-2-3-1,-2 1 0,-4-2 0,-2 0 112,-2-3 0,1 0 0,-1-5 0,1-3 0,-2-7 1,-1-4-82,-2-3 1,0-6 0,0-5 0,-3-3-1,-3-3 1,-1-2 0,0-2-262,0-2 1,-5 0-1,-2 1 1,-3 4-1,-3 4 1,-2 3-1,-4 6-393,-3 4 1,-5 2-1,2 7 1,3 3-1,5 2-2022,0 5 2588,4 1 0,-3 11 0,5 2 0</inkml:trace>
  <inkml:trace contextRef="#ctx0" brushRef="#br0" timeOffset="56">20786 4728 8758,'0'-7'1129,"1"0"0,4 2-441,7 3 0,0 0 1,7 2-1,3-1-336,3-3 0,5 2-114,4-6-79,0 6-349,0-9 1,1 5 104,-1-5 1,-1 3-72,-3 0 1,2 2 183,-5-1-2143,-6-4 933,-4 10 1182,-6-9 0,1 9 0,-1-4 0</inkml:trace>
  <inkml:trace contextRef="#ctx0" brushRef="#br0" timeOffset="57">20889 4751 8185,'6'5'3096,"4"-2"-2511,-2 4 1,2 1 0,1 5 0,1 1-359,-1 1 1,1 5 0,-1 0 0,-1 6 0,-2 3 0,-3 1-500,0 1 0,-4 1 364,3 6 1,-3-5 145,-1 5-238,5-5 0,-3 11 0,3-3 0</inkml:trace>
  <inkml:trace contextRef="#ctx0" brushRef="#br0" timeOffset="58">21665 5345 8355,'2'-22'812,"1"3"1,4 0 0,4 7 0,1 3-97,-1 2 1,0 5-1,2 7 1,2 6 0,4 7-1,2 4 1,0 2-499,2 2 1,-3 0 0,7 4 0,-3 2 0,-1 2 0,0 3 0,0 1-182,0-1 1,-1-3-1,1-2 1,0-3-1,0-1 1,-1-4 0,-2-4-292,-1-4 1,-5-5 0,1-3-1,-2-4 1,-2-3 0,-1-4-175,-2-4 1,1-2 0,-4-10 0,0-2 0,0 0 0,-1-3 427,1-3 0,-4-7 0,4-7 0</inkml:trace>
  <inkml:trace contextRef="#ctx0" brushRef="#br0" timeOffset="59">22191 5231 8355,'-15'-10'342,"-1"2"0,-3 3 0,3 5 0,-2 0 0,-4 1 0,-2 4 420,-2 7 1,-7 5 0,0 10 0,-5 5 0,-3 5 0,-2 6 0,21-20 0,-1 2-561,1 1 1,-1 1 0,-1 1 0,0-1-1,0 0 1,2-1 0,-19 24 0,6-3 0,4-3-1,6-1-1487,5-1 1,4-5 1284,9 1 0,2-3 0,5 0 0</inkml:trace>
  <inkml:trace contextRef="#ctx0" brushRef="#br0" timeOffset="60">19575 5174 8355,'0'-12'304,"2"1"1,1-1-1,6 2 1,4 3 466,2 3 0,2-1 0,-1 1 0,7 1 0,6 2 0,4 1 0,3 0-550,2 0 0,2 0 1,7 0-1,3 0 1,2 0-1,1 0 0,1 0-606,0 0 186,-3 0 1,-2-1 0,-7-2 0,-5-2 0,-5 0 0,-7-1-602,-5-1 1,-4 4 0,-9-5 0,-5-1 0,-9 0 799,-8 2 0,-10-3 0,-5 3 0</inkml:trace>
  <inkml:trace contextRef="#ctx0" brushRef="#br0" timeOffset="61">19987 4957 8355,'-6'0'0,"8"0"498,8 0 1,6 0 0,7 0 0,0-2 0,1 0-1,2-2 1,-1 2 23,-4 0 1,0 7 0,-9 3-1,-3 3 1,-2 5 0,-7 3 0,-7 2-740,-8 2 1,-5 1-1,-3 2 1,1 0 0,2 0-1,2-1 217,2 2 0,1-3 0,3 4 0</inkml:trace>
  <inkml:trace contextRef="#ctx0" brushRef="#br0" timeOffset="62">21643 4888 8355,'-22'0'0,"3"0"0,4-1 0,6-2 0,1 0 936,-1 0 1,6 2 0,4 1 0,9-2 0,8 0-1,5-2-485,3 2 1,7-4 0,7 3 0,0 0 0,2 1 0,0-1 0,-2-1-780,0 2 0,-2 0 0,-5 2 0,-3 0 1,-4 0-1,-6 0-6535,-5 0 6863,-7 0 0,-3 6 0,-5 0 0</inkml:trace>
  <inkml:trace contextRef="#ctx0" brushRef="#br0" timeOffset="63">21871 4797 8355,'-9'0'2119,"5"0"-1520,8 0 1,10 0 0,6 1 0,4 3 0,4 3 0,2 5 0,0 2-377,-1 1 1,-1 8 0,-6-2 0,-3 4 0,-5 4 0,-5 2 0,-7 4 0,-4 0-1275,-6 3 1051,-7-2 0,-13 8 0,-8-3 0</inkml:trace>
  <inkml:trace contextRef="#ctx0" brushRef="#br0" timeOffset="64">22339 11901 8355,'-7'0'395,"0"-2"1,2-2 0,4-3 195,3-3 0,1-3 0,5-2 0,0-6 0,3-3 0,0-5 0,0-3-452,1-3 1,-4-8 0,-1-2 0,2-4 0,1-4 0,2-6-1,-7 27 1,1-1-141,0-2 0,-1-1 0,3-1 0,0 0 0,-1-3 0,0 1 0,-1 0 0,-1-1 0,0 1 0,-1 0 0,0-1 0,0 1 0,-1 2 0,1 0 32,0 4 1,0 0 0,0-25-1,2 6 1,-1 6 0,-1 7 149,1 3 0,-3 7-141,6 2 1,-5 5 0,2 3-1,-2 3 1,3 4-158,0 0 1,1 6 0,6 2 0,1 3 0,3 3 0,-1 5-1059,1 4 950,3 8 1,-7 0-1,2 7 1,-2 3 0,-2 1-1,-1 3 1,-1-1-662,-1 1 1,-5-1 0,4-1 0,-2 0 885,-3 1 0,0 1 0,-2 1 0</inkml:trace>
  <inkml:trace contextRef="#ctx0" brushRef="#br0" timeOffset="65">22202 11147 8355,'-4'0'2742,"8"0"1,11 0-2591,12 0 0,11-2 0,4 0 0,9-3 0,6-1 0,5-3 0,-29 4 0,1 1-229,2 0 0,-1 0 0,0-1 1,-1 1-1,29 0 77,0 2 0,-31 1 0,1 1 0,31 0 0</inkml:trace>
  <inkml:trace contextRef="#ctx0" brushRef="#br0" timeOffset="66">22396 11843 8355,'-6'6'852,"1"-5"1,5 3 0,0-8-1,1-5 1,3-6 0,5-7-1,4-6 1,3-5-652,2-6 1,-3-6 0,3-4-1,-2-6 1,-2-4 0,-7 26 0,-1-2-1,-1-2 1,0-2-328,-1-4 1,0-1-1,-1-2 1,-1 0 0,-2-3-1,0-2 1,0 0 0,0 1-1,0-2 1,0 1 0,0 1-1,0 1 1,0 3 0,0 1-43,0 4 0,0 3 0,0 3 1,0 1-1,0-18 0,0 8 0,1 8 1,2 10-1,0 5 347,0 6 1,3 8 0,2 4-1,1 6 1,1 4-511,1 3 1,0 7-1,6 2 1,1 2 0,-1 4-1,0 0 1,0 3-3710,-1 1 4040,0-4 0,-5 8 0,0-3 0</inkml:trace>
  <inkml:trace contextRef="#ctx0" brushRef="#br0" timeOffset="67">22271 11250 9608,'17'-6'778,"5"-1"0,5-3 0,2-2 0,4 1-361,4-1 0,5-3 0,6-1 0,3-1 0,1 1 0,0 2 0,-2 2-423,0 5 0,-7 2 0,4 5 6,-4 0 0,-1 5 0,4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30T21:21:31.098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18970 12072 8355,'5'-6'-46,"1"-5"1,8 4 0,5-2-1,9 0 1,9 1 157,9-1 0,7-1 1,-21 5-1,1-1 0,3 0 1,0 0-1,3 1 1,1-1-1,1 0 0,0 1 1,2-1-1,-1 0 0,1 0 1,-1 1-1,1-1 1,-1 2-299,0 0 0,-1 0 1,-3-1-1,0 1 1,-2 2-1,-1 0 186,-1 1 0,-2 0 0,25 0 0,-6 1 0</inkml:trace>
  <inkml:trace contextRef="#ctx0" brushRef="#br0" timeOffset="1">19438 6270 8355,'-11'0'573,"6"0"-424,5 0 0,11-4 1,12 0-1,8 2 1,7-1-1,9 1 1,8-3-1,-23 2 1,1 1-1,3-1 1,0-1-1,4 1 1,0 0-4,3-1 0,1-1 0,2 2 0,0 0 0,3-1 0,0 1 0,2 1 0,1-1 0,1 1 0,0 1 0,3-1 0,0 0 0,2-1 1,1 1-99,0-2 0,1 1 0,2 2 1,0 0-1,-1-1 0,0 0 0,1 1 1,1 1-1,-1 0 0,1 0 1,0 0-1,-1 0 0,-1 0 0,-1 0 1,0 0-1,-2 0-406,1-1 0,-2 2 1,-4 0-1,-1 1 0,-1 1 1,-1 0-1,-3-1 0,-1 2 1,-3 0-1,-2 1 1,-3 0-1,-1 0 358,-4 0 0,-1 1 0,26 11 0,-2-1 0,-1 1 0,-1-2 0,-1 0 0</inkml:trace>
  <inkml:trace contextRef="#ctx0" brushRef="#br0" timeOffset="2">22887 11512 8355,'8'7'-125,"0"-4"436,-6-1 0,5-2 1,-4-2-1,5 0 0,2-3 1,3 0-1,3-2 0,7 1 1,8-3-1,7-1 1,7-1 1993,7-1-2272,-19 6 1,0 1 0,2-1-1,0 0 1,5 1 0,0-1 0,0 0-1,0 0 1,0 1 0,0-1 0,1 0-1,-1 1 1,1-1 0,1 1-49,0 2 0,-1-1 1,1-1-1,0 1 1,-2 2-1,-1 0 1,-1 1-1,0 0 0,-2 0 1,-1 0-1,-1 1 1,-1 0-432,32 0 204,-15 0 0,3 0 1,-16 0-1,-4 0 1,-7 2-78,-5 1 1,-13 0 0,-11 3 0,-11 1 0,-7-2 0,-3 1-196,-2 0 0,2-3 0,-3 2 0,3-1 0,2 0 514,3-2 0,-2-1 0,3-1 0</inkml:trace>
  <inkml:trace contextRef="#ctx0" brushRef="#br0" timeOffset="3">24075 11124 8355,'-29'-5'267,"2"-3"1,10-2 0,4 0-1,5 1 1,4 3 100,6 1 0,9 1 1,12 5-1,7 3 1,7 5-1,5 5 0,4 5-211,3 2 0,0 2 0,3 1 0,-2 3 0,-1 2 0,-3 2 0,-2-1-92,-6 2 1,-1-1-1,-12 2 1,-5-1-1,-7 1 1,-9-1-316,-7 1 1,-10-1 0,-11-1-1,-10 0 1,-10 2 0,-10 1-1,26-16 1,-2 0 249,0-2 0,-1 1 0,-2 1 0,0 0 0,-30 23 0</inkml:trace>
  <inkml:trace contextRef="#ctx0" brushRef="#br0" timeOffset="4">22111 12038 8355,'7'3'-56,"1"1"0,1-1 1,2-2-1,5-1 393,3 0 1,11-4-1,7-1 1,6-1 0,9-3-1,6-3 1,-25 6 0,0-1 29,3-1 0,-1 0 1,4 1-1,1 0 0,2 2 1,1 1-368,0 0 0,0 1 0,-1 4 0,-1 0 0,44 1 0</inkml:trace>
  <inkml:trace contextRef="#ctx0" brushRef="#br0" timeOffset="5">2535 16560 8355,'-1'-16'551,"-1"-3"1,-2-3-371,1-1 0,2-5 0,1-3 0,0-5 0,0-4 0,0-5 0,0-7 0,0-6 0,0 25 0,0 0 0,0-3 0,0-1 0,0-2 0,0 0 0,0-3 0,0-1-196,0-2 0,0 0 0,0 0 0,0-1 0,0-2 1,0-1-1,0 0 0,-1 1 0,0 2 0,-1 0 0,0 1 1,-1 1-1,1 3 0,-1 1 101,0 3 0,1 0 1,0 2-1,0 0 1,2-22-1,0 6 1,1 8-1,5 8 1,5 4-99,7 3 1,6 7 0,5 4 0,7 3 0,3 2 0,7 1 0,4 3-164,7 1 0,-1 2 0,-2 6 0,-2 3 0,-2 5 0,-3 6 0,-2 7-1861,-6 3 1,-9 12 2035,-7 1 0,-5 10 0,-6 4 0</inkml:trace>
  <inkml:trace contextRef="#ctx0" brushRef="#br0" timeOffset="6">2216 15955 8355,'-38'14'51,"7"-3"1,12 2 0,20-12-1,16-5 101,13-6 1,16-10 0,11-2 0,-25 9 0,1 0 0,2-2 0,1 1-1,3-3 1,1 1 0,2-2 0,2 0-77,3-1 0,1 0 0,-1-2 1,0 0-1,0 1 0,1 1 1,-1-1-1,0-1 0,1 0 0,0 0 1,0 1-1,-2 0-779,0 1 0,-2 0 0,-1-1 0,-1-1 0,38-20 0</inkml:trace>
  <inkml:trace contextRef="#ctx0" brushRef="#br0" timeOffset="7">3986 14893 8355,'-15'-22'541,"-1"3"1,2 4 0,2 2-1,0 2 149,1-1 0,-4 5 1,-2 0-1,1 2 1,-2 3-1,-1 3 0,-4 7-575,-2 7 0,-7 10 0,0 6 0,-3 3 0,-3 4 0,1 5 0,1 6-152,2 4 1,19-24-1,1 1 1,0 1 0,1 1-1,1-1 1,0 1 0,0 1-1,1 1 1,0 1-1,1 0 1,0 1 0,1 0-115,0 0 0,2 0 1,3-2-1,1 0 0,0 30 1,7-6-1,7-5 0,7-2 1,6-3-652,7-1 1,2-6-1,11-4 1,4-6 0,4-5 801,7-6 0,3-4 0,7-4 0</inkml:trace>
  <inkml:trace contextRef="#ctx0" brushRef="#br0" timeOffset="8">4443 15624 8355,'-4'-12'60,"0"1"1,0 3 0,4 1 0,0-2 0,0-1 0,0-2 373,0 1 1,0-1 0,0 1 0,0 0 0,0-1-1,0 1 1,0-1 129,0 1 0,-5-1 1,-2 1-1,-4 0 1,0-2-1,-2 0 1,-1 1-416,-1 1 1,-9 8-1,1-1 1,-2 2-1,-3 2 1,-3 3 0,-2 5-273,-1 7 0,5 5 0,1 3 0,1 1 0,2 3 0,3 3-1531,6 3 1485,3-4 0,6 4 1,0-3-1,2-1 1,4-1-1,5-3-13,7-2 1,6 1 0,7-9 0,1-2 0,3-4-1,1-5 1,2-3 243,-2-1 1,3-6 0,-6-5 0,-2-3 0,-2-1-1,-4-1 1,-3-3 174,-5-3 0,0-1 1,-6 0-1,-1-1 1,-2 0-1,-1 0 0,0 3-67,0-1 1,-4 5-1,0 2 1,1 4-252,-3 3 1,5 4 0,-1 8 0,4 5 0,6 5 0,2 5 4,1 3 0,6 0 1,2 1-1,2 0 1,4-1-1,1-2 1,5-2-557,2-2 0,1-2 0,0-6 0,2-4 0,1-3 0,1-2 1,0-4 631,1-7 0,-3-9 0,3-9 0</inkml:trace>
  <inkml:trace contextRef="#ctx0" brushRef="#br0" timeOffset="9">4705 14413 8355,'-7'3'356,"8"4"1,10 9 0,10 4-1,4 4 47,6 3 1,8 8-1,5 10 1,-20-21 0,1 1-1,-1 1 1,0 0 0,0 2-1,0 0 1,0 1 0,-1 2-312,0 1 1,0 0-1,1 0 1,-1 0-1,-4-1 1,0 1 0,-1 0-1,0 0 1,0-1-1,-1 0 1,-2 0-1,0 0 1,-1-1 0,-1 1-257,0 0 0,-2 0 0,3 27 0,-4 3 0,-7-1 0,-12 0 1,-2-30-1,-2 1 0,-5-1 0,-2-1-620,-4 1 1,-2-1-1,-7 1 1,-2-1 0,-4 1-1,-1-1 1,-3-2 0,-2 0 783,-2-1 0,-2 0 0,-3 2 0,-1-1 0,-57 25 0</inkml:trace>
  <inkml:trace contextRef="#ctx0" brushRef="#br0" timeOffset="10">2250 15555 8355,'-27'-6'134,"-1"1"0,-1 1-137,-3 0 0,-6 5 0,-5 7 0,-5 2 0,-5 2 0,-4 0 0,-3 4 0,-1 3 0,0 2 0,1 1 0,2-2 1,4-1-1071,2 1 1,6-2 1072,4 1 0,10 0 0,-1 4 0</inkml:trace>
  <inkml:trace contextRef="#ctx0" brushRef="#br0" timeOffset="11">1987 15864 8516,'-19'5'229,"0"2"0,-1 3 0,-7 2 1,-3-1-1,-5 2 0,-3 2-95,-3 4 1,-5-1 0,-2 1 0,-2 0 0,1 0 0,-1-1 0,1-2-530,0-2 0,3-1 0,1-3 395,3-2 0,-2 2 0,3-4 0</inkml:trace>
  <inkml:trace contextRef="#ctx0" brushRef="#br0" timeOffset="12">183 15806 8355,'-18'0'0,"1"0"0,2-1 1943,0-3-1721,0-2 1,8 5 0,4 6 0,3 8 0,3 6 0,5 2 0,2 2-94,2 0 1,4 3-1,3 1 1,3-1-1,1-4 1,1-3 0,1-2-286,2-1 0,3-8 0,-2 0 0,1-6 0,3-2 0,0-1 75,-2-3 0,-1-4 0,-5-5 0,1-4 0,-5-1 0,-1-2 0,-3-3 167,1-4 1,-7 3 0,-5-2 0,-1 2 0,0 1 0,-2 0 0,-2 0 206,-4 0 1,2 2 0,-6 0 0,-1 4 0,1 0-168,0 3 1,3 8-1,5 6 1,0 6-99,0 4 0,0 7 1,0 2-1,1 4 1,3 3-1,4 3 1,2 2-3,1-1 1,1 1 0,-1 2-1,0-1 1,2-2 0,1 2-46,1 1 0,4 5 0,-2 0 1,-1 0-1,2 1 0,-1 2 1,0 1-37,1 0 0,-4-2 0,0 3 1,-4-1-1,-3 3 0,-2 2 0,-3 2 100,-1-1 1,-2-5 0,-3-2-1,-3-2 1,-5-2 0,-3-1-1,-4-3-62,-3-3 0,-4-2 0,-2-6 1,0-3-1,-1-5 0,1-5 0,-1-6-42,-1-1 0,1-9 0,-1-5 0,3-10 0,3-7 0,1-5 0,3-4-37,5-4 0,1-8 0,10-2 0,1-1 0,5 0 1,5-2 98,9-1 1,5 4 0,7 4-1,5 5 1,5 3 0,4 2-1,4 2-396,2 3 1,-19 17-1,0 2 1,30-8-1,2 0 393,-31 12 0,2 1 0,1 0 0,0 1 0,30-3 0</inkml:trace>
  <inkml:trace contextRef="#ctx0" brushRef="#br0" timeOffset="13">12586 6316 8355,'18'-29'148,"4"1"1,1 5 0,8 1 0,5 2 0,8 2 0,5 0 24,8 1 1,-26 9-1,2 2 1,2-3-1,2 1 1,1 0-1,0 1 1,2-1-1,1-1 1,2 1-1,1 0 1,2-1-1,0 0-199,2 0 0,1 0-110,0 3 1,1-2-1,1-2 1,1-1-1,-2 1 1,1 1-1,-1-2 1,-1 0-1,-1-1 1,0 0 0,0 0-1,-2-1 92,0 0 0,0-1 0,0-1 0,0 0 0,-5 2 1,0 0-1,-4 2 0,0-1 0,-3 2 0,-2 0 1,27-9-1,-7 1-563,-6 3 1,-11 2-1,-8 2 607,-3 0 0,-5-2 0,-3 0 0,-3 2 0,-7 4 0</inkml:trace>
  <inkml:trace contextRef="#ctx0" brushRef="#br0" timeOffset="14">14345 5493 8355,'-25'-1'1140,"6"-3"1,14-1 0,13-2-1,15 4-1020,11 6 0,11 8 1,7 9-1,2 6 1,-25-11-1,0 0 1,0 2-1,0 0 0,-2 2 1,0 1-624,-1 0 1,-2 1 0,18 25 0,-6 6 502,-19-22 0,-2 1 0,-3 0 0,-1 2 0,5 40 0</inkml:trace>
  <inkml:trace contextRef="#ctx0" brushRef="#br0" timeOffset="15">22533 9776 8355,'-7'0'-5,"-1"2"0,-1 0 1,0 3-1,0 1 1,2 3-1,-2 2 0,-1 0 1,-2 0 131,1 1 1,0-1 0,-1 1 0,1 0 0,-1 2 0,1 3 0,-1 1 0,1 1-28,0-2 0,3 5 0,0-3 1,-2 4-1,-2 2 0,-4 3 1,1 1-1,0 4-153,0 4 0,-6 0 0,2 5 0,-2 1 1,-2 3-1,0 3 0,-1 4 29,-3 3 1,15-25 0,-1 0-1,-2 1 1,-1 0 0,1 1-1,-1 0 1,-1 0 0,1 1-1,-1 0 1,1 1 0,0-2-1,0 1 60,0-1 1,2 0-1,1-3 1,1 1-1,0 1 1,0 0 0,2 1-1,1 0 1,1 0-1,0 0 1,1 0-1,0 0 1,-5 31 132,5-2 0,4-30 1,1 1-1,2 28 0,1-2 1,3 0-1,3-2 1,4 0-40,0 0 0,2-4 0,1-1 0,2-1 0,1-3 1,-1-1-108,-2-1 0,3-4 0,-1-2 0,1 1 0,0-2 0,0 1 0,-1-3-108,-2-2 1,-5-2 0,-1-1-1,-1-2 1,1 1 0,0-1 0,1-1 154,1-1 1,2-5-1,2-4 1,4 0-1,2-2 1,6-5-1,0-4 22,2-3 0,4-1 1,0-4-1,3 0 1,3 0-1,-1-1 1,-1-2-65,-2-1 0,0-5 0,1 2 1,-2-5-1,-2-2 0,0-3 1,0-4 27,2-3 0,-2-6 1,-1-2-1,3-5 1,4-6-1,5-5 1,-20 21-1,0-1-20,1-1 1,0-1 0,0-2 0,-1 0-1,-1-1 1,-1-1 0,0 0 0,0 1 0,-1-1-1,0-1 1,0-1 0,-1 0-27,-2-1 0,1 0 0,0-2 1,-1 0-1,-3 1 0,-1 1 1,0-1-1,-1 0 0,-2 0 1,0-1-1,-2 1 0,0-1 0,-3 0 1,0-1-17,0 0 1,-1 0-1,-1 3 1,0-1-1,-2 1 1,0 0-1,0-1 1,0-1-1,-1 0 1,0-1-1,0-2 1,-2 1-1,0-1 1,0 0-16,0 0 0,0 1 0,-2-2 0,1 1 0,1 0 0,1 1 0,-1-1 0,1 0 0,-1 1 0,-1 0 0,2 1 0,-1 0 0,1 2 0,-1 1-52,2 2 1,0 1-1,-2 1 1,1 0-1,-3-24 1,-2 5-1,-2 5 1,-1 5-1,-1 3 43,-1 0 1,0 8-1,-2 1 1,-3 5-1,-1 2 1,-2 2 0,-1 5-254,-2 4 1,0 9 0,-1 0 0,-2 6 0,-2 7 0,-1 8 282,-2 8 0,-8 11 0,-1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30T21:21:31.114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7252 13100 8355,'-10'-13'-111,"2"-1"1,5-1 277,1 1 1,7 1-1,3 2 1,2-1 0,3 1-1,2 1 1,3 1-1,2 3 1,2 0 0,2 3-1,1-1 1,4 0-220,6 2 1,2 0-1,7 2 1,4 0-1,3 0 1,5 0-1,3 0 19,6 0 1,-30 1-1,1 0 1,1 0-1,0 0 1,0 1-1,-1 0 1,2 0-1,1 0 1,0 0-1,0-1 1,4 1-1,2 0 37,3 0 1,0-1-1,1 0 1,1-1-1,3 0 1,0 0-1,-1 0 1,0-1-1,0-1 1,1 0-1,2-1 1,2 0 0,0-1-1,0 0-20,0 0 0,1 0 0,0 3 0,0-1 0,0-2 0,0 0 0,2 0 0,0 0 0,0 1 0,2-1 0,1 1 1,1-1-1,-21 2 0,1 0 0,0 0 95,2 0 1,-1 0-1,0 0 1,0 1-1,0 0 1,0 0-1,-1 0 1,1 0 0,-1-1-1,0 2 1,1-1-1,-1 1 1,21 0-1,0 0 1,-1 1-1,1-1 1,-1 2 0,-1-1-121,1 1 0,-1 0 0,0 1 0,0 1 0,-1-1 1,1-1-1,-1 1 0,1 0 0,-2-1 0,1 1 0,-3-2 1,1 0-1,-1 0 0,0-1 9,0 0 0,-1 0 0,-4 0 1,1 0-1,1 0 0,1 0 0,-2 0 1,-1 0-1,-2 0 0,0 0 1,-2 0-1,0 0 12,-2 0 0,-1 0 0,-1 2 0,-2 0 0,-1 1 0,-2-1 0,-2 1 0,-2-1 0,-2 1 0,-1 1 0,27 3 0,-9 5 20,-8 2 0,1 6 0,-6-3 0,0-1 0,-1-1 0,0 0 0</inkml:trace>
  <inkml:trace contextRef="#ctx0" brushRef="#br0" timeOffset="1">18685 12700 8355,'11'-5'0,"2"-1"-12,2-1 1,3-3 0,4 4-1,3-2 1,3 2 0,5 1-1,5 2 1,2 2 0,3 1 0,3 0-1,5 0 327,6 0 0,5 0 0,-28 0 0,1 0 0,-1 0 0,1 0 0,1 0 0,-1 0 0,2 0 0,0 0 1,0 0-1,1 0-266,0 0 1,1 0 0,1 0-1,-1 0 1,1-1 0,0 1-1,0-1 1,0-1 0,0 0-1,0-1 1,0 0 0,0 1-142,0 0 1,0-1 0,0-1 0,0-1 0,0 2 0,0 0 0,0-1-1,0 0 1,0 1 0,0 0 0,-1-1 0,0 1 0,0 1 0,0-1 232,-1 1 1,0-1 0,-3 1 0,0 0 0,0 2 0,-1 0 0,31 0 0,-3 0 0,-5-1 0,-5-1 1,-6-2 0,-8 0 0,-1 4 0,-7 0 0,-7 0 1,-6 0-552,-5 0 1,-5 1-1,-6 2 1,-7 2-1,-11 0-171,-7 0 1,-3 0 0,-6-2 0,-2 2 0,1 0 0,1 0 0,3-1 578,3 1 0,0-4 0,4 4 0</inkml:trace>
  <inkml:trace contextRef="#ctx0" brushRef="#br0" timeOffset="2">11855 14596 8276,'-8'6'381,"2"6"0,1 7 0,1 6 0,-1 6 0,-1 3 0,-3 5 0,-1 6 0,-3 4 0,0 2 0,0 1-243,2 0 1,-4-3 0,0 2-1,2-3 1,3-5 0,3-2 0,2-4-845,3-2 1,1-5-1,1-5 1,0-3 0,1-5-1,3 0-633,3-3 1,0-7 1338,0-3 0,1-3 0,3-1 0</inkml:trace>
  <inkml:trace contextRef="#ctx0" brushRef="#br0" timeOffset="3">10302 15727 8355,'-22'6'454,"3"-2"-193,4-3 1,14 0 0,9 2 0,14 1 0,12-2 0,11-1 0,8-1-206,7 0 0,-28 0 0,2-1 0,3 0 1,2 0-1,3-2 0,2 0 0,3 1 0,1-1 1,4 0-1,0 0 0,2 0 0,1 0-25,3-2 1,0 1 0,2 1 0,0-1 0,-17 2 0,0-1 0,1 1 0,0-1 0,0 1 0,0-1 0,0 1 0,0-1 0,0 1 0,-1-1 0,1 1 0,-1 0-1369,1 0 0,0 1 0,-1-1 1355,21 0 0,-1 0 1,1 1-1,-1-1 0,-3 0 1,-1 0-1,0 0 1,-1 1-1,-3 0 0,-1 1 1,-2 0-1,-1 0-200,-3 0 0,-2 0 0,-4 0 0,-2 0 0,-1 0 0,-2 1 0,-3 1 0,-3 0 0,24 6 0,-11 2 0,-8 3-1980,-8 2 2162,-14-3 0,2 7 0,-7-7 0,1-6 0,-4-3 0</inkml:trace>
  <inkml:trace contextRef="#ctx0" brushRef="#br0" timeOffset="4">10267 16206 6926,'7'5'536,"-3"5"1,-3 8 0,-1 9 0,-1 6-14,-3 5 1,-3 8 0,-3 7 0,0 4 0,1 3 0,-2 2 0,-1 0-749,-2 0 1,7-29 0,-1-1 0,-6 29 0,-1-3 0,0-2 0,0-4-185,-1-1 1,1-4 0,5-8 0,2-6-1,4-5 1,3-5 408,1-3 0,10-6 0,3 3 0</inkml:trace>
  <inkml:trace contextRef="#ctx0" brushRef="#br0" timeOffset="5">11044 16320 8355,'11'-17'250,"2"3"0,2 5 0,3 5 0,1 3 117,0 1 1,-5 9 0,0 3-1,-4 7 1,-3 8 0,-2 7-1,-3 6-352,-1 3 1,-6 4 0,-2 3 0,-3 5 0,-1-2-1,3 1 1,0-4-365,-1 1 0,3-1 0,-1-6 1,1-2-1,1-4 0,0-4-79,2-3 0,2-3 1,1-7-1,0-2 0,0-4-1311,0-2 1739,0-7 0,0-6 0,0-6 0</inkml:trace>
  <inkml:trace contextRef="#ctx0" brushRef="#br0" timeOffset="6">10484 16891 8355,'-3'-3'142,"6"-2"1,13-2 0,8 0-1,7-1-1,6 0 0,8 1 0,5-3 0,4 1 0,3 2 0,5 1 1,-29 3-1,0 1-257,2 0 1,0-1 0,2-1 0,1 0-1,-2 2 1,0 0 0,0 1 0,-1 0 0,1 0-1,-1 1 116,1 0 0,0 0 0,-1-2 0,0-1 0,39-4 0</inkml:trace>
  <inkml:trace contextRef="#ctx0" brushRef="#br0" timeOffset="7">11866 16960 8435,'-17'4'324,"1"0"1,9 4 0,3 0 0,3 2 0,1 2-21,0-1 0,5-3 0,4-2 0,5-1 0,5-2 0,2-2 1,3-1-349,3 0 0,2-5 1,5-4-1,1-4 0,-1-3 1,-1-3-72,-3-5 1,3 0 0,-2-6 0,0 2 0,0 2 0,-6-1 0,-4 0-44,-6 2 0,-4-3 1,-2 2-1,-3 0 0,0 2 1,-5 1-1,-5 2-30,-7 2 1,-2 2 0,-6 7 0,-4 2 0,-5 6 0,-6 4 110,-2 6 1,-3 7-1,-2 5 1,-2 7 0,-4 6-1,0 5 1,2 2 337,3-1 1,1 4 0,4-1-1,1 4 1,4 2 0,8 0 0,7-2-1,5-3 1,5-3 0,3 2-1,6-4 1,5-2 0,9-3 521,4-3-567,3-2 0,8-6 0,6-3 1,5-4-1,6-3 0,3-5-94,4-3 1,4-3 0,2-2 0,0-4 0,0-7 0,1-5 0,-31 6-1,0 0-317,0 0 0,1-1 0,-2 0 0,0 0 0,26-13 1,-2-2-1,-4 1 0,-1-1 0,-4 0-1109,-4 2 1,-6 1 0,-3 1 0,-3 0 1303,-1 0 0,-1 0 0,-4 1 0</inkml:trace>
  <inkml:trace contextRef="#ctx0" brushRef="#br0" timeOffset="8">12335 16126 8963,'12'0'314,"5"0"0,6 0 0,4 0 0,4 0-139,-1 0 1,6 0-1,5 0 1,0 2-1,0 0 1,0 2 0,-2-2-584,0 0 1,3-2 0,-4 0 0,-2 0 0,-3 0 0,-4 0-289,-1 0 1,0-4 695,-2 0 0,4-5 0,4 3 0</inkml:trace>
  <inkml:trace contextRef="#ctx0" brushRef="#br0" timeOffset="9">13237 15978 8355,'12'-19'-62,"4"0"0,3 0 0,1 0 0,0 1 180,-1 1 1,-1 2 0,2 4-1,-2 1 1,-1 1 0,-2 2-1,0 2 111,0 3 0,2 0 0,-3 2 0,2 2 1,1 0-1,1 5 0,-2 2-232,1 3 0,-2 3 1,-4 1-1,1 3 0,-1 2 1,-1 3-1,-2 2-141,-4 0 1,-3 2-1,-2-1 1,-4 3-1,-7 2 1,-7 0-104,-6-2 1,-8 0 0,-5 0-1,0-2 1,0-1 0,-1-1-1,3 0-1069,0-2 1316,7-7 0,-4 0 0,4-6 0</inkml:trace>
  <inkml:trace contextRef="#ctx0" brushRef="#br0" timeOffset="10">13785 15761 8355,'11'-18'201,"1"4"0,-1 4 129,1 2 0,-7 11 0,-7 2 0,-8 9 0,-10 9 0,-8 7 0,-9 8-246,-6 8 0,5 5 0,17-23 0,0 1 1,2-1-1,1 1 0,2-1 0,1 1 0,-11 28 1,11-1-257,9-3 0,7 2 1,9-4-1,14-1 0,-5-24 1,3-1-1,4-1 1,2-1-341,3-1 0,2-1 0,6 0 1,3-2-1,2-2 0,2-1-73,3-1 1,1 0-1,2-1 1,2 0 0,60 9-1</inkml:trace>
  <inkml:trace contextRef="#ctx0" brushRef="#br0" timeOffset="11">6053 16766 8355,'0'-36'184,"0"-2"0,0-5-7,0-5 1,4-5-1,1-8 1,-2 28 0,0 0-1,1-2 1,0-1-1,0-3 1,0-1 0,-1-2-1,0-1 1,0-3 0,0-1-1,0-1 1,-1 0-1,1-2 1,1 1 1361,-1 0 0,0 0-1587,0 1 0,2 0 1,0 3-1,1 1 1,0 1-1,-1 1 0,1 2 1,1 1-1,0 2 1,1 1-1,1 2 1,1 0-190,1 3 0,0 0 1,12-25-1,1 7 0,1 7 1,2 8-1,-2 7 0,-2 8-224,-4 5 1,1 8 0,-3 3-1,-1 7 1,2 7 0,-1 8 0,-1 8 460,-2 7 0,-1 6 0,-2 5 0</inkml:trace>
  <inkml:trace contextRef="#ctx0" brushRef="#br0" timeOffset="12">5859 16218 7995,'-46'24'-54,"6"-3"1,3-11-1,5-2 1,5-5 0,5-6 372,3-5 1,3-5 0,9-4 0,3 1 0,3-2 0,3 0 0,6-2-279,7-2 1,10 3-1,7 0 1,5-1-1,6-2 1,5-1-341,6 0 1,-25 10 0,1 0 0,2-1 0,1 0 298,2-1 0,1 1 0,0-1 0,0-1 0,49-18 0</inkml:trace>
  <inkml:trace contextRef="#ctx0" brushRef="#br0" timeOffset="13">7161 15213 8355,'-15'6'211,"-1"-2"0,1-2 0,3 3 1,-4 6-1,-4 5 0,-5 6-129,-6 5 0,-6 6 1,-2 8-1,-2 6 1,20-20-1,-1 2 0,1 1 1,-1 1-1,0 2 1,1 1-84,-1 0 1,2 1 0,3 0 0,1 1 0,-1-1 0,1 1-1,1 0 1,1 1 0,1 1 0,2-1 0,0 1 0,3 0-317,1 0 0,2-1 1,1 0-1,2-1 1,2 27-1,3-5 317,4-3 0,11-2 0,11 4 0</inkml:trace>
  <inkml:trace contextRef="#ctx0" brushRef="#br0" timeOffset="14">7549 15806 8355,'-18'-10'235,"3"3"0,3 0 0,-1 5 0,-4-2 0,-4 3 0,-6 3-51,-2 6 1,-3 2-1,-5 1 1,-1 1-1,0 1 1,0 2-1,0 3-383,1-1 0,2 6 0,1 0 0,1 6 0,2 4 0,4 1 0,5 1 25,3-1 0,3 4 0,9 0 0,3-1 0,3-3 0,3-3 121,6-5 0,4-3 1,11-4-1,1-4 1,2-3-1,2-5 1,0-3 397,0-2 0,-2-4 0,-4-2 1,-2-3-1,-2-5 0,-2-3 1,-2-4-29,-1-2 0,-3-2 0,-2-1 0,-4-3 1,-3-3-1,-1-3 0,0 0-353,0 2 1,0 3-1,0 7 1,0 2-1,0 3-1127,0 4 1047,0 5 1,0 3 0,0 8 0,1 5-1,2 5 1,2 6-160,1 6 1,-2-1 0,3 6 0,4-1 0,1-1 0,5-2 0,1-2 17,2 2 1,3-7-1,3 2 1,5-6 0,3-6-1,3-4 1,2-5-847,2-1 1103,1-10 0,8-8 0,3-11 0</inkml:trace>
  <inkml:trace contextRef="#ctx0" brushRef="#br0" timeOffset="15">7595 15315 8355,'4'0'691,"6"2"0,6 1 0,5 5-213,3 2 1,0 3-1,6 2 1,3 4 0,4 4-1,4 4 1,1 4-449,-1 6 1,0 1 0,2 7 0,-2 3-1,-3 3 1,-5 3 0,-6 2-179,-7 1 0,-9 2 1,-8 1-1,-5-27 0,-1-1 1,-4 2-1,-2-1 0,-2 1 1,-3 0-1,-1-2 0,-2 0-163,1-1 1,-2-1 0,-3 2 0,-1-2 0,-1 1 0,-1-1 0,0 0 0,-1 0 0,-1-1 0,0 0 310,0 0 0,-1 0 0,1-3 0,-1 0 0,-30 24 0</inkml:trace>
  <inkml:trace contextRef="#ctx0" brushRef="#br0" timeOffset="16">13888 15898 8355,'5'-18'629,"4"3"1,3 2-1,4 2 50,-2-1 1,-7 1-1,-4 1 1,-6 1-750,-4 1 1,-9 6 0,-4-2 0,-4 4 0,-4 4 0,-2 3 0,-5 3-132,-1 2 0,-8 1 0,3 2 1,-3 4-1,1 2 0,3 2-142,0 0 404,-3 5 1,8 1 0,-2 5 0,5 2 0,5 2 0,5 4 33,3 2 0,2 1 0,7-2 0,2-1 0,4 1 1,6 0-1,4 0-59,6-1 0,12-5 0,1 0 1,4-6-1,3-4 0,2-4 1,4-4 86,3-4 0,-3-3 0,3-5 0,-2-4 0,-1-6 1,-1-6 12,-3-5 1,2-5 0,-10-6-1,0-3 1,-2-2 0,-3-5 0,-2-3-167,-3-2 0,-8-2 0,-1-5 0,-2-3 0,-3-3 0,-2-3 0,-2 0 44,-2 3 0,-5 2 0,2 7 0,-2 2 0,0 5 0,1 5 0,-1 7 55,-1 5 0,-1 3 0,-1 6 0,1 1 1,-1 1-74,1 1 0,0 7 0,-1 2 0,2 9 0,2 8 0,3 5 11,0 4 0,4 2 1,-3 5-1,3 2 1,2 0-1,3 4 1,4-1 210,2 0 0,1 5 0,1-4 0,0 2 0,3 0 1,5 0-64,1-2 1,7 4 0,2-6 0,3-3 0,4-2 0,5-4 0,8-1-358,4-2 1,6-9 0,2-4-1,-29-9 1,1 0 0,0-1 0,1-1-1,0-1 1,0-1 0,-2-1 0,1 0 201,-1-3 0,0 0 0,-1-1 0,1 0 0,35-7 0</inkml:trace>
  <inkml:trace contextRef="#ctx0" brushRef="#br0" timeOffset="17">1496 10873 8355,'8'0'48,"-1"0"0,2 0 0,1 1 0,2 1 0,-1 4 1,2 0-1,2 2 0,4-1-81,3 1 0,2-4 1,3 3-1,3 1 1,4-1-1,4 0 1,5-2-1,6-1-23,4 1 0,5-4 1,6 3-1,-30-3 1,0-1-1,2 0 1,-1-1-1,2 0 0,0-1 1,1 0-1,1-1 105,2 0 1,1 0-1,-1-1 1,0 0-1,3-1 1,0-1-1,0 0 1,1 0-1,-1 1 1,1-1 0,-1 0-1,0 1 1,0-1-1,-1 0 61,-1 0 0,1 1 0,0-1 0,0 0 0,-2 1 0,0 0 1,0 0-1,0 1 0,0 1 0,0 0 0,0 0 0,-1 1 0,1 0 1,0 0-102,-1-1 0,0 1 0,-2 1 0,0 1 0,0-2 0,0 0 0,0 1 0,0 1 0,0 0 0,-1 1 0,-1 0 0,-1 0-266,-2 1 0,0 0 0,1 2 0,-1 1 0,31 1 0,-1 2 0,-2-2 0,-3 1 0,-2-2 157,-3 0 0,2 2 1,-5-3-1,-2-1 0,-1-2 1,-2-1-1,1 0 251,0 0 1,-6 0 0,0 0-1,-2 0 1,1 0 0,0 0-1,2 0-1,0 0 1,-5 0-1,3 0 1,-5 0-1,-2 0 1,-3 0-132,-1 0 1,-2 4 0,-3 0 0,-1 0 0,-2-1 0,-2 1 0,-2 0-194,-2 1 0,-1-4 1,-2 4-1,-1 0 1,-1 2-1,-1 0-1488,1 1 1662,1 0 0,-4 3 0,-1 0 0</inkml:trace>
  <inkml:trace contextRef="#ctx0" brushRef="#br0" timeOffset="18">1610 14573 8355,'-16'0'0,"3"-9"0,-2-2 0,2-2 453,7-5-329,-4 6 1,3-9 0,-4 5 0,0-1 0,-2 0 0,-2 0 0,-4 1 0,-4 0 0,-5 1-226,-6 0 0,-6 1 0,-7 6 1,-2 3-1,-6 1 0,-6 2 0,27 2 1,0 1-1,-3 2 0,-1 2 37,-1 1 0,-1 2 0,-2-2 1,-1 2-1,0 1 0,0 2 0,-1 0 1,0 1-1,1 0 0,0 1 1,1-1-1,0 0 68,3-1 1,0-1 0,2 0 0,1 0 0,3-2 0,0-1-239,0 0 0,0 0 0,1 0 0,0-1 1,-25 5-1</inkml:trace>
  <inkml:trace contextRef="#ctx0" brushRef="#br0" timeOffset="19">3757 10073 8355,'-22'-10'0,"0"-4"395,3-2 0,8-1 1,6 7-1,2 2 0,2 7 1,3 6-647,3 7 0,-1 7 1,4 0-1,-1 3 0,1 5 1,-2 5-1,-1 5 142,-2 5 0,-2 7 0,-1 4 0,0 3 0,0 4 0,0 3 0,0-28 0,0 0 129,0 2 1,0 0 0,1 0-1,-1 2 1,2 1 0,-1 1-1,1 1 1,1 0 0,0 1-1,-1 1 1,1 2 0,-1 0 0,0 1-1,0 1 37,1 1 0,-1 1 1,-1-1-1,-1 0 1,2 0-1,0 1 0,0 0 1,-1 0-1,0 0 1,0 0-1,1 0 1,0 0-50,0 0 0,-1-1 0,-1-1 1,0 1-1,-1 1 0,-1 1 0,0 1 1,-1 0-1,0 0 0,0 0 0,-2 1 1,1 0-1,-1-1 0,0 0 217,-1-1 1,0 0-208,0 5 1,1-1-1,1-4 1,0 1 0,0 3-1,1 0 1,-1-1 0,0-1-1,1-2 1,0 0 0,0 0-1,1 0 0,-1 0 1,0 1 0,3-2 0,-1 0 0,-1 3 0,0-1 0,2-1 0,0 0 0,2-2 0,0 0 0,1 0 0,1 1 0,-1 0 0,1 0 18,0 2 0,0 0 0,-1 2 0,0 1 0,1-2 0,0-1 0,-2-1 0,0 0 0,-1-2 0,0 0 0,0-1 0,1 0 0,-1 0 0,1 0-23,0-1 0,-1 0 0,-2 1 1,-2 0-1,-1-4 0,-1-1 0,-1 2 1,0-1-1,-2 0 0,0-1 0,1 0 1,-1-2-78,0 0 0,0-1 0,-1-2 0,0-1 1,-3 0-1,0 0 0,-1 0 0,-1 0 1,-1 0-1,0 0 0,-1 0 0,0 0 0,0-2 1,1-1-117,2-3 0,0 0 1,-8 23-1,4-3 1,1-4-1,5-8 1,3-6-1,5-7-738,4-6 0,5-5 917,9-7 0,8-8 0,7-7 0</inkml:trace>
  <inkml:trace contextRef="#ctx0" brushRef="#br0" timeOffset="20">3426 12472 8734,'17'0'272,"-2"1"0,7 1 1,2 3-1,1 2 1,2 0-198,-1 0 1,5 2 0,-3-4 0,0 0 0,1 1-1,-1-1 1,0 0-165,-3-2 1,3-2-1,-1-1 1,-2 0-1,-2 0 1,-3 0 57,-1 0 1,-4 0 0,3 0-1,-1 0 1,-3 0 0,-2-1 0,0-2-35,-1-1 1,-2 2-1,-6 6-48,-11 3 1,-9 4-1,-9 0 1,-5 0-1,-2 1 1,-2-1-318,-3 1 458,-3-1 0,-3-1 1,1-2-1,1-3 0,0-1 1,1 0 39,3-2 0,3-1 0,2-1 0,2 0 0,5 0 0,3 0-353,4 0 0,10 0 0,14 0 285,13 0 0,13-5 0,10-1 0</inkml:trace>
  <inkml:trace contextRef="#ctx0" brushRef="#br0" timeOffset="21">4043 12232 8355,'-18'-4'889,"3"-1"-526,2-1 1,8 4 0,4 2 0,6 7 0,4 4 0,4 4-373,-1 4 0,1 4 1,-2 2-1,0 3 1,-4 2-1,-3 1 1,-3 4-555,-1 3 1,0-2 0,-1 5 0,-3 1 0,-2 0 0,-2 2 562,1-1 0,-1 6 0,-3 3 0</inkml:trace>
  <inkml:trace contextRef="#ctx0" brushRef="#br0" timeOffset="22">4774 12197 8355,'-23'0'-149,"0"0"1,0 2-1,1 2 1,-1 4 352,0 6 0,0 9 0,-1 9 0,-1 5 0,-3 5 0,-2 3 1,0 4-265,1 0 1,-4 6 0,1-2 0,15-25 0,-1 0 0,-1 0 0,1 1-1,0-1 1,1 0 0,-14 26-639,-1 0 698,4-6 0,0 3 0,5-6 0</inkml:trace>
  <inkml:trace contextRef="#ctx0" brushRef="#br0" timeOffset="23">4454 12734 8355,'0'-11'425,"0"-1"0,1 2 1,3 1-1,4 3 0,2 0-165,1-1 1,1 4-1,1-4 1,0 2 0,4 3-1,-1 0 1,2 2-559,0 0 0,-4 5 0,1 3 1,-2 2-1,-2 3 0,-1 1-65,-2 1 1,-3 5-1,-5 1 1,0 4 0,-1 5-1,-3 2 1,-5 0 225,-5-2 1,-4 1 0,-6 3 0,-1 0-1,-3 1 1,1-2 0,1-2 388,0 0 1,10-6-1,-3 1 1,6-6 0,6-5-1,3-2 1,2-2 264,2 1 0,7-6 1,5-2-1,11-3 1,12-2-1,12-4-474,12-7 0,-27 5 0,1-2 1,5-2-1,1-1 0,2 0 1,0 0-44,1-1 0,2-1 0,5 0 0,2-1 0,53-19 0</inkml:trace>
  <inkml:trace contextRef="#ctx0" brushRef="#br0" timeOffset="24">4808 10953 8355,'-25'-2'0,"2"-1"0,9 0 73,14-5 1,11 5 0,14-5 0,8 0 0,8-1 0,9-1-1,8-2 1,-25 5 0,0 1 0,3-1 0,1 1 0,-1 0-1,1 1 1,0-1 0,0 0-3,-2 1 1,1-1 0,-2 1 0,0 0 0,1 1 0,0 0-1,2 2 1,0 0 0,-1 2 0,0-1 0,-1 1 0,0 0-1,30 0 4,-4 0 1,1 1 0,-3 3 0,-3 4 0,-5 3 0,-5 3 0,-3 1-137,-1-1 0,-6 3 0,1-2 0,-5-1 0,-5-1 0,-3-2-233,-1 1 1,-2-6 0,-3-1 0,-5-1-301,-5 0 1,-5-2 0,0-4 593,-6-2 0,-8-5 0,-7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Shape 18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Shape 18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Biological inspirations to neurons in brain that we’ll discuss later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Looking at it mathematically first, one thing this can help solve, is if we look back to our linear score function, each row of W corresponded to a template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Problem that there can be only one template per class, can’t look for multiple modes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Now intermediate layers can represent anonymous templates that later get recombined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Intermediate layers anonymous templates that get recombined.  solves mode problems</a:t>
            </a:r>
          </a:p>
        </p:txBody>
      </p:sp>
    </p:spTree>
    <p:extLst>
      <p:ext uri="{BB962C8B-B14F-4D97-AF65-F5344CB8AC3E}">
        <p14:creationId xmlns:p14="http://schemas.microsoft.com/office/powerpoint/2010/main" val="3066219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Shape 18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1" name="Shape 18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stack more of these layers to get deeper networks, where the term deep NN comes from</a:t>
            </a:r>
          </a:p>
        </p:txBody>
      </p:sp>
    </p:spTree>
    <p:extLst>
      <p:ext uri="{BB962C8B-B14F-4D97-AF65-F5344CB8AC3E}">
        <p14:creationId xmlns:p14="http://schemas.microsoft.com/office/powerpoint/2010/main" val="263829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Shape 18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Shape 18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467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Shape 19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3" name="Shape 19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50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Shape 19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Shape 19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5351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Shape 1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Shape 1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344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Shape 1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Shape 1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600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Shape 1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07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Shape 1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010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Shape 1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317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454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Shape 1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Shape 1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907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Shape 1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Shape 1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2951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348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4223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467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099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628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Shape 1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Shape 1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29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Shape 1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Shape 1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3000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Shape 12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Shape 1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00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Shape 7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8499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Shape 1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Shape 1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5870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Shape 1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Shape 1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4626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Shape 12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Shape 1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633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Shape 1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Shape 1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14931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70509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Becomes very useful when we work with complex functions</a:t>
            </a:r>
          </a:p>
        </p:txBody>
      </p:sp>
    </p:spTree>
    <p:extLst>
      <p:ext uri="{BB962C8B-B14F-4D97-AF65-F5344CB8AC3E}">
        <p14:creationId xmlns:p14="http://schemas.microsoft.com/office/powerpoint/2010/main" val="2369975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Things get even crazier</a:t>
            </a:r>
          </a:p>
        </p:txBody>
      </p:sp>
    </p:spTree>
    <p:extLst>
      <p:ext uri="{BB962C8B-B14F-4D97-AF65-F5344CB8AC3E}">
        <p14:creationId xmlns:p14="http://schemas.microsoft.com/office/powerpoint/2010/main" val="282490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Shape 16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Shape 16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792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Shape 8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412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Shape 20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0" name="Shape 20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566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Shape 17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Shape 17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Have been using linear score function as running example of function to optimize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132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Shape 17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6" name="Shape 17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Instead of using single linear transformation, stack 2 together, get 2-layer network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296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Shape 17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Shape 17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First have W1*x, then nonlinear function, then second linear layer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More broadly speaking, NN are class of functions where simpler functions are stacked on top of each other in a hierarchical way to make up a more complex, nonlinear function. Have multiple stages of hierarchical computation.</a:t>
            </a:r>
          </a:p>
        </p:txBody>
      </p:sp>
    </p:spTree>
    <p:extLst>
      <p:ext uri="{BB962C8B-B14F-4D97-AF65-F5344CB8AC3E}">
        <p14:creationId xmlns:p14="http://schemas.microsoft.com/office/powerpoint/2010/main" val="9467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101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934633"/>
            <a:ext cx="8520600" cy="50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296857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35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hyperlink" Target="https://thenounproject.com/term/neuron/214105/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1.xml"/><Relationship Id="rId5" Type="http://schemas.openxmlformats.org/officeDocument/2006/relationships/image" Target="../media/image15.png"/><Relationship Id="rId4" Type="http://schemas.openxmlformats.org/officeDocument/2006/relationships/hyperlink" Target="https://creativecommons.org/licenses/by/3.0/us/" TargetMode="External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hyperlink" Target="https://creativecommons.org/licenses/by/3.0/u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thenounproject.com/term/neuron/214105/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63.png"/><Relationship Id="rId4" Type="http://schemas.openxmlformats.org/officeDocument/2006/relationships/image" Target="../media/image17.png"/><Relationship Id="rId9" Type="http://schemas.openxmlformats.org/officeDocument/2006/relationships/customXml" Target="../ink/ink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image" Target="../media/image30.png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image" Target="../media/image31.png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.gatech.edu/classes/AY2020/cs7643_fall/Z3o9P26CwTPZZMDXyWYDj3/hw1-q8/" TargetMode="External"/><Relationship Id="rId2" Type="http://schemas.openxmlformats.org/officeDocument/2006/relationships/hyperlink" Target="https://www.cc.gatech.edu/classes/AY2020/cs7643_fall/Z3o9P26CwTPZZMDXyWYDj3/hw1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valai.cloudcv.org/web/challenges/challenge-page/431/leaderboard/120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creativecommons.org/publicdomain/zero/1.0/" TargetMode="External"/><Relationship Id="rId4" Type="http://schemas.openxmlformats.org/officeDocument/2006/relationships/hyperlink" Target="http://maxpixel.freegreatpicture.com/Mountains-Valleys-Landscape-Hills-Grass-Green-69936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demonstrations.wolfram.com/VisualizingTheGradientVector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4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3.xml"/><Relationship Id="rId4" Type="http://schemas.openxmlformats.org/officeDocument/2006/relationships/video" Target="../media/media2.mo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twitter.com/karpathy/status/597631909930242048?lang=en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/>
              <a:t>Georgia </a:t>
            </a:r>
            <a:r>
              <a:rPr lang="en-US" sz="2800" dirty="0"/>
              <a:t>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Optimization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Computing Gradients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Shape 1788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10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789" name="Shape 17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Shape 1790"/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1791" name="Shape 1791"/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1792" name="Shape 17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19572E-DC28-2548-A4EF-59A2013341F0}"/>
              </a:ext>
            </a:extLst>
          </p:cNvPr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 dirty="0"/>
              <a:t>Neural networks: without the brain stuff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5686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Shape 1798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626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11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804" name="Shape 1804"/>
          <p:cNvSpPr/>
          <p:nvPr/>
        </p:nvSpPr>
        <p:spPr>
          <a:xfrm>
            <a:off x="2788250" y="3333575"/>
            <a:ext cx="448200" cy="145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</a:p>
        </p:txBody>
      </p:sp>
      <p:sp>
        <p:nvSpPr>
          <p:cNvPr id="1805" name="Shape 1805"/>
          <p:cNvSpPr/>
          <p:nvPr/>
        </p:nvSpPr>
        <p:spPr>
          <a:xfrm>
            <a:off x="4136453" y="3669740"/>
            <a:ext cx="448200" cy="85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</a:p>
        </p:txBody>
      </p:sp>
      <p:cxnSp>
        <p:nvCxnSpPr>
          <p:cNvPr id="1806" name="Shape 1806"/>
          <p:cNvCxnSpPr/>
          <p:nvPr/>
        </p:nvCxnSpPr>
        <p:spPr>
          <a:xfrm rot="10800000" flipH="1">
            <a:off x="3236479" y="4526250"/>
            <a:ext cx="904499" cy="27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07" name="Shape 1807"/>
          <p:cNvCxnSpPr/>
          <p:nvPr/>
        </p:nvCxnSpPr>
        <p:spPr>
          <a:xfrm>
            <a:off x="3236479" y="3341567"/>
            <a:ext cx="912599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08" name="Shape 1808"/>
          <p:cNvSpPr txBox="1"/>
          <p:nvPr/>
        </p:nvSpPr>
        <p:spPr>
          <a:xfrm>
            <a:off x="3364583" y="3840482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W1</a:t>
            </a:r>
          </a:p>
        </p:txBody>
      </p:sp>
      <p:sp>
        <p:nvSpPr>
          <p:cNvPr id="1809" name="Shape 1809"/>
          <p:cNvSpPr/>
          <p:nvPr/>
        </p:nvSpPr>
        <p:spPr>
          <a:xfrm>
            <a:off x="5548680" y="3859197"/>
            <a:ext cx="448200" cy="47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</p:txBody>
      </p:sp>
      <p:cxnSp>
        <p:nvCxnSpPr>
          <p:cNvPr id="1810" name="Shape 1810"/>
          <p:cNvCxnSpPr/>
          <p:nvPr/>
        </p:nvCxnSpPr>
        <p:spPr>
          <a:xfrm>
            <a:off x="4565178" y="3669740"/>
            <a:ext cx="10005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11" name="Shape 1811"/>
          <p:cNvCxnSpPr/>
          <p:nvPr/>
        </p:nvCxnSpPr>
        <p:spPr>
          <a:xfrm rot="10800000" flipH="1">
            <a:off x="4581191" y="4325809"/>
            <a:ext cx="9687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12" name="Shape 1812"/>
          <p:cNvSpPr txBox="1"/>
          <p:nvPr/>
        </p:nvSpPr>
        <p:spPr>
          <a:xfrm>
            <a:off x="4739034" y="3846671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W2</a:t>
            </a:r>
          </a:p>
        </p:txBody>
      </p:sp>
      <p:sp>
        <p:nvSpPr>
          <p:cNvPr id="1813" name="Shape 1813"/>
          <p:cNvSpPr txBox="1"/>
          <p:nvPr/>
        </p:nvSpPr>
        <p:spPr>
          <a:xfrm>
            <a:off x="2063550" y="450990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3072</a:t>
            </a:r>
          </a:p>
        </p:txBody>
      </p:sp>
      <p:sp>
        <p:nvSpPr>
          <p:cNvPr id="1814" name="Shape 1814"/>
          <p:cNvSpPr txBox="1"/>
          <p:nvPr/>
        </p:nvSpPr>
        <p:spPr>
          <a:xfrm>
            <a:off x="4036000" y="450990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1815" name="Shape 1815"/>
          <p:cNvSpPr txBox="1"/>
          <p:nvPr/>
        </p:nvSpPr>
        <p:spPr>
          <a:xfrm>
            <a:off x="5569450" y="444075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Neural networks: without the brain stuff</a:t>
            </a:r>
            <a:endParaRPr lang="en-US" kern="0" dirty="0"/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pic>
        <p:nvPicPr>
          <p:cNvPr id="22" name="Shape 1789">
            <a:extLst>
              <a:ext uri="{FF2B5EF4-FFF2-40B4-BE49-F238E27FC236}">
                <a16:creationId xmlns:a16="http://schemas.microsoft.com/office/drawing/2014/main" id="{2A34BF96-1323-224F-B616-F1FC22DAF4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1790">
            <a:extLst>
              <a:ext uri="{FF2B5EF4-FFF2-40B4-BE49-F238E27FC236}">
                <a16:creationId xmlns:a16="http://schemas.microsoft.com/office/drawing/2014/main" id="{66DBE688-31C5-4F4F-93DE-8F74DA136663}"/>
              </a:ext>
            </a:extLst>
          </p:cNvPr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24" name="Shape 1791">
            <a:extLst>
              <a:ext uri="{FF2B5EF4-FFF2-40B4-BE49-F238E27FC236}">
                <a16:creationId xmlns:a16="http://schemas.microsoft.com/office/drawing/2014/main" id="{75ABDDBB-2F58-3D48-9A97-ACF42A36C55B}"/>
              </a:ext>
            </a:extLst>
          </p:cNvPr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25" name="Shape 1792">
            <a:extLst>
              <a:ext uri="{FF2B5EF4-FFF2-40B4-BE49-F238E27FC236}">
                <a16:creationId xmlns:a16="http://schemas.microsoft.com/office/drawing/2014/main" id="{6E9F9EF0-E917-D143-A50C-3BFBC66183B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33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Shape 1820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12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838" name="Shape 18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49" y="5300375"/>
            <a:ext cx="7521527" cy="7956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Neural networks: without the brain stuff</a:t>
            </a:r>
            <a:endParaRPr lang="en-US" kern="0" dirty="0"/>
          </a:p>
        </p:txBody>
      </p:sp>
      <p:sp>
        <p:nvSpPr>
          <p:cNvPr id="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3" name="Shape 1804">
            <a:extLst>
              <a:ext uri="{FF2B5EF4-FFF2-40B4-BE49-F238E27FC236}">
                <a16:creationId xmlns:a16="http://schemas.microsoft.com/office/drawing/2014/main" id="{3E4B7D18-F5AD-974A-A561-D5F66D0558E0}"/>
              </a:ext>
            </a:extLst>
          </p:cNvPr>
          <p:cNvSpPr/>
          <p:nvPr/>
        </p:nvSpPr>
        <p:spPr>
          <a:xfrm>
            <a:off x="2788250" y="3333575"/>
            <a:ext cx="448200" cy="145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</a:p>
        </p:txBody>
      </p:sp>
      <p:sp>
        <p:nvSpPr>
          <p:cNvPr id="24" name="Shape 1805">
            <a:extLst>
              <a:ext uri="{FF2B5EF4-FFF2-40B4-BE49-F238E27FC236}">
                <a16:creationId xmlns:a16="http://schemas.microsoft.com/office/drawing/2014/main" id="{2857FF5D-0C19-DA47-98C2-03FBE0DCCCBE}"/>
              </a:ext>
            </a:extLst>
          </p:cNvPr>
          <p:cNvSpPr/>
          <p:nvPr/>
        </p:nvSpPr>
        <p:spPr>
          <a:xfrm>
            <a:off x="4136453" y="3669740"/>
            <a:ext cx="448200" cy="85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</a:p>
        </p:txBody>
      </p:sp>
      <p:cxnSp>
        <p:nvCxnSpPr>
          <p:cNvPr id="25" name="Shape 1806">
            <a:extLst>
              <a:ext uri="{FF2B5EF4-FFF2-40B4-BE49-F238E27FC236}">
                <a16:creationId xmlns:a16="http://schemas.microsoft.com/office/drawing/2014/main" id="{F0143910-4A0A-A24E-B572-5F92C43B1017}"/>
              </a:ext>
            </a:extLst>
          </p:cNvPr>
          <p:cNvCxnSpPr/>
          <p:nvPr/>
        </p:nvCxnSpPr>
        <p:spPr>
          <a:xfrm rot="10800000" flipH="1">
            <a:off x="3236479" y="4526250"/>
            <a:ext cx="904499" cy="27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" name="Shape 1807">
            <a:extLst>
              <a:ext uri="{FF2B5EF4-FFF2-40B4-BE49-F238E27FC236}">
                <a16:creationId xmlns:a16="http://schemas.microsoft.com/office/drawing/2014/main" id="{EE912689-82B8-174E-8E8D-9D84B43E7B05}"/>
              </a:ext>
            </a:extLst>
          </p:cNvPr>
          <p:cNvCxnSpPr/>
          <p:nvPr/>
        </p:nvCxnSpPr>
        <p:spPr>
          <a:xfrm>
            <a:off x="3236479" y="3341567"/>
            <a:ext cx="912599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" name="Shape 1808">
            <a:extLst>
              <a:ext uri="{FF2B5EF4-FFF2-40B4-BE49-F238E27FC236}">
                <a16:creationId xmlns:a16="http://schemas.microsoft.com/office/drawing/2014/main" id="{29267D96-971B-9441-80C0-311F6EE84A2D}"/>
              </a:ext>
            </a:extLst>
          </p:cNvPr>
          <p:cNvSpPr txBox="1"/>
          <p:nvPr/>
        </p:nvSpPr>
        <p:spPr>
          <a:xfrm>
            <a:off x="3364583" y="3840482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W1</a:t>
            </a:r>
          </a:p>
        </p:txBody>
      </p:sp>
      <p:sp>
        <p:nvSpPr>
          <p:cNvPr id="28" name="Shape 1809">
            <a:extLst>
              <a:ext uri="{FF2B5EF4-FFF2-40B4-BE49-F238E27FC236}">
                <a16:creationId xmlns:a16="http://schemas.microsoft.com/office/drawing/2014/main" id="{E8E6A026-03A5-B04D-B584-0C41EAD341E5}"/>
              </a:ext>
            </a:extLst>
          </p:cNvPr>
          <p:cNvSpPr/>
          <p:nvPr/>
        </p:nvSpPr>
        <p:spPr>
          <a:xfrm>
            <a:off x="5548680" y="3859197"/>
            <a:ext cx="448200" cy="47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</p:txBody>
      </p:sp>
      <p:cxnSp>
        <p:nvCxnSpPr>
          <p:cNvPr id="29" name="Shape 1810">
            <a:extLst>
              <a:ext uri="{FF2B5EF4-FFF2-40B4-BE49-F238E27FC236}">
                <a16:creationId xmlns:a16="http://schemas.microsoft.com/office/drawing/2014/main" id="{E25173D8-808C-234A-BA57-A41974A2899B}"/>
              </a:ext>
            </a:extLst>
          </p:cNvPr>
          <p:cNvCxnSpPr/>
          <p:nvPr/>
        </p:nvCxnSpPr>
        <p:spPr>
          <a:xfrm>
            <a:off x="4565178" y="3669740"/>
            <a:ext cx="10005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0" name="Shape 1811">
            <a:extLst>
              <a:ext uri="{FF2B5EF4-FFF2-40B4-BE49-F238E27FC236}">
                <a16:creationId xmlns:a16="http://schemas.microsoft.com/office/drawing/2014/main" id="{FFCC56F7-90B1-5A4E-8C5B-139244B5FD4B}"/>
              </a:ext>
            </a:extLst>
          </p:cNvPr>
          <p:cNvCxnSpPr/>
          <p:nvPr/>
        </p:nvCxnSpPr>
        <p:spPr>
          <a:xfrm rot="10800000" flipH="1">
            <a:off x="4581191" y="4325809"/>
            <a:ext cx="9687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1" name="Shape 1812">
            <a:extLst>
              <a:ext uri="{FF2B5EF4-FFF2-40B4-BE49-F238E27FC236}">
                <a16:creationId xmlns:a16="http://schemas.microsoft.com/office/drawing/2014/main" id="{863B7384-9579-554D-829D-D221AD867CE2}"/>
              </a:ext>
            </a:extLst>
          </p:cNvPr>
          <p:cNvSpPr txBox="1"/>
          <p:nvPr/>
        </p:nvSpPr>
        <p:spPr>
          <a:xfrm>
            <a:off x="4739034" y="3846671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W2</a:t>
            </a:r>
          </a:p>
        </p:txBody>
      </p:sp>
      <p:sp>
        <p:nvSpPr>
          <p:cNvPr id="32" name="Shape 1813">
            <a:extLst>
              <a:ext uri="{FF2B5EF4-FFF2-40B4-BE49-F238E27FC236}">
                <a16:creationId xmlns:a16="http://schemas.microsoft.com/office/drawing/2014/main" id="{FA04AF3F-F369-D042-8DAF-C6CFBEBBEE68}"/>
              </a:ext>
            </a:extLst>
          </p:cNvPr>
          <p:cNvSpPr txBox="1"/>
          <p:nvPr/>
        </p:nvSpPr>
        <p:spPr>
          <a:xfrm>
            <a:off x="2063550" y="450990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3072</a:t>
            </a:r>
          </a:p>
        </p:txBody>
      </p:sp>
      <p:sp>
        <p:nvSpPr>
          <p:cNvPr id="33" name="Shape 1814">
            <a:extLst>
              <a:ext uri="{FF2B5EF4-FFF2-40B4-BE49-F238E27FC236}">
                <a16:creationId xmlns:a16="http://schemas.microsoft.com/office/drawing/2014/main" id="{8892F380-2A4E-524D-8555-4D0AE859C88C}"/>
              </a:ext>
            </a:extLst>
          </p:cNvPr>
          <p:cNvSpPr txBox="1"/>
          <p:nvPr/>
        </p:nvSpPr>
        <p:spPr>
          <a:xfrm>
            <a:off x="4036000" y="450990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34" name="Shape 1815">
            <a:extLst>
              <a:ext uri="{FF2B5EF4-FFF2-40B4-BE49-F238E27FC236}">
                <a16:creationId xmlns:a16="http://schemas.microsoft.com/office/drawing/2014/main" id="{A723F7A9-DBBA-914C-8F39-23F696FDD7D5}"/>
              </a:ext>
            </a:extLst>
          </p:cNvPr>
          <p:cNvSpPr txBox="1"/>
          <p:nvPr/>
        </p:nvSpPr>
        <p:spPr>
          <a:xfrm>
            <a:off x="5569450" y="444075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pic>
        <p:nvPicPr>
          <p:cNvPr id="35" name="Shape 1789">
            <a:extLst>
              <a:ext uri="{FF2B5EF4-FFF2-40B4-BE49-F238E27FC236}">
                <a16:creationId xmlns:a16="http://schemas.microsoft.com/office/drawing/2014/main" id="{E8EB39FB-31CE-8944-94EC-0CBD7FBC7C5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1790">
            <a:extLst>
              <a:ext uri="{FF2B5EF4-FFF2-40B4-BE49-F238E27FC236}">
                <a16:creationId xmlns:a16="http://schemas.microsoft.com/office/drawing/2014/main" id="{C4D10B79-50FE-5A40-8175-DB57220B5EED}"/>
              </a:ext>
            </a:extLst>
          </p:cNvPr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37" name="Shape 1791">
            <a:extLst>
              <a:ext uri="{FF2B5EF4-FFF2-40B4-BE49-F238E27FC236}">
                <a16:creationId xmlns:a16="http://schemas.microsoft.com/office/drawing/2014/main" id="{C9A962DB-EE3C-DE46-821A-B7F5BF52A6DE}"/>
              </a:ext>
            </a:extLst>
          </p:cNvPr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38" name="Shape 1792">
            <a:extLst>
              <a:ext uri="{FF2B5EF4-FFF2-40B4-BE49-F238E27FC236}">
                <a16:creationId xmlns:a16="http://schemas.microsoft.com/office/drawing/2014/main" id="{186C0766-45A3-6A43-B8D8-AD9AC119457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994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Shape 1843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13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844" name="Shape 18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5625" y="3613974"/>
            <a:ext cx="5424259" cy="49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Shape 18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7" name="Shape 1847"/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1848" name="Shape 1848"/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  or 3-layer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1849" name="Shape 18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Neural networks: without the brain stuff</a:t>
            </a:r>
            <a:endParaRPr lang="en-US" kern="0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79749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Cascaded “neurons”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The output from one layer is the input to the next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Each layer has its own sets of weights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3" y="2895600"/>
            <a:ext cx="3671316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587" y="2895600"/>
            <a:ext cx="5126413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4770" y="6578469"/>
            <a:ext cx="2876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Andrej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Karpathy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CS231n</a:t>
            </a:r>
          </a:p>
        </p:txBody>
      </p:sp>
    </p:spTree>
    <p:extLst>
      <p:ext uri="{BB962C8B-B14F-4D97-AF65-F5344CB8AC3E}">
        <p14:creationId xmlns:p14="http://schemas.microsoft.com/office/powerpoint/2010/main" val="4181585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Shape 1875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15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876" name="Shape 1876"/>
          <p:cNvSpPr txBox="1"/>
          <p:nvPr/>
        </p:nvSpPr>
        <p:spPr>
          <a:xfrm>
            <a:off x="166825" y="979850"/>
            <a:ext cx="34692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toward cell body</a:t>
            </a:r>
          </a:p>
        </p:txBody>
      </p:sp>
      <p:cxnSp>
        <p:nvCxnSpPr>
          <p:cNvPr id="1877" name="Shape 1877"/>
          <p:cNvCxnSpPr/>
          <p:nvPr/>
        </p:nvCxnSpPr>
        <p:spPr>
          <a:xfrm>
            <a:off x="650475" y="1305075"/>
            <a:ext cx="132600" cy="362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78" name="Shape 1878"/>
          <p:cNvSpPr txBox="1"/>
          <p:nvPr/>
        </p:nvSpPr>
        <p:spPr>
          <a:xfrm>
            <a:off x="2376625" y="2732450"/>
            <a:ext cx="17790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away from cell body</a:t>
            </a:r>
          </a:p>
        </p:txBody>
      </p:sp>
      <p:cxnSp>
        <p:nvCxnSpPr>
          <p:cNvPr id="1879" name="Shape 1879"/>
          <p:cNvCxnSpPr/>
          <p:nvPr/>
        </p:nvCxnSpPr>
        <p:spPr>
          <a:xfrm>
            <a:off x="2701100" y="2785400"/>
            <a:ext cx="1126200" cy="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1880" name="Shape 1880"/>
          <p:cNvGrpSpPr/>
          <p:nvPr/>
        </p:nvGrpSpPr>
        <p:grpSpPr>
          <a:xfrm>
            <a:off x="126250" y="1262550"/>
            <a:ext cx="5293425" cy="2193650"/>
            <a:chOff x="126249" y="405300"/>
            <a:chExt cx="5293425" cy="2193650"/>
          </a:xfrm>
        </p:grpSpPr>
        <p:sp>
          <p:nvSpPr>
            <p:cNvPr id="1881" name="Shape 1881"/>
            <p:cNvSpPr txBox="1"/>
            <p:nvPr/>
          </p:nvSpPr>
          <p:spPr>
            <a:xfrm>
              <a:off x="126249" y="2385350"/>
              <a:ext cx="1211700" cy="21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600" u="sng" kern="0">
                  <a:solidFill>
                    <a:srgbClr val="0097A7"/>
                  </a:solidFill>
                  <a:latin typeface="Arial"/>
                  <a:ea typeface="Arial"/>
                  <a:cs typeface="Arial"/>
                  <a:sym typeface="Arial"/>
                  <a:hlinkClick r:id="rId3"/>
                </a:rPr>
                <a:t>This image</a:t>
              </a:r>
              <a:r>
                <a:rPr lang="en"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by Felipe Perucho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is licensed under </a:t>
              </a:r>
              <a:r>
                <a:rPr lang="en" sz="600" u="sng" kern="0">
                  <a:solidFill>
                    <a:srgbClr val="0097A7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CC-BY 3.0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82" name="Shape 1882" descr="noun_214105_cc.png"/>
            <p:cNvPicPr preferRelativeResize="0"/>
            <p:nvPr/>
          </p:nvPicPr>
          <p:blipFill rotWithShape="1">
            <a:blip r:embed="rId5">
              <a:alphaModFix/>
            </a:blip>
            <a:srcRect l="32132" r="31613" b="12640"/>
            <a:stretch/>
          </p:blipFill>
          <p:spPr>
            <a:xfrm rot="-5400000" flipH="1">
              <a:off x="1606312" y="-681587"/>
              <a:ext cx="1845275" cy="4446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83" name="Shape 1883"/>
            <p:cNvCxnSpPr/>
            <p:nvPr/>
          </p:nvCxnSpPr>
          <p:spPr>
            <a:xfrm rot="10800000" flipH="1">
              <a:off x="2425050" y="671800"/>
              <a:ext cx="333600" cy="458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884" name="Shape 1884"/>
            <p:cNvSpPr txBox="1"/>
            <p:nvPr/>
          </p:nvSpPr>
          <p:spPr>
            <a:xfrm>
              <a:off x="2579350" y="405300"/>
              <a:ext cx="6330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dendrite</a:t>
              </a:r>
            </a:p>
          </p:txBody>
        </p:sp>
        <p:cxnSp>
          <p:nvCxnSpPr>
            <p:cNvPr id="1885" name="Shape 1885"/>
            <p:cNvCxnSpPr/>
            <p:nvPr/>
          </p:nvCxnSpPr>
          <p:spPr>
            <a:xfrm rot="10800000" flipH="1">
              <a:off x="440525" y="1615300"/>
              <a:ext cx="969900" cy="71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886" name="Shape 1886"/>
            <p:cNvSpPr txBox="1"/>
            <p:nvPr/>
          </p:nvSpPr>
          <p:spPr>
            <a:xfrm>
              <a:off x="126250" y="1508250"/>
              <a:ext cx="6330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body</a:t>
              </a:r>
            </a:p>
          </p:txBody>
        </p:sp>
        <p:sp>
          <p:nvSpPr>
            <p:cNvPr id="1887" name="Shape 1887"/>
            <p:cNvSpPr txBox="1"/>
            <p:nvPr/>
          </p:nvSpPr>
          <p:spPr>
            <a:xfrm>
              <a:off x="2883050" y="1166725"/>
              <a:ext cx="6330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axon</a:t>
              </a:r>
            </a:p>
          </p:txBody>
        </p:sp>
        <p:sp>
          <p:nvSpPr>
            <p:cNvPr id="1888" name="Shape 1888"/>
            <p:cNvSpPr txBox="1"/>
            <p:nvPr/>
          </p:nvSpPr>
          <p:spPr>
            <a:xfrm>
              <a:off x="4511875" y="619025"/>
              <a:ext cx="9078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presynaptic   </a:t>
              </a:r>
            </a:p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terminal</a:t>
              </a:r>
            </a:p>
          </p:txBody>
        </p:sp>
      </p:grp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42A53BE-1905-8D40-B0BB-DB337364ED7A}"/>
                  </a:ext>
                </a:extLst>
              </p14:cNvPr>
              <p14:cNvContentPartPr/>
              <p14:nvPr/>
            </p14:nvContentPartPr>
            <p14:xfrm>
              <a:off x="1114200" y="440280"/>
              <a:ext cx="7767000" cy="4983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42A53BE-1905-8D40-B0BB-DB337364ED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8000" y="424080"/>
                <a:ext cx="7799400" cy="501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37B5951-C3AC-BC40-8199-EE66EA3B2BBC}"/>
                  </a:ext>
                </a:extLst>
              </p14:cNvPr>
              <p14:cNvContentPartPr/>
              <p14:nvPr/>
            </p14:nvContentPartPr>
            <p14:xfrm>
              <a:off x="33480" y="1970280"/>
              <a:ext cx="8838720" cy="4152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37B5951-C3AC-BC40-8199-EE66EA3B2B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280" y="1954080"/>
                <a:ext cx="8871120" cy="418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7414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Shape 1915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16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916" name="Shape 1916"/>
          <p:cNvSpPr txBox="1"/>
          <p:nvPr/>
        </p:nvSpPr>
        <p:spPr>
          <a:xfrm>
            <a:off x="2579350" y="4357437"/>
            <a:ext cx="2748600" cy="57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sigmoid activation function</a:t>
            </a:r>
          </a:p>
        </p:txBody>
      </p:sp>
      <p:pic>
        <p:nvPicPr>
          <p:cNvPr id="1917" name="Shape 1917"/>
          <p:cNvPicPr preferRelativeResize="0"/>
          <p:nvPr/>
        </p:nvPicPr>
        <p:blipFill rotWithShape="1">
          <a:blip r:embed="rId3">
            <a:alphaModFix/>
          </a:blip>
          <a:srcRect t="7561" r="-17577"/>
          <a:stretch/>
        </p:blipFill>
        <p:spPr>
          <a:xfrm>
            <a:off x="2706825" y="4677375"/>
            <a:ext cx="685350" cy="4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Shape 19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299" y="3082200"/>
            <a:ext cx="3937750" cy="22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9" name="Shape 1919"/>
          <p:cNvSpPr txBox="1"/>
          <p:nvPr/>
        </p:nvSpPr>
        <p:spPr>
          <a:xfrm>
            <a:off x="166825" y="979850"/>
            <a:ext cx="34692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toward cell body</a:t>
            </a:r>
          </a:p>
        </p:txBody>
      </p:sp>
      <p:cxnSp>
        <p:nvCxnSpPr>
          <p:cNvPr id="1920" name="Shape 1920"/>
          <p:cNvCxnSpPr/>
          <p:nvPr/>
        </p:nvCxnSpPr>
        <p:spPr>
          <a:xfrm>
            <a:off x="650475" y="1305075"/>
            <a:ext cx="132600" cy="362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921" name="Shape 19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901" y="3830401"/>
            <a:ext cx="2029299" cy="1411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2" name="Shape 1922"/>
          <p:cNvGrpSpPr/>
          <p:nvPr/>
        </p:nvGrpSpPr>
        <p:grpSpPr>
          <a:xfrm>
            <a:off x="126249" y="1262551"/>
            <a:ext cx="6366350" cy="2837125"/>
            <a:chOff x="126249" y="405300"/>
            <a:chExt cx="6366350" cy="2837125"/>
          </a:xfrm>
        </p:grpSpPr>
        <p:cxnSp>
          <p:nvCxnSpPr>
            <p:cNvPr id="1923" name="Shape 1923"/>
            <p:cNvCxnSpPr/>
            <p:nvPr/>
          </p:nvCxnSpPr>
          <p:spPr>
            <a:xfrm rot="10800000" flipH="1">
              <a:off x="2999400" y="1640425"/>
              <a:ext cx="3493200" cy="16020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924" name="Shape 1924"/>
            <p:cNvSpPr txBox="1"/>
            <p:nvPr/>
          </p:nvSpPr>
          <p:spPr>
            <a:xfrm>
              <a:off x="2376625" y="1875200"/>
              <a:ext cx="17790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kern="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Impulses carried away from cell body</a:t>
              </a:r>
            </a:p>
          </p:txBody>
        </p:sp>
        <p:cxnSp>
          <p:nvCxnSpPr>
            <p:cNvPr id="1925" name="Shape 1925"/>
            <p:cNvCxnSpPr/>
            <p:nvPr/>
          </p:nvCxnSpPr>
          <p:spPr>
            <a:xfrm>
              <a:off x="2701100" y="1928150"/>
              <a:ext cx="11262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1926" name="Shape 1926"/>
            <p:cNvGrpSpPr/>
            <p:nvPr/>
          </p:nvGrpSpPr>
          <p:grpSpPr>
            <a:xfrm>
              <a:off x="126249" y="405300"/>
              <a:ext cx="5293425" cy="2193650"/>
              <a:chOff x="126249" y="405300"/>
              <a:chExt cx="5293425" cy="2193650"/>
            </a:xfrm>
          </p:grpSpPr>
          <p:sp>
            <p:nvSpPr>
              <p:cNvPr id="1927" name="Shape 1927"/>
              <p:cNvSpPr txBox="1"/>
              <p:nvPr/>
            </p:nvSpPr>
            <p:spPr>
              <a:xfrm>
                <a:off x="126249" y="2385350"/>
                <a:ext cx="1211700" cy="21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6"/>
                  </a:rPr>
                  <a:t>This image</a:t>
                </a: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by Felipe Perucho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is licensed under </a:t>
                </a: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7"/>
                  </a:rPr>
                  <a:t>CC-BY 3.0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28" name="Shape 1928" descr="noun_214105_cc.png"/>
              <p:cNvPicPr preferRelativeResize="0"/>
              <p:nvPr/>
            </p:nvPicPr>
            <p:blipFill rotWithShape="1">
              <a:blip r:embed="rId8">
                <a:alphaModFix/>
              </a:blip>
              <a:srcRect l="32132" r="31613" b="12640"/>
              <a:stretch/>
            </p:blipFill>
            <p:spPr>
              <a:xfrm rot="-5400000" flipH="1">
                <a:off x="1606312" y="-681587"/>
                <a:ext cx="1845275" cy="444649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929" name="Shape 1929"/>
              <p:cNvCxnSpPr/>
              <p:nvPr/>
            </p:nvCxnSpPr>
            <p:spPr>
              <a:xfrm rot="10800000" flipH="1">
                <a:off x="2425050" y="671800"/>
                <a:ext cx="333600" cy="458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30" name="Shape 1930"/>
              <p:cNvSpPr txBox="1"/>
              <p:nvPr/>
            </p:nvSpPr>
            <p:spPr>
              <a:xfrm>
                <a:off x="2579350" y="40530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dendrite</a:t>
                </a:r>
              </a:p>
            </p:txBody>
          </p:sp>
          <p:cxnSp>
            <p:nvCxnSpPr>
              <p:cNvPr id="1931" name="Shape 1931"/>
              <p:cNvCxnSpPr/>
              <p:nvPr/>
            </p:nvCxnSpPr>
            <p:spPr>
              <a:xfrm rot="10800000" flipH="1">
                <a:off x="440525" y="1615300"/>
                <a:ext cx="969900" cy="71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32" name="Shape 1932"/>
              <p:cNvSpPr txBox="1"/>
              <p:nvPr/>
            </p:nvSpPr>
            <p:spPr>
              <a:xfrm>
                <a:off x="126250" y="150825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cell body</a:t>
                </a:r>
              </a:p>
            </p:txBody>
          </p:sp>
          <p:sp>
            <p:nvSpPr>
              <p:cNvPr id="1933" name="Shape 1933"/>
              <p:cNvSpPr txBox="1"/>
              <p:nvPr/>
            </p:nvSpPr>
            <p:spPr>
              <a:xfrm>
                <a:off x="2883050" y="1166725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axon</a:t>
                </a:r>
              </a:p>
            </p:txBody>
          </p:sp>
          <p:sp>
            <p:nvSpPr>
              <p:cNvPr id="1934" name="Shape 1934"/>
              <p:cNvSpPr txBox="1"/>
              <p:nvPr/>
            </p:nvSpPr>
            <p:spPr>
              <a:xfrm>
                <a:off x="4511875" y="619025"/>
                <a:ext cx="9078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presynaptic   </a:t>
                </a: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terminal</a:t>
                </a:r>
              </a:p>
            </p:txBody>
          </p:sp>
        </p:grpSp>
      </p:grpSp>
      <p:sp>
        <p:nvSpPr>
          <p:cNvPr id="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48F0D17-6F61-9644-92AA-BC2CC6D5FFA9}"/>
                  </a:ext>
                </a:extLst>
              </p14:cNvPr>
              <p14:cNvContentPartPr/>
              <p14:nvPr/>
            </p14:nvContentPartPr>
            <p14:xfrm>
              <a:off x="24840" y="3598920"/>
              <a:ext cx="7621560" cy="2675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48F0D17-6F61-9644-92AA-BC2CC6D5FFA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40" y="3582720"/>
                <a:ext cx="7653960" cy="270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130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Shape 1971"/>
          <p:cNvSpPr txBox="1"/>
          <p:nvPr/>
        </p:nvSpPr>
        <p:spPr>
          <a:xfrm>
            <a:off x="338000" y="1619425"/>
            <a:ext cx="15120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Sigmoid</a:t>
            </a:r>
          </a:p>
        </p:txBody>
      </p:sp>
      <p:sp>
        <p:nvSpPr>
          <p:cNvPr id="1972" name="Shape 1972"/>
          <p:cNvSpPr txBox="1"/>
          <p:nvPr/>
        </p:nvSpPr>
        <p:spPr>
          <a:xfrm>
            <a:off x="338000" y="2834900"/>
            <a:ext cx="29643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1973" name="Shape 1973"/>
          <p:cNvSpPr txBox="1"/>
          <p:nvPr/>
        </p:nvSpPr>
        <p:spPr>
          <a:xfrm>
            <a:off x="338000" y="4124975"/>
            <a:ext cx="31278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</p:txBody>
      </p:sp>
      <p:sp>
        <p:nvSpPr>
          <p:cNvPr id="1974" name="Shape 1974"/>
          <p:cNvSpPr txBox="1"/>
          <p:nvPr/>
        </p:nvSpPr>
        <p:spPr>
          <a:xfrm>
            <a:off x="4743625" y="1557400"/>
            <a:ext cx="2285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Leaky ReLU</a:t>
            </a:r>
          </a:p>
        </p:txBody>
      </p:sp>
      <p:sp>
        <p:nvSpPr>
          <p:cNvPr id="1975" name="Shape 1975"/>
          <p:cNvSpPr txBox="1"/>
          <p:nvPr/>
        </p:nvSpPr>
        <p:spPr>
          <a:xfrm>
            <a:off x="4819800" y="2963725"/>
            <a:ext cx="2285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Maxout</a:t>
            </a:r>
          </a:p>
        </p:txBody>
      </p:sp>
      <p:sp>
        <p:nvSpPr>
          <p:cNvPr id="1976" name="Shape 1976"/>
          <p:cNvSpPr txBox="1"/>
          <p:nvPr/>
        </p:nvSpPr>
        <p:spPr>
          <a:xfrm>
            <a:off x="4864850" y="4049000"/>
            <a:ext cx="2285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ELU</a:t>
            </a:r>
          </a:p>
        </p:txBody>
      </p:sp>
      <p:pic>
        <p:nvPicPr>
          <p:cNvPr id="1978" name="Shape 19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99" y="2142451"/>
            <a:ext cx="1650074" cy="38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9" name="Shape 19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201" y="3326286"/>
            <a:ext cx="1077555" cy="3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0" name="Shape 19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200" y="4616351"/>
            <a:ext cx="1335476" cy="3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1" name="Shape 19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4849" y="2018401"/>
            <a:ext cx="1650074" cy="32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2" name="Shape 19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1962" y="4501700"/>
            <a:ext cx="1897674" cy="71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3" name="Shape 19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1947" y="3390851"/>
            <a:ext cx="2964299" cy="30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4" name="Shape 19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94715" y="1607211"/>
            <a:ext cx="1452259" cy="114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Shape 19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94725" y="2884049"/>
            <a:ext cx="1452250" cy="110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6" name="Shape 198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44125" y="4071101"/>
            <a:ext cx="1385360" cy="114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7" name="Shape 198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94600" y="1607210"/>
            <a:ext cx="1452250" cy="114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8" name="Shape 198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94602" y="4071106"/>
            <a:ext cx="1452250" cy="114303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/>
              <a:t>Activation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48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sigmoid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tanh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2"/>
          <a:stretch>
            <a:fillRect/>
          </a:stretch>
        </p:blipFill>
        <p:spPr>
          <a:xfrm>
            <a:off x="127000" y="2133600"/>
            <a:ext cx="4064000" cy="259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3"/>
          <a:stretch>
            <a:fillRect/>
          </a:stretch>
        </p:blipFill>
        <p:spPr>
          <a:xfrm>
            <a:off x="4953000" y="2146300"/>
            <a:ext cx="4064000" cy="2565400"/>
          </a:xfrm>
          <a:prstGeom prst="rect">
            <a:avLst/>
          </a:prstGeom>
        </p:spPr>
      </p:pic>
      <p:sp>
        <p:nvSpPr>
          <p:cNvPr id="142" name="SMARTInkShape-2678"/>
          <p:cNvSpPr/>
          <p:nvPr>
            <p:custDataLst>
              <p:tags r:id="rId1"/>
            </p:custDataLst>
          </p:nvPr>
        </p:nvSpPr>
        <p:spPr bwMode="auto">
          <a:xfrm>
            <a:off x="5339953" y="4196953"/>
            <a:ext cx="71439" cy="8931"/>
          </a:xfrm>
          <a:custGeom>
            <a:avLst/>
            <a:gdLst/>
            <a:ahLst/>
            <a:cxnLst/>
            <a:rect l="0" t="0" r="0" b="0"/>
            <a:pathLst>
              <a:path w="71439" h="8931">
                <a:moveTo>
                  <a:pt x="0" y="0"/>
                </a:moveTo>
                <a:lnTo>
                  <a:pt x="0" y="0"/>
                </a:lnTo>
                <a:lnTo>
                  <a:pt x="0" y="4740"/>
                </a:lnTo>
                <a:lnTo>
                  <a:pt x="23703" y="7689"/>
                </a:lnTo>
                <a:lnTo>
                  <a:pt x="71438" y="893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45" name="SMARTInkShape-Group1180"/>
          <p:cNvGrpSpPr/>
          <p:nvPr/>
        </p:nvGrpSpPr>
        <p:grpSpPr>
          <a:xfrm>
            <a:off x="8179594" y="4027289"/>
            <a:ext cx="321470" cy="455415"/>
            <a:chOff x="8179594" y="4027289"/>
            <a:chExt cx="321470" cy="455415"/>
          </a:xfrm>
        </p:grpSpPr>
        <p:sp>
          <p:nvSpPr>
            <p:cNvPr id="143" name="SMARTInkShape-2679"/>
            <p:cNvSpPr/>
            <p:nvPr>
              <p:custDataLst>
                <p:tags r:id="rId109"/>
              </p:custDataLst>
            </p:nvPr>
          </p:nvSpPr>
          <p:spPr bwMode="auto">
            <a:xfrm>
              <a:off x="8179594" y="4259461"/>
              <a:ext cx="321470" cy="26790"/>
            </a:xfrm>
            <a:custGeom>
              <a:avLst/>
              <a:gdLst/>
              <a:ahLst/>
              <a:cxnLst/>
              <a:rect l="0" t="0" r="0" b="0"/>
              <a:pathLst>
                <a:path w="321470" h="26790">
                  <a:moveTo>
                    <a:pt x="0" y="0"/>
                  </a:moveTo>
                  <a:lnTo>
                    <a:pt x="0" y="0"/>
                  </a:lnTo>
                  <a:lnTo>
                    <a:pt x="23371" y="6136"/>
                  </a:lnTo>
                  <a:lnTo>
                    <a:pt x="58960" y="9094"/>
                  </a:lnTo>
                  <a:lnTo>
                    <a:pt x="96072" y="14821"/>
                  </a:lnTo>
                  <a:lnTo>
                    <a:pt x="137055" y="16959"/>
                  </a:lnTo>
                  <a:lnTo>
                    <a:pt x="175767" y="17593"/>
                  </a:lnTo>
                  <a:lnTo>
                    <a:pt x="218215" y="18772"/>
                  </a:lnTo>
                  <a:lnTo>
                    <a:pt x="262212" y="23973"/>
                  </a:lnTo>
                  <a:lnTo>
                    <a:pt x="321469" y="2678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4" name="SMARTInkShape-2680"/>
            <p:cNvSpPr/>
            <p:nvPr>
              <p:custDataLst>
                <p:tags r:id="rId110"/>
              </p:custDataLst>
            </p:nvPr>
          </p:nvSpPr>
          <p:spPr bwMode="auto">
            <a:xfrm>
              <a:off x="8269043" y="4027289"/>
              <a:ext cx="44497" cy="455415"/>
            </a:xfrm>
            <a:custGeom>
              <a:avLst/>
              <a:gdLst/>
              <a:ahLst/>
              <a:cxnLst/>
              <a:rect l="0" t="0" r="0" b="0"/>
              <a:pathLst>
                <a:path w="44497" h="455415">
                  <a:moveTo>
                    <a:pt x="44496" y="0"/>
                  </a:moveTo>
                  <a:lnTo>
                    <a:pt x="44496" y="0"/>
                  </a:lnTo>
                  <a:lnTo>
                    <a:pt x="44496" y="34432"/>
                  </a:lnTo>
                  <a:lnTo>
                    <a:pt x="39755" y="78349"/>
                  </a:lnTo>
                  <a:lnTo>
                    <a:pt x="35401" y="122817"/>
                  </a:lnTo>
                  <a:lnTo>
                    <a:pt x="29675" y="158980"/>
                  </a:lnTo>
                  <a:lnTo>
                    <a:pt x="26544" y="199682"/>
                  </a:lnTo>
                  <a:lnTo>
                    <a:pt x="19774" y="237318"/>
                  </a:lnTo>
                  <a:lnTo>
                    <a:pt x="11485" y="273605"/>
                  </a:lnTo>
                  <a:lnTo>
                    <a:pt x="3737" y="309492"/>
                  </a:lnTo>
                  <a:lnTo>
                    <a:pt x="999" y="347245"/>
                  </a:lnTo>
                  <a:lnTo>
                    <a:pt x="360" y="378565"/>
                  </a:lnTo>
                  <a:lnTo>
                    <a:pt x="0" y="420187"/>
                  </a:lnTo>
                  <a:lnTo>
                    <a:pt x="6014" y="452571"/>
                  </a:lnTo>
                  <a:lnTo>
                    <a:pt x="8777" y="45541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6" name="SMARTInkShape-2681"/>
          <p:cNvSpPr/>
          <p:nvPr>
            <p:custDataLst>
              <p:tags r:id="rId2"/>
            </p:custDataLst>
          </p:nvPr>
        </p:nvSpPr>
        <p:spPr bwMode="auto">
          <a:xfrm>
            <a:off x="5929313" y="5180460"/>
            <a:ext cx="2902149" cy="61218"/>
          </a:xfrm>
          <a:custGeom>
            <a:avLst/>
            <a:gdLst/>
            <a:ahLst/>
            <a:cxnLst/>
            <a:rect l="0" t="0" r="0" b="0"/>
            <a:pathLst>
              <a:path w="2902149" h="61218">
                <a:moveTo>
                  <a:pt x="2902148" y="7688"/>
                </a:moveTo>
                <a:lnTo>
                  <a:pt x="2902148" y="7688"/>
                </a:lnTo>
                <a:lnTo>
                  <a:pt x="2897407" y="2948"/>
                </a:lnTo>
                <a:lnTo>
                  <a:pt x="2880238" y="0"/>
                </a:lnTo>
                <a:lnTo>
                  <a:pt x="2846819" y="3867"/>
                </a:lnTo>
                <a:lnTo>
                  <a:pt x="2805339" y="7926"/>
                </a:lnTo>
                <a:lnTo>
                  <a:pt x="2765837" y="14607"/>
                </a:lnTo>
                <a:lnTo>
                  <a:pt x="2729137" y="16022"/>
                </a:lnTo>
                <a:lnTo>
                  <a:pt x="2686844" y="19087"/>
                </a:lnTo>
                <a:lnTo>
                  <a:pt x="2655645" y="22677"/>
                </a:lnTo>
                <a:lnTo>
                  <a:pt x="2618627" y="24272"/>
                </a:lnTo>
                <a:lnTo>
                  <a:pt x="2581671" y="27628"/>
                </a:lnTo>
                <a:lnTo>
                  <a:pt x="2544409" y="31432"/>
                </a:lnTo>
                <a:lnTo>
                  <a:pt x="2504696" y="33124"/>
                </a:lnTo>
                <a:lnTo>
                  <a:pt x="2482399" y="33574"/>
                </a:lnTo>
                <a:lnTo>
                  <a:pt x="2458604" y="33876"/>
                </a:lnTo>
                <a:lnTo>
                  <a:pt x="2433811" y="34076"/>
                </a:lnTo>
                <a:lnTo>
                  <a:pt x="2409345" y="35202"/>
                </a:lnTo>
                <a:lnTo>
                  <a:pt x="2385097" y="36946"/>
                </a:lnTo>
                <a:lnTo>
                  <a:pt x="2360994" y="39099"/>
                </a:lnTo>
                <a:lnTo>
                  <a:pt x="2335003" y="40534"/>
                </a:lnTo>
                <a:lnTo>
                  <a:pt x="2307755" y="41492"/>
                </a:lnTo>
                <a:lnTo>
                  <a:pt x="2279667" y="42131"/>
                </a:lnTo>
                <a:lnTo>
                  <a:pt x="2251020" y="42556"/>
                </a:lnTo>
                <a:lnTo>
                  <a:pt x="2222000" y="42841"/>
                </a:lnTo>
                <a:lnTo>
                  <a:pt x="2192732" y="43029"/>
                </a:lnTo>
                <a:lnTo>
                  <a:pt x="2163298" y="43155"/>
                </a:lnTo>
                <a:lnTo>
                  <a:pt x="2133753" y="43239"/>
                </a:lnTo>
                <a:lnTo>
                  <a:pt x="2104135" y="43295"/>
                </a:lnTo>
                <a:lnTo>
                  <a:pt x="2073474" y="43332"/>
                </a:lnTo>
                <a:lnTo>
                  <a:pt x="2042121" y="43357"/>
                </a:lnTo>
                <a:lnTo>
                  <a:pt x="2010304" y="43374"/>
                </a:lnTo>
                <a:lnTo>
                  <a:pt x="1977187" y="43385"/>
                </a:lnTo>
                <a:lnTo>
                  <a:pt x="1943203" y="43392"/>
                </a:lnTo>
                <a:lnTo>
                  <a:pt x="1908640" y="43397"/>
                </a:lnTo>
                <a:lnTo>
                  <a:pt x="1873692" y="43399"/>
                </a:lnTo>
                <a:lnTo>
                  <a:pt x="1838487" y="43403"/>
                </a:lnTo>
                <a:lnTo>
                  <a:pt x="1803111" y="43404"/>
                </a:lnTo>
                <a:lnTo>
                  <a:pt x="1766629" y="43405"/>
                </a:lnTo>
                <a:lnTo>
                  <a:pt x="1729409" y="43406"/>
                </a:lnTo>
                <a:lnTo>
                  <a:pt x="1691697" y="43406"/>
                </a:lnTo>
                <a:lnTo>
                  <a:pt x="1653657" y="42413"/>
                </a:lnTo>
                <a:lnTo>
                  <a:pt x="1615399" y="40761"/>
                </a:lnTo>
                <a:lnTo>
                  <a:pt x="1576995" y="38666"/>
                </a:lnTo>
                <a:lnTo>
                  <a:pt x="1538494" y="37270"/>
                </a:lnTo>
                <a:lnTo>
                  <a:pt x="1499928" y="36339"/>
                </a:lnTo>
                <a:lnTo>
                  <a:pt x="1461319" y="35719"/>
                </a:lnTo>
                <a:lnTo>
                  <a:pt x="1421689" y="35305"/>
                </a:lnTo>
                <a:lnTo>
                  <a:pt x="1381379" y="35029"/>
                </a:lnTo>
                <a:lnTo>
                  <a:pt x="1340614" y="34846"/>
                </a:lnTo>
                <a:lnTo>
                  <a:pt x="1300539" y="34723"/>
                </a:lnTo>
                <a:lnTo>
                  <a:pt x="1260924" y="34641"/>
                </a:lnTo>
                <a:lnTo>
                  <a:pt x="1221616" y="34586"/>
                </a:lnTo>
                <a:lnTo>
                  <a:pt x="1181520" y="34550"/>
                </a:lnTo>
                <a:lnTo>
                  <a:pt x="1140899" y="34526"/>
                </a:lnTo>
                <a:lnTo>
                  <a:pt x="1099926" y="34509"/>
                </a:lnTo>
                <a:lnTo>
                  <a:pt x="1059714" y="35491"/>
                </a:lnTo>
                <a:lnTo>
                  <a:pt x="1020007" y="37139"/>
                </a:lnTo>
                <a:lnTo>
                  <a:pt x="980637" y="39227"/>
                </a:lnTo>
                <a:lnTo>
                  <a:pt x="941492" y="40621"/>
                </a:lnTo>
                <a:lnTo>
                  <a:pt x="902497" y="41550"/>
                </a:lnTo>
                <a:lnTo>
                  <a:pt x="863602" y="42169"/>
                </a:lnTo>
                <a:lnTo>
                  <a:pt x="825766" y="42582"/>
                </a:lnTo>
                <a:lnTo>
                  <a:pt x="788636" y="42857"/>
                </a:lnTo>
                <a:lnTo>
                  <a:pt x="751975" y="43041"/>
                </a:lnTo>
                <a:lnTo>
                  <a:pt x="715629" y="44155"/>
                </a:lnTo>
                <a:lnTo>
                  <a:pt x="679492" y="45890"/>
                </a:lnTo>
                <a:lnTo>
                  <a:pt x="643494" y="48039"/>
                </a:lnTo>
                <a:lnTo>
                  <a:pt x="608583" y="49471"/>
                </a:lnTo>
                <a:lnTo>
                  <a:pt x="574393" y="50427"/>
                </a:lnTo>
                <a:lnTo>
                  <a:pt x="540686" y="51063"/>
                </a:lnTo>
                <a:lnTo>
                  <a:pt x="508293" y="51487"/>
                </a:lnTo>
                <a:lnTo>
                  <a:pt x="476776" y="51771"/>
                </a:lnTo>
                <a:lnTo>
                  <a:pt x="445843" y="51959"/>
                </a:lnTo>
                <a:lnTo>
                  <a:pt x="415299" y="53078"/>
                </a:lnTo>
                <a:lnTo>
                  <a:pt x="385014" y="54815"/>
                </a:lnTo>
                <a:lnTo>
                  <a:pt x="354902" y="56965"/>
                </a:lnTo>
                <a:lnTo>
                  <a:pt x="326890" y="58399"/>
                </a:lnTo>
                <a:lnTo>
                  <a:pt x="300279" y="59354"/>
                </a:lnTo>
                <a:lnTo>
                  <a:pt x="274600" y="59991"/>
                </a:lnTo>
                <a:lnTo>
                  <a:pt x="250535" y="60417"/>
                </a:lnTo>
                <a:lnTo>
                  <a:pt x="227547" y="60700"/>
                </a:lnTo>
                <a:lnTo>
                  <a:pt x="183483" y="61015"/>
                </a:lnTo>
                <a:lnTo>
                  <a:pt x="140748" y="61155"/>
                </a:lnTo>
                <a:lnTo>
                  <a:pt x="101250" y="61217"/>
                </a:lnTo>
                <a:lnTo>
                  <a:pt x="64843" y="60252"/>
                </a:lnTo>
                <a:lnTo>
                  <a:pt x="21418" y="55124"/>
                </a:lnTo>
                <a:lnTo>
                  <a:pt x="0" y="52337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49" name="SMARTInkShape-Group1182"/>
          <p:cNvGrpSpPr/>
          <p:nvPr/>
        </p:nvGrpSpPr>
        <p:grpSpPr>
          <a:xfrm>
            <a:off x="4223742" y="4315889"/>
            <a:ext cx="427625" cy="291831"/>
            <a:chOff x="4223742" y="4315889"/>
            <a:chExt cx="427625" cy="291831"/>
          </a:xfrm>
        </p:grpSpPr>
        <p:sp>
          <p:nvSpPr>
            <p:cNvPr id="147" name="SMARTInkShape-2682"/>
            <p:cNvSpPr/>
            <p:nvPr>
              <p:custDataLst>
                <p:tags r:id="rId107"/>
              </p:custDataLst>
            </p:nvPr>
          </p:nvSpPr>
          <p:spPr bwMode="auto">
            <a:xfrm>
              <a:off x="4554141" y="4315889"/>
              <a:ext cx="97226" cy="291831"/>
            </a:xfrm>
            <a:custGeom>
              <a:avLst/>
              <a:gdLst/>
              <a:ahLst/>
              <a:cxnLst/>
              <a:rect l="0" t="0" r="0" b="0"/>
              <a:pathLst>
                <a:path w="97226" h="291831">
                  <a:moveTo>
                    <a:pt x="0" y="23939"/>
                  </a:moveTo>
                  <a:lnTo>
                    <a:pt x="0" y="23939"/>
                  </a:lnTo>
                  <a:lnTo>
                    <a:pt x="0" y="19199"/>
                  </a:lnTo>
                  <a:lnTo>
                    <a:pt x="4740" y="6770"/>
                  </a:lnTo>
                  <a:lnTo>
                    <a:pt x="8121" y="3563"/>
                  </a:lnTo>
                  <a:lnTo>
                    <a:pt x="17169" y="0"/>
                  </a:lnTo>
                  <a:lnTo>
                    <a:pt x="22360" y="1034"/>
                  </a:lnTo>
                  <a:lnTo>
                    <a:pt x="42303" y="14307"/>
                  </a:lnTo>
                  <a:lnTo>
                    <a:pt x="55529" y="29023"/>
                  </a:lnTo>
                  <a:lnTo>
                    <a:pt x="77775" y="65402"/>
                  </a:lnTo>
                  <a:lnTo>
                    <a:pt x="93158" y="108822"/>
                  </a:lnTo>
                  <a:lnTo>
                    <a:pt x="97225" y="146503"/>
                  </a:lnTo>
                  <a:lnTo>
                    <a:pt x="95797" y="171677"/>
                  </a:lnTo>
                  <a:lnTo>
                    <a:pt x="81357" y="214885"/>
                  </a:lnTo>
                  <a:lnTo>
                    <a:pt x="69085" y="236620"/>
                  </a:lnTo>
                  <a:lnTo>
                    <a:pt x="17859" y="29183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8" name="SMARTInkShape-2683"/>
            <p:cNvSpPr/>
            <p:nvPr>
              <p:custDataLst>
                <p:tags r:id="rId108"/>
              </p:custDataLst>
            </p:nvPr>
          </p:nvSpPr>
          <p:spPr bwMode="auto">
            <a:xfrm>
              <a:off x="4223742" y="4446984"/>
              <a:ext cx="410767" cy="62400"/>
            </a:xfrm>
            <a:custGeom>
              <a:avLst/>
              <a:gdLst/>
              <a:ahLst/>
              <a:cxnLst/>
              <a:rect l="0" t="0" r="0" b="0"/>
              <a:pathLst>
                <a:path w="410767" h="62400">
                  <a:moveTo>
                    <a:pt x="0" y="53579"/>
                  </a:moveTo>
                  <a:lnTo>
                    <a:pt x="0" y="53579"/>
                  </a:lnTo>
                  <a:lnTo>
                    <a:pt x="9481" y="58319"/>
                  </a:lnTo>
                  <a:lnTo>
                    <a:pt x="43820" y="61267"/>
                  </a:lnTo>
                  <a:lnTo>
                    <a:pt x="82216" y="62140"/>
                  </a:lnTo>
                  <a:lnTo>
                    <a:pt x="123469" y="62399"/>
                  </a:lnTo>
                  <a:lnTo>
                    <a:pt x="167595" y="61494"/>
                  </a:lnTo>
                  <a:lnTo>
                    <a:pt x="207620" y="55436"/>
                  </a:lnTo>
                  <a:lnTo>
                    <a:pt x="247056" y="51483"/>
                  </a:lnTo>
                  <a:lnTo>
                    <a:pt x="278475" y="46694"/>
                  </a:lnTo>
                  <a:lnTo>
                    <a:pt x="320085" y="39412"/>
                  </a:lnTo>
                  <a:lnTo>
                    <a:pt x="358573" y="31465"/>
                  </a:lnTo>
                  <a:lnTo>
                    <a:pt x="391196" y="19591"/>
                  </a:lnTo>
                  <a:lnTo>
                    <a:pt x="41076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52" name="SMARTInkShape-Group1183"/>
          <p:cNvGrpSpPr/>
          <p:nvPr/>
        </p:nvGrpSpPr>
        <p:grpSpPr>
          <a:xfrm>
            <a:off x="3187898" y="2786063"/>
            <a:ext cx="1579581" cy="205383"/>
            <a:chOff x="3187898" y="2786063"/>
            <a:chExt cx="1579581" cy="205383"/>
          </a:xfrm>
        </p:grpSpPr>
        <p:sp>
          <p:nvSpPr>
            <p:cNvPr id="150" name="SMARTInkShape-2684"/>
            <p:cNvSpPr/>
            <p:nvPr>
              <p:custDataLst>
                <p:tags r:id="rId105"/>
              </p:custDataLst>
            </p:nvPr>
          </p:nvSpPr>
          <p:spPr bwMode="auto">
            <a:xfrm>
              <a:off x="4688086" y="2830711"/>
              <a:ext cx="79393" cy="160735"/>
            </a:xfrm>
            <a:custGeom>
              <a:avLst/>
              <a:gdLst/>
              <a:ahLst/>
              <a:cxnLst/>
              <a:rect l="0" t="0" r="0" b="0"/>
              <a:pathLst>
                <a:path w="79393" h="160735">
                  <a:moveTo>
                    <a:pt x="53578" y="0"/>
                  </a:moveTo>
                  <a:lnTo>
                    <a:pt x="53578" y="0"/>
                  </a:lnTo>
                  <a:lnTo>
                    <a:pt x="48838" y="4740"/>
                  </a:lnTo>
                  <a:lnTo>
                    <a:pt x="46510" y="9713"/>
                  </a:lnTo>
                  <a:lnTo>
                    <a:pt x="39749" y="32037"/>
                  </a:lnTo>
                  <a:lnTo>
                    <a:pt x="41809" y="46981"/>
                  </a:lnTo>
                  <a:lnTo>
                    <a:pt x="48678" y="60899"/>
                  </a:lnTo>
                  <a:lnTo>
                    <a:pt x="77075" y="99345"/>
                  </a:lnTo>
                  <a:lnTo>
                    <a:pt x="79392" y="109582"/>
                  </a:lnTo>
                  <a:lnTo>
                    <a:pt x="78725" y="112742"/>
                  </a:lnTo>
                  <a:lnTo>
                    <a:pt x="75338" y="118899"/>
                  </a:lnTo>
                  <a:lnTo>
                    <a:pt x="49829" y="138065"/>
                  </a:lnTo>
                  <a:lnTo>
                    <a:pt x="0" y="16073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1" name="SMARTInkShape-2685"/>
            <p:cNvSpPr/>
            <p:nvPr>
              <p:custDataLst>
                <p:tags r:id="rId106"/>
              </p:custDataLst>
            </p:nvPr>
          </p:nvSpPr>
          <p:spPr bwMode="auto">
            <a:xfrm>
              <a:off x="3187898" y="2786063"/>
              <a:ext cx="1553767" cy="133946"/>
            </a:xfrm>
            <a:custGeom>
              <a:avLst/>
              <a:gdLst/>
              <a:ahLst/>
              <a:cxnLst/>
              <a:rect l="0" t="0" r="0" b="0"/>
              <a:pathLst>
                <a:path w="1553767" h="133946">
                  <a:moveTo>
                    <a:pt x="0" y="0"/>
                  </a:moveTo>
                  <a:lnTo>
                    <a:pt x="0" y="0"/>
                  </a:lnTo>
                  <a:lnTo>
                    <a:pt x="4741" y="0"/>
                  </a:lnTo>
                  <a:lnTo>
                    <a:pt x="9714" y="2645"/>
                  </a:lnTo>
                  <a:lnTo>
                    <a:pt x="25732" y="12428"/>
                  </a:lnTo>
                  <a:lnTo>
                    <a:pt x="54141" y="22923"/>
                  </a:lnTo>
                  <a:lnTo>
                    <a:pt x="95484" y="31020"/>
                  </a:lnTo>
                  <a:lnTo>
                    <a:pt x="133684" y="43807"/>
                  </a:lnTo>
                  <a:lnTo>
                    <a:pt x="177771" y="52640"/>
                  </a:lnTo>
                  <a:lnTo>
                    <a:pt x="221022" y="62910"/>
                  </a:lnTo>
                  <a:lnTo>
                    <a:pt x="254666" y="68910"/>
                  </a:lnTo>
                  <a:lnTo>
                    <a:pt x="293407" y="73334"/>
                  </a:lnTo>
                  <a:lnTo>
                    <a:pt x="332668" y="78283"/>
                  </a:lnTo>
                  <a:lnTo>
                    <a:pt x="375720" y="79749"/>
                  </a:lnTo>
                  <a:lnTo>
                    <a:pt x="419895" y="82829"/>
                  </a:lnTo>
                  <a:lnTo>
                    <a:pt x="450542" y="86422"/>
                  </a:lnTo>
                  <a:lnTo>
                    <a:pt x="484007" y="88019"/>
                  </a:lnTo>
                  <a:lnTo>
                    <a:pt x="516078" y="88728"/>
                  </a:lnTo>
                  <a:lnTo>
                    <a:pt x="547860" y="89044"/>
                  </a:lnTo>
                  <a:lnTo>
                    <a:pt x="581830" y="89184"/>
                  </a:lnTo>
                  <a:lnTo>
                    <a:pt x="616771" y="89246"/>
                  </a:lnTo>
                  <a:lnTo>
                    <a:pt x="652144" y="89274"/>
                  </a:lnTo>
                  <a:lnTo>
                    <a:pt x="687709" y="89286"/>
                  </a:lnTo>
                  <a:lnTo>
                    <a:pt x="726006" y="89292"/>
                  </a:lnTo>
                  <a:lnTo>
                    <a:pt x="765185" y="89294"/>
                  </a:lnTo>
                  <a:lnTo>
                    <a:pt x="802442" y="89296"/>
                  </a:lnTo>
                  <a:lnTo>
                    <a:pt x="841490" y="89296"/>
                  </a:lnTo>
                  <a:lnTo>
                    <a:pt x="881004" y="89296"/>
                  </a:lnTo>
                  <a:lnTo>
                    <a:pt x="918409" y="89296"/>
                  </a:lnTo>
                  <a:lnTo>
                    <a:pt x="954877" y="89296"/>
                  </a:lnTo>
                  <a:lnTo>
                    <a:pt x="990929" y="89296"/>
                  </a:lnTo>
                  <a:lnTo>
                    <a:pt x="1026796" y="89296"/>
                  </a:lnTo>
                  <a:lnTo>
                    <a:pt x="1062581" y="91942"/>
                  </a:lnTo>
                  <a:lnTo>
                    <a:pt x="1098328" y="95433"/>
                  </a:lnTo>
                  <a:lnTo>
                    <a:pt x="1134060" y="96985"/>
                  </a:lnTo>
                  <a:lnTo>
                    <a:pt x="1167139" y="100320"/>
                  </a:lnTo>
                  <a:lnTo>
                    <a:pt x="1198377" y="104118"/>
                  </a:lnTo>
                  <a:lnTo>
                    <a:pt x="1228797" y="105805"/>
                  </a:lnTo>
                  <a:lnTo>
                    <a:pt x="1258854" y="106556"/>
                  </a:lnTo>
                  <a:lnTo>
                    <a:pt x="1301020" y="109624"/>
                  </a:lnTo>
                  <a:lnTo>
                    <a:pt x="1341295" y="114171"/>
                  </a:lnTo>
                  <a:lnTo>
                    <a:pt x="1371030" y="116227"/>
                  </a:lnTo>
                  <a:lnTo>
                    <a:pt x="1404089" y="120448"/>
                  </a:lnTo>
                  <a:lnTo>
                    <a:pt x="1438626" y="122985"/>
                  </a:lnTo>
                  <a:lnTo>
                    <a:pt x="1471835" y="124113"/>
                  </a:lnTo>
                  <a:lnTo>
                    <a:pt x="1511851" y="125740"/>
                  </a:lnTo>
                  <a:lnTo>
                    <a:pt x="1553766" y="13394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53" name="SMARTInkShape-2686"/>
          <p:cNvSpPr/>
          <p:nvPr>
            <p:custDataLst>
              <p:tags r:id="rId3"/>
            </p:custDataLst>
          </p:nvPr>
        </p:nvSpPr>
        <p:spPr bwMode="auto">
          <a:xfrm>
            <a:off x="3598818" y="4348758"/>
            <a:ext cx="88326" cy="264206"/>
          </a:xfrm>
          <a:custGeom>
            <a:avLst/>
            <a:gdLst/>
            <a:ahLst/>
            <a:cxnLst/>
            <a:rect l="0" t="0" r="0" b="0"/>
            <a:pathLst>
              <a:path w="88326" h="264206">
                <a:moveTo>
                  <a:pt x="44495" y="0"/>
                </a:moveTo>
                <a:lnTo>
                  <a:pt x="44495" y="0"/>
                </a:lnTo>
                <a:lnTo>
                  <a:pt x="44495" y="41941"/>
                </a:lnTo>
                <a:lnTo>
                  <a:pt x="41849" y="64351"/>
                </a:lnTo>
                <a:lnTo>
                  <a:pt x="35400" y="108391"/>
                </a:lnTo>
                <a:lnTo>
                  <a:pt x="26015" y="149991"/>
                </a:lnTo>
                <a:lnTo>
                  <a:pt x="14606" y="187165"/>
                </a:lnTo>
                <a:lnTo>
                  <a:pt x="2476" y="229478"/>
                </a:lnTo>
                <a:lnTo>
                  <a:pt x="0" y="264205"/>
                </a:lnTo>
                <a:lnTo>
                  <a:pt x="6014" y="231517"/>
                </a:lnTo>
                <a:lnTo>
                  <a:pt x="9942" y="190526"/>
                </a:lnTo>
                <a:lnTo>
                  <a:pt x="17893" y="158100"/>
                </a:lnTo>
                <a:lnTo>
                  <a:pt x="28785" y="115856"/>
                </a:lnTo>
                <a:lnTo>
                  <a:pt x="40363" y="74148"/>
                </a:lnTo>
                <a:lnTo>
                  <a:pt x="48691" y="39444"/>
                </a:lnTo>
                <a:lnTo>
                  <a:pt x="56762" y="25798"/>
                </a:lnTo>
                <a:lnTo>
                  <a:pt x="58626" y="25136"/>
                </a:lnTo>
                <a:lnTo>
                  <a:pt x="59869" y="26679"/>
                </a:lnTo>
                <a:lnTo>
                  <a:pt x="61249" y="37654"/>
                </a:lnTo>
                <a:lnTo>
                  <a:pt x="62027" y="75318"/>
                </a:lnTo>
                <a:lnTo>
                  <a:pt x="61265" y="114480"/>
                </a:lnTo>
                <a:lnTo>
                  <a:pt x="55196" y="157943"/>
                </a:lnTo>
                <a:lnTo>
                  <a:pt x="46100" y="202394"/>
                </a:lnTo>
                <a:lnTo>
                  <a:pt x="36947" y="236788"/>
                </a:lnTo>
                <a:lnTo>
                  <a:pt x="35494" y="238226"/>
                </a:lnTo>
                <a:lnTo>
                  <a:pt x="31234" y="239824"/>
                </a:lnTo>
                <a:lnTo>
                  <a:pt x="28709" y="238265"/>
                </a:lnTo>
                <a:lnTo>
                  <a:pt x="23257" y="231242"/>
                </a:lnTo>
                <a:lnTo>
                  <a:pt x="24939" y="192153"/>
                </a:lnTo>
                <a:lnTo>
                  <a:pt x="28946" y="156945"/>
                </a:lnTo>
                <a:lnTo>
                  <a:pt x="38998" y="117101"/>
                </a:lnTo>
                <a:lnTo>
                  <a:pt x="49546" y="80568"/>
                </a:lnTo>
                <a:lnTo>
                  <a:pt x="54259" y="54629"/>
                </a:lnTo>
                <a:lnTo>
                  <a:pt x="73390" y="26107"/>
                </a:lnTo>
                <a:lnTo>
                  <a:pt x="79826" y="21525"/>
                </a:lnTo>
                <a:lnTo>
                  <a:pt x="82932" y="20302"/>
                </a:lnTo>
                <a:lnTo>
                  <a:pt x="85002" y="24449"/>
                </a:lnTo>
                <a:lnTo>
                  <a:pt x="88325" y="66749"/>
                </a:lnTo>
                <a:lnTo>
                  <a:pt x="86255" y="103121"/>
                </a:lnTo>
                <a:lnTo>
                  <a:pt x="76666" y="142078"/>
                </a:lnTo>
                <a:lnTo>
                  <a:pt x="62354" y="205383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4" name="SMARTInkShape-2687"/>
          <p:cNvSpPr/>
          <p:nvPr>
            <p:custDataLst>
              <p:tags r:id="rId4"/>
            </p:custDataLst>
          </p:nvPr>
        </p:nvSpPr>
        <p:spPr bwMode="auto">
          <a:xfrm>
            <a:off x="2930177" y="4358189"/>
            <a:ext cx="34480" cy="211172"/>
          </a:xfrm>
          <a:custGeom>
            <a:avLst/>
            <a:gdLst/>
            <a:ahLst/>
            <a:cxnLst/>
            <a:rect l="0" t="0" r="0" b="0"/>
            <a:pathLst>
              <a:path w="34480" h="211172">
                <a:moveTo>
                  <a:pt x="34479" y="8428"/>
                </a:moveTo>
                <a:lnTo>
                  <a:pt x="34479" y="8428"/>
                </a:lnTo>
                <a:lnTo>
                  <a:pt x="26791" y="8428"/>
                </a:lnTo>
                <a:lnTo>
                  <a:pt x="18645" y="32277"/>
                </a:lnTo>
                <a:lnTo>
                  <a:pt x="16798" y="74892"/>
                </a:lnTo>
                <a:lnTo>
                  <a:pt x="11915" y="114602"/>
                </a:lnTo>
                <a:lnTo>
                  <a:pt x="7855" y="157868"/>
                </a:lnTo>
                <a:lnTo>
                  <a:pt x="7800" y="161633"/>
                </a:lnTo>
                <a:lnTo>
                  <a:pt x="6771" y="164143"/>
                </a:lnTo>
                <a:lnTo>
                  <a:pt x="5093" y="165815"/>
                </a:lnTo>
                <a:lnTo>
                  <a:pt x="2982" y="166931"/>
                </a:lnTo>
                <a:lnTo>
                  <a:pt x="1575" y="166683"/>
                </a:lnTo>
                <a:lnTo>
                  <a:pt x="637" y="165525"/>
                </a:lnTo>
                <a:lnTo>
                  <a:pt x="12" y="163761"/>
                </a:lnTo>
                <a:lnTo>
                  <a:pt x="0" y="137558"/>
                </a:lnTo>
                <a:lnTo>
                  <a:pt x="5963" y="102472"/>
                </a:lnTo>
                <a:lnTo>
                  <a:pt x="16867" y="60298"/>
                </a:lnTo>
                <a:lnTo>
                  <a:pt x="28575" y="18784"/>
                </a:lnTo>
                <a:lnTo>
                  <a:pt x="34326" y="0"/>
                </a:lnTo>
                <a:lnTo>
                  <a:pt x="27320" y="34251"/>
                </a:lnTo>
                <a:lnTo>
                  <a:pt x="20231" y="68555"/>
                </a:lnTo>
                <a:lnTo>
                  <a:pt x="17333" y="110410"/>
                </a:lnTo>
                <a:lnTo>
                  <a:pt x="10577" y="149813"/>
                </a:lnTo>
                <a:lnTo>
                  <a:pt x="7944" y="172478"/>
                </a:lnTo>
                <a:lnTo>
                  <a:pt x="7859" y="172365"/>
                </a:lnTo>
                <a:lnTo>
                  <a:pt x="7700" y="132063"/>
                </a:lnTo>
                <a:lnTo>
                  <a:pt x="12986" y="101742"/>
                </a:lnTo>
                <a:lnTo>
                  <a:pt x="19966" y="66768"/>
                </a:lnTo>
                <a:lnTo>
                  <a:pt x="24887" y="33321"/>
                </a:lnTo>
                <a:lnTo>
                  <a:pt x="29555" y="24452"/>
                </a:lnTo>
                <a:lnTo>
                  <a:pt x="31196" y="24072"/>
                </a:lnTo>
                <a:lnTo>
                  <a:pt x="32290" y="25802"/>
                </a:lnTo>
                <a:lnTo>
                  <a:pt x="34047" y="52319"/>
                </a:lnTo>
                <a:lnTo>
                  <a:pt x="27354" y="95849"/>
                </a:lnTo>
                <a:lnTo>
                  <a:pt x="23439" y="132888"/>
                </a:lnTo>
                <a:lnTo>
                  <a:pt x="17518" y="173499"/>
                </a:lnTo>
                <a:lnTo>
                  <a:pt x="16655" y="211171"/>
                </a:lnTo>
                <a:lnTo>
                  <a:pt x="16620" y="204881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61" name="SMARTInkShape-Group1186"/>
          <p:cNvGrpSpPr/>
          <p:nvPr/>
        </p:nvGrpSpPr>
        <p:grpSpPr>
          <a:xfrm>
            <a:off x="2143125" y="5036345"/>
            <a:ext cx="2766359" cy="1240000"/>
            <a:chOff x="2143125" y="5036345"/>
            <a:chExt cx="2766359" cy="1240000"/>
          </a:xfrm>
        </p:grpSpPr>
        <p:sp>
          <p:nvSpPr>
            <p:cNvPr id="155" name="SMARTInkShape-2688"/>
            <p:cNvSpPr/>
            <p:nvPr>
              <p:custDataLst>
                <p:tags r:id="rId99"/>
              </p:custDataLst>
            </p:nvPr>
          </p:nvSpPr>
          <p:spPr bwMode="auto">
            <a:xfrm>
              <a:off x="3670102" y="5732859"/>
              <a:ext cx="997987" cy="296635"/>
            </a:xfrm>
            <a:custGeom>
              <a:avLst/>
              <a:gdLst/>
              <a:ahLst/>
              <a:cxnLst/>
              <a:rect l="0" t="0" r="0" b="0"/>
              <a:pathLst>
                <a:path w="997987" h="296635">
                  <a:moveTo>
                    <a:pt x="0" y="89296"/>
                  </a:moveTo>
                  <a:lnTo>
                    <a:pt x="0" y="89296"/>
                  </a:lnTo>
                  <a:lnTo>
                    <a:pt x="16223" y="127881"/>
                  </a:lnTo>
                  <a:lnTo>
                    <a:pt x="37500" y="168119"/>
                  </a:lnTo>
                  <a:lnTo>
                    <a:pt x="56751" y="184971"/>
                  </a:lnTo>
                  <a:lnTo>
                    <a:pt x="86047" y="197792"/>
                  </a:lnTo>
                  <a:lnTo>
                    <a:pt x="124604" y="198394"/>
                  </a:lnTo>
                  <a:lnTo>
                    <a:pt x="167818" y="188716"/>
                  </a:lnTo>
                  <a:lnTo>
                    <a:pt x="205018" y="168724"/>
                  </a:lnTo>
                  <a:lnTo>
                    <a:pt x="241029" y="145666"/>
                  </a:lnTo>
                  <a:lnTo>
                    <a:pt x="276806" y="122003"/>
                  </a:lnTo>
                  <a:lnTo>
                    <a:pt x="317827" y="98219"/>
                  </a:lnTo>
                  <a:lnTo>
                    <a:pt x="356108" y="85657"/>
                  </a:lnTo>
                  <a:lnTo>
                    <a:pt x="378536" y="83710"/>
                  </a:lnTo>
                  <a:lnTo>
                    <a:pt x="395118" y="86152"/>
                  </a:lnTo>
                  <a:lnTo>
                    <a:pt x="415610" y="97846"/>
                  </a:lnTo>
                  <a:lnTo>
                    <a:pt x="429509" y="113879"/>
                  </a:lnTo>
                  <a:lnTo>
                    <a:pt x="449231" y="150340"/>
                  </a:lnTo>
                  <a:lnTo>
                    <a:pt x="463710" y="187234"/>
                  </a:lnTo>
                  <a:lnTo>
                    <a:pt x="471384" y="218444"/>
                  </a:lnTo>
                  <a:lnTo>
                    <a:pt x="472900" y="256985"/>
                  </a:lnTo>
                  <a:lnTo>
                    <a:pt x="473251" y="296634"/>
                  </a:lnTo>
                  <a:lnTo>
                    <a:pt x="475255" y="272557"/>
                  </a:lnTo>
                  <a:lnTo>
                    <a:pt x="495346" y="230742"/>
                  </a:lnTo>
                  <a:lnTo>
                    <a:pt x="516524" y="203967"/>
                  </a:lnTo>
                  <a:lnTo>
                    <a:pt x="559512" y="168368"/>
                  </a:lnTo>
                  <a:lnTo>
                    <a:pt x="602792" y="161250"/>
                  </a:lnTo>
                  <a:lnTo>
                    <a:pt x="636665" y="155044"/>
                  </a:lnTo>
                  <a:lnTo>
                    <a:pt x="670246" y="153245"/>
                  </a:lnTo>
                  <a:lnTo>
                    <a:pt x="713977" y="147491"/>
                  </a:lnTo>
                  <a:lnTo>
                    <a:pt x="752070" y="144244"/>
                  </a:lnTo>
                  <a:lnTo>
                    <a:pt x="784376" y="140837"/>
                  </a:lnTo>
                  <a:lnTo>
                    <a:pt x="817916" y="137008"/>
                  </a:lnTo>
                  <a:lnTo>
                    <a:pt x="856509" y="133861"/>
                  </a:lnTo>
                  <a:lnTo>
                    <a:pt x="887678" y="129610"/>
                  </a:lnTo>
                  <a:lnTo>
                    <a:pt x="929214" y="121636"/>
                  </a:lnTo>
                  <a:lnTo>
                    <a:pt x="961916" y="108250"/>
                  </a:lnTo>
                  <a:lnTo>
                    <a:pt x="975867" y="94744"/>
                  </a:lnTo>
                  <a:lnTo>
                    <a:pt x="989299" y="67760"/>
                  </a:lnTo>
                  <a:lnTo>
                    <a:pt x="997986" y="37307"/>
                  </a:lnTo>
                  <a:lnTo>
                    <a:pt x="99119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6" name="SMARTInkShape-2689"/>
            <p:cNvSpPr/>
            <p:nvPr>
              <p:custDataLst>
                <p:tags r:id="rId100"/>
              </p:custDataLst>
            </p:nvPr>
          </p:nvSpPr>
          <p:spPr bwMode="auto">
            <a:xfrm>
              <a:off x="2902148" y="5920383"/>
              <a:ext cx="491134" cy="189918"/>
            </a:xfrm>
            <a:custGeom>
              <a:avLst/>
              <a:gdLst/>
              <a:ahLst/>
              <a:cxnLst/>
              <a:rect l="0" t="0" r="0" b="0"/>
              <a:pathLst>
                <a:path w="491134" h="189918">
                  <a:moveTo>
                    <a:pt x="0" y="0"/>
                  </a:moveTo>
                  <a:lnTo>
                    <a:pt x="0" y="0"/>
                  </a:lnTo>
                  <a:lnTo>
                    <a:pt x="0" y="4740"/>
                  </a:lnTo>
                  <a:lnTo>
                    <a:pt x="24858" y="45848"/>
                  </a:lnTo>
                  <a:lnTo>
                    <a:pt x="46840" y="71492"/>
                  </a:lnTo>
                  <a:lnTo>
                    <a:pt x="54883" y="76422"/>
                  </a:lnTo>
                  <a:lnTo>
                    <a:pt x="69730" y="79198"/>
                  </a:lnTo>
                  <a:lnTo>
                    <a:pt x="112530" y="63432"/>
                  </a:lnTo>
                  <a:lnTo>
                    <a:pt x="152513" y="40617"/>
                  </a:lnTo>
                  <a:lnTo>
                    <a:pt x="193172" y="12989"/>
                  </a:lnTo>
                  <a:lnTo>
                    <a:pt x="215986" y="4289"/>
                  </a:lnTo>
                  <a:lnTo>
                    <a:pt x="232916" y="1906"/>
                  </a:lnTo>
                  <a:lnTo>
                    <a:pt x="250362" y="8785"/>
                  </a:lnTo>
                  <a:lnTo>
                    <a:pt x="276335" y="27973"/>
                  </a:lnTo>
                  <a:lnTo>
                    <a:pt x="292442" y="52386"/>
                  </a:lnTo>
                  <a:lnTo>
                    <a:pt x="307541" y="94206"/>
                  </a:lnTo>
                  <a:lnTo>
                    <a:pt x="311552" y="128925"/>
                  </a:lnTo>
                  <a:lnTo>
                    <a:pt x="307604" y="173412"/>
                  </a:lnTo>
                  <a:lnTo>
                    <a:pt x="304793" y="189626"/>
                  </a:lnTo>
                  <a:lnTo>
                    <a:pt x="303407" y="189917"/>
                  </a:lnTo>
                  <a:lnTo>
                    <a:pt x="299220" y="184949"/>
                  </a:lnTo>
                  <a:lnTo>
                    <a:pt x="296025" y="170996"/>
                  </a:lnTo>
                  <a:lnTo>
                    <a:pt x="302075" y="136229"/>
                  </a:lnTo>
                  <a:lnTo>
                    <a:pt x="310982" y="114668"/>
                  </a:lnTo>
                  <a:lnTo>
                    <a:pt x="320446" y="101895"/>
                  </a:lnTo>
                  <a:lnTo>
                    <a:pt x="341671" y="88289"/>
                  </a:lnTo>
                  <a:lnTo>
                    <a:pt x="376293" y="82714"/>
                  </a:lnTo>
                  <a:lnTo>
                    <a:pt x="413230" y="81062"/>
                  </a:lnTo>
                  <a:lnTo>
                    <a:pt x="454050" y="80573"/>
                  </a:lnTo>
                  <a:lnTo>
                    <a:pt x="491133" y="7143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7" name="SMARTInkShape-2690"/>
            <p:cNvSpPr/>
            <p:nvPr>
              <p:custDataLst>
                <p:tags r:id="rId101"/>
              </p:custDataLst>
            </p:nvPr>
          </p:nvSpPr>
          <p:spPr bwMode="auto">
            <a:xfrm>
              <a:off x="2723555" y="5947172"/>
              <a:ext cx="348259" cy="148330"/>
            </a:xfrm>
            <a:custGeom>
              <a:avLst/>
              <a:gdLst/>
              <a:ahLst/>
              <a:cxnLst/>
              <a:rect l="0" t="0" r="0" b="0"/>
              <a:pathLst>
                <a:path w="348259" h="148330">
                  <a:moveTo>
                    <a:pt x="0" y="17858"/>
                  </a:moveTo>
                  <a:lnTo>
                    <a:pt x="0" y="17858"/>
                  </a:lnTo>
                  <a:lnTo>
                    <a:pt x="992" y="41211"/>
                  </a:lnTo>
                  <a:lnTo>
                    <a:pt x="12429" y="81089"/>
                  </a:lnTo>
                  <a:lnTo>
                    <a:pt x="25731" y="102630"/>
                  </a:lnTo>
                  <a:lnTo>
                    <a:pt x="36571" y="110106"/>
                  </a:lnTo>
                  <a:lnTo>
                    <a:pt x="42240" y="112099"/>
                  </a:lnTo>
                  <a:lnTo>
                    <a:pt x="56476" y="109022"/>
                  </a:lnTo>
                  <a:lnTo>
                    <a:pt x="71733" y="100048"/>
                  </a:lnTo>
                  <a:lnTo>
                    <a:pt x="103826" y="61572"/>
                  </a:lnTo>
                  <a:lnTo>
                    <a:pt x="121785" y="40862"/>
                  </a:lnTo>
                  <a:lnTo>
                    <a:pt x="132179" y="33706"/>
                  </a:lnTo>
                  <a:lnTo>
                    <a:pt x="136736" y="32392"/>
                  </a:lnTo>
                  <a:lnTo>
                    <a:pt x="140767" y="32508"/>
                  </a:lnTo>
                  <a:lnTo>
                    <a:pt x="144446" y="33578"/>
                  </a:lnTo>
                  <a:lnTo>
                    <a:pt x="159105" y="44565"/>
                  </a:lnTo>
                  <a:lnTo>
                    <a:pt x="164971" y="52218"/>
                  </a:lnTo>
                  <a:lnTo>
                    <a:pt x="173477" y="69956"/>
                  </a:lnTo>
                  <a:lnTo>
                    <a:pt x="177583" y="109987"/>
                  </a:lnTo>
                  <a:lnTo>
                    <a:pt x="178554" y="148329"/>
                  </a:lnTo>
                  <a:lnTo>
                    <a:pt x="179559" y="147503"/>
                  </a:lnTo>
                  <a:lnTo>
                    <a:pt x="216093" y="105457"/>
                  </a:lnTo>
                  <a:lnTo>
                    <a:pt x="255309" y="68806"/>
                  </a:lnTo>
                  <a:lnTo>
                    <a:pt x="273092" y="58090"/>
                  </a:lnTo>
                  <a:lnTo>
                    <a:pt x="277311" y="56586"/>
                  </a:lnTo>
                  <a:lnTo>
                    <a:pt x="284645" y="49623"/>
                  </a:lnTo>
                  <a:lnTo>
                    <a:pt x="292204" y="40906"/>
                  </a:lnTo>
                  <a:lnTo>
                    <a:pt x="332872" y="8968"/>
                  </a:lnTo>
                  <a:lnTo>
                    <a:pt x="348258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8" name="SMARTInkShape-2691"/>
            <p:cNvSpPr/>
            <p:nvPr>
              <p:custDataLst>
                <p:tags r:id="rId102"/>
              </p:custDataLst>
            </p:nvPr>
          </p:nvSpPr>
          <p:spPr bwMode="auto">
            <a:xfrm>
              <a:off x="2143125" y="6048956"/>
              <a:ext cx="562571" cy="227389"/>
            </a:xfrm>
            <a:custGeom>
              <a:avLst/>
              <a:gdLst/>
              <a:ahLst/>
              <a:cxnLst/>
              <a:rect l="0" t="0" r="0" b="0"/>
              <a:pathLst>
                <a:path w="562571" h="227389">
                  <a:moveTo>
                    <a:pt x="0" y="85739"/>
                  </a:moveTo>
                  <a:lnTo>
                    <a:pt x="0" y="85739"/>
                  </a:lnTo>
                  <a:lnTo>
                    <a:pt x="8121" y="92868"/>
                  </a:lnTo>
                  <a:lnTo>
                    <a:pt x="49372" y="112597"/>
                  </a:lnTo>
                  <a:lnTo>
                    <a:pt x="53750" y="115551"/>
                  </a:lnTo>
                  <a:lnTo>
                    <a:pt x="69199" y="116186"/>
                  </a:lnTo>
                  <a:lnTo>
                    <a:pt x="100209" y="108320"/>
                  </a:lnTo>
                  <a:lnTo>
                    <a:pt x="141503" y="87885"/>
                  </a:lnTo>
                  <a:lnTo>
                    <a:pt x="178739" y="65870"/>
                  </a:lnTo>
                  <a:lnTo>
                    <a:pt x="220515" y="38893"/>
                  </a:lnTo>
                  <a:lnTo>
                    <a:pt x="256842" y="14456"/>
                  </a:lnTo>
                  <a:lnTo>
                    <a:pt x="296687" y="0"/>
                  </a:lnTo>
                  <a:lnTo>
                    <a:pt x="322063" y="2237"/>
                  </a:lnTo>
                  <a:lnTo>
                    <a:pt x="336946" y="9271"/>
                  </a:lnTo>
                  <a:lnTo>
                    <a:pt x="343694" y="13924"/>
                  </a:lnTo>
                  <a:lnTo>
                    <a:pt x="353836" y="27032"/>
                  </a:lnTo>
                  <a:lnTo>
                    <a:pt x="368432" y="59701"/>
                  </a:lnTo>
                  <a:lnTo>
                    <a:pt x="372107" y="87726"/>
                  </a:lnTo>
                  <a:lnTo>
                    <a:pt x="373740" y="122341"/>
                  </a:lnTo>
                  <a:lnTo>
                    <a:pt x="374466" y="157569"/>
                  </a:lnTo>
                  <a:lnTo>
                    <a:pt x="373940" y="200175"/>
                  </a:lnTo>
                  <a:lnTo>
                    <a:pt x="366481" y="227388"/>
                  </a:lnTo>
                  <a:lnTo>
                    <a:pt x="391291" y="185315"/>
                  </a:lnTo>
                  <a:lnTo>
                    <a:pt x="400126" y="172659"/>
                  </a:lnTo>
                  <a:lnTo>
                    <a:pt x="435343" y="145719"/>
                  </a:lnTo>
                  <a:lnTo>
                    <a:pt x="469972" y="123355"/>
                  </a:lnTo>
                  <a:lnTo>
                    <a:pt x="510358" y="91942"/>
                  </a:lnTo>
                  <a:lnTo>
                    <a:pt x="551698" y="57980"/>
                  </a:lnTo>
                  <a:lnTo>
                    <a:pt x="562570" y="5002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9" name="SMARTInkShape-2692"/>
            <p:cNvSpPr/>
            <p:nvPr>
              <p:custDataLst>
                <p:tags r:id="rId103"/>
              </p:custDataLst>
            </p:nvPr>
          </p:nvSpPr>
          <p:spPr bwMode="auto">
            <a:xfrm>
              <a:off x="3303984" y="5848945"/>
              <a:ext cx="321470" cy="155185"/>
            </a:xfrm>
            <a:custGeom>
              <a:avLst/>
              <a:gdLst/>
              <a:ahLst/>
              <a:cxnLst/>
              <a:rect l="0" t="0" r="0" b="0"/>
              <a:pathLst>
                <a:path w="321470" h="155185">
                  <a:moveTo>
                    <a:pt x="0" y="8930"/>
                  </a:moveTo>
                  <a:lnTo>
                    <a:pt x="0" y="8930"/>
                  </a:lnTo>
                  <a:lnTo>
                    <a:pt x="4741" y="13670"/>
                  </a:lnTo>
                  <a:lnTo>
                    <a:pt x="14239" y="36435"/>
                  </a:lnTo>
                  <a:lnTo>
                    <a:pt x="18771" y="51034"/>
                  </a:lnTo>
                  <a:lnTo>
                    <a:pt x="42576" y="90138"/>
                  </a:lnTo>
                  <a:lnTo>
                    <a:pt x="59526" y="110925"/>
                  </a:lnTo>
                  <a:lnTo>
                    <a:pt x="69782" y="118092"/>
                  </a:lnTo>
                  <a:lnTo>
                    <a:pt x="75295" y="119407"/>
                  </a:lnTo>
                  <a:lnTo>
                    <a:pt x="86712" y="118223"/>
                  </a:lnTo>
                  <a:lnTo>
                    <a:pt x="115355" y="103242"/>
                  </a:lnTo>
                  <a:lnTo>
                    <a:pt x="154844" y="70774"/>
                  </a:lnTo>
                  <a:lnTo>
                    <a:pt x="174203" y="58673"/>
                  </a:lnTo>
                  <a:lnTo>
                    <a:pt x="178643" y="56975"/>
                  </a:lnTo>
                  <a:lnTo>
                    <a:pt x="188869" y="57733"/>
                  </a:lnTo>
                  <a:lnTo>
                    <a:pt x="194373" y="59325"/>
                  </a:lnTo>
                  <a:lnTo>
                    <a:pt x="203136" y="66385"/>
                  </a:lnTo>
                  <a:lnTo>
                    <a:pt x="209345" y="76138"/>
                  </a:lnTo>
                  <a:lnTo>
                    <a:pt x="213332" y="98568"/>
                  </a:lnTo>
                  <a:lnTo>
                    <a:pt x="212884" y="111276"/>
                  </a:lnTo>
                  <a:lnTo>
                    <a:pt x="205617" y="155184"/>
                  </a:lnTo>
                  <a:lnTo>
                    <a:pt x="205539" y="155050"/>
                  </a:lnTo>
                  <a:lnTo>
                    <a:pt x="205487" y="153968"/>
                  </a:lnTo>
                  <a:lnTo>
                    <a:pt x="215111" y="115881"/>
                  </a:lnTo>
                  <a:lnTo>
                    <a:pt x="221613" y="99128"/>
                  </a:lnTo>
                  <a:lnTo>
                    <a:pt x="242884" y="70736"/>
                  </a:lnTo>
                  <a:lnTo>
                    <a:pt x="252147" y="66165"/>
                  </a:lnTo>
                  <a:lnTo>
                    <a:pt x="296597" y="62603"/>
                  </a:lnTo>
                  <a:lnTo>
                    <a:pt x="301911" y="62572"/>
                  </a:lnTo>
                  <a:lnTo>
                    <a:pt x="306446" y="60566"/>
                  </a:lnTo>
                  <a:lnTo>
                    <a:pt x="314131" y="53046"/>
                  </a:lnTo>
                  <a:lnTo>
                    <a:pt x="318208" y="43089"/>
                  </a:lnTo>
                  <a:lnTo>
                    <a:pt x="32146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0" name="SMARTInkShape-2693"/>
            <p:cNvSpPr/>
            <p:nvPr>
              <p:custDataLst>
                <p:tags r:id="rId104"/>
              </p:custDataLst>
            </p:nvPr>
          </p:nvSpPr>
          <p:spPr bwMode="auto">
            <a:xfrm>
              <a:off x="4652367" y="5036345"/>
              <a:ext cx="257117" cy="937617"/>
            </a:xfrm>
            <a:custGeom>
              <a:avLst/>
              <a:gdLst/>
              <a:ahLst/>
              <a:cxnLst/>
              <a:rect l="0" t="0" r="0" b="0"/>
              <a:pathLst>
                <a:path w="257117" h="937617">
                  <a:moveTo>
                    <a:pt x="0" y="0"/>
                  </a:moveTo>
                  <a:lnTo>
                    <a:pt x="0" y="0"/>
                  </a:lnTo>
                  <a:lnTo>
                    <a:pt x="36209" y="26494"/>
                  </a:lnTo>
                  <a:lnTo>
                    <a:pt x="80432" y="58499"/>
                  </a:lnTo>
                  <a:lnTo>
                    <a:pt x="113453" y="97139"/>
                  </a:lnTo>
                  <a:lnTo>
                    <a:pt x="144119" y="138470"/>
                  </a:lnTo>
                  <a:lnTo>
                    <a:pt x="170033" y="177839"/>
                  </a:lnTo>
                  <a:lnTo>
                    <a:pt x="191822" y="220923"/>
                  </a:lnTo>
                  <a:lnTo>
                    <a:pt x="215586" y="265107"/>
                  </a:lnTo>
                  <a:lnTo>
                    <a:pt x="227448" y="297411"/>
                  </a:lnTo>
                  <a:lnTo>
                    <a:pt x="236025" y="331612"/>
                  </a:lnTo>
                  <a:lnTo>
                    <a:pt x="243145" y="366655"/>
                  </a:lnTo>
                  <a:lnTo>
                    <a:pt x="249617" y="402073"/>
                  </a:lnTo>
                  <a:lnTo>
                    <a:pt x="254808" y="437660"/>
                  </a:lnTo>
                  <a:lnTo>
                    <a:pt x="257116" y="473319"/>
                  </a:lnTo>
                  <a:lnTo>
                    <a:pt x="255495" y="506366"/>
                  </a:lnTo>
                  <a:lnTo>
                    <a:pt x="252460" y="538582"/>
                  </a:lnTo>
                  <a:lnTo>
                    <a:pt x="251110" y="572744"/>
                  </a:lnTo>
                  <a:lnTo>
                    <a:pt x="245219" y="605125"/>
                  </a:lnTo>
                  <a:lnTo>
                    <a:pt x="236980" y="636053"/>
                  </a:lnTo>
                  <a:lnTo>
                    <a:pt x="230009" y="666336"/>
                  </a:lnTo>
                  <a:lnTo>
                    <a:pt x="218312" y="698976"/>
                  </a:lnTo>
                  <a:lnTo>
                    <a:pt x="202199" y="732335"/>
                  </a:lnTo>
                  <a:lnTo>
                    <a:pt x="181809" y="763697"/>
                  </a:lnTo>
                  <a:lnTo>
                    <a:pt x="162164" y="794173"/>
                  </a:lnTo>
                  <a:lnTo>
                    <a:pt x="131723" y="836575"/>
                  </a:lnTo>
                  <a:lnTo>
                    <a:pt x="94923" y="874274"/>
                  </a:lnTo>
                  <a:lnTo>
                    <a:pt x="8930" y="93761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75" name="SMARTInkShape-Group1187"/>
          <p:cNvGrpSpPr/>
          <p:nvPr/>
        </p:nvGrpSpPr>
        <p:grpSpPr>
          <a:xfrm>
            <a:off x="2160984" y="5214938"/>
            <a:ext cx="2471999" cy="830461"/>
            <a:chOff x="2160984" y="5214938"/>
            <a:chExt cx="2471999" cy="830461"/>
          </a:xfrm>
        </p:grpSpPr>
        <p:sp>
          <p:nvSpPr>
            <p:cNvPr id="162" name="SMARTInkShape-2694"/>
            <p:cNvSpPr/>
            <p:nvPr>
              <p:custDataLst>
                <p:tags r:id="rId86"/>
              </p:custDataLst>
            </p:nvPr>
          </p:nvSpPr>
          <p:spPr bwMode="auto">
            <a:xfrm>
              <a:off x="4429125" y="5214938"/>
              <a:ext cx="203858" cy="535783"/>
            </a:xfrm>
            <a:custGeom>
              <a:avLst/>
              <a:gdLst/>
              <a:ahLst/>
              <a:cxnLst/>
              <a:rect l="0" t="0" r="0" b="0"/>
              <a:pathLst>
                <a:path w="203858" h="535783">
                  <a:moveTo>
                    <a:pt x="0" y="0"/>
                  </a:moveTo>
                  <a:lnTo>
                    <a:pt x="0" y="0"/>
                  </a:lnTo>
                  <a:lnTo>
                    <a:pt x="27805" y="43250"/>
                  </a:lnTo>
                  <a:lnTo>
                    <a:pt x="62597" y="82891"/>
                  </a:lnTo>
                  <a:lnTo>
                    <a:pt x="93277" y="125347"/>
                  </a:lnTo>
                  <a:lnTo>
                    <a:pt x="123156" y="163445"/>
                  </a:lnTo>
                  <a:lnTo>
                    <a:pt x="148461" y="204154"/>
                  </a:lnTo>
                  <a:lnTo>
                    <a:pt x="172568" y="241851"/>
                  </a:lnTo>
                  <a:lnTo>
                    <a:pt x="193793" y="283840"/>
                  </a:lnTo>
                  <a:lnTo>
                    <a:pt x="200232" y="303752"/>
                  </a:lnTo>
                  <a:lnTo>
                    <a:pt x="203857" y="337275"/>
                  </a:lnTo>
                  <a:lnTo>
                    <a:pt x="202947" y="375320"/>
                  </a:lnTo>
                  <a:lnTo>
                    <a:pt x="195701" y="410225"/>
                  </a:lnTo>
                  <a:lnTo>
                    <a:pt x="180465" y="449962"/>
                  </a:lnTo>
                  <a:lnTo>
                    <a:pt x="156547" y="491047"/>
                  </a:lnTo>
                  <a:lnTo>
                    <a:pt x="125016" y="53578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3" name="SMARTInkShape-2695"/>
            <p:cNvSpPr/>
            <p:nvPr>
              <p:custDataLst>
                <p:tags r:id="rId87"/>
              </p:custDataLst>
            </p:nvPr>
          </p:nvSpPr>
          <p:spPr bwMode="auto">
            <a:xfrm>
              <a:off x="4127481" y="5521363"/>
              <a:ext cx="292715" cy="178028"/>
            </a:xfrm>
            <a:custGeom>
              <a:avLst/>
              <a:gdLst/>
              <a:ahLst/>
              <a:cxnLst/>
              <a:rect l="0" t="0" r="0" b="0"/>
              <a:pathLst>
                <a:path w="292715" h="178028">
                  <a:moveTo>
                    <a:pt x="176628" y="77551"/>
                  </a:moveTo>
                  <a:lnTo>
                    <a:pt x="176628" y="77551"/>
                  </a:lnTo>
                  <a:lnTo>
                    <a:pt x="160405" y="39959"/>
                  </a:lnTo>
                  <a:lnTo>
                    <a:pt x="145583" y="16473"/>
                  </a:lnTo>
                  <a:lnTo>
                    <a:pt x="134388" y="6417"/>
                  </a:lnTo>
                  <a:lnTo>
                    <a:pt x="117506" y="1288"/>
                  </a:lnTo>
                  <a:lnTo>
                    <a:pt x="97766" y="0"/>
                  </a:lnTo>
                  <a:lnTo>
                    <a:pt x="60840" y="7258"/>
                  </a:lnTo>
                  <a:lnTo>
                    <a:pt x="29623" y="18246"/>
                  </a:lnTo>
                  <a:lnTo>
                    <a:pt x="19350" y="29365"/>
                  </a:lnTo>
                  <a:lnTo>
                    <a:pt x="4670" y="60758"/>
                  </a:lnTo>
                  <a:lnTo>
                    <a:pt x="0" y="91537"/>
                  </a:lnTo>
                  <a:lnTo>
                    <a:pt x="3358" y="130533"/>
                  </a:lnTo>
                  <a:lnTo>
                    <a:pt x="10653" y="151038"/>
                  </a:lnTo>
                  <a:lnTo>
                    <a:pt x="15377" y="159284"/>
                  </a:lnTo>
                  <a:lnTo>
                    <a:pt x="28562" y="171093"/>
                  </a:lnTo>
                  <a:lnTo>
                    <a:pt x="36245" y="175631"/>
                  </a:lnTo>
                  <a:lnTo>
                    <a:pt x="52721" y="178027"/>
                  </a:lnTo>
                  <a:lnTo>
                    <a:pt x="61281" y="177278"/>
                  </a:lnTo>
                  <a:lnTo>
                    <a:pt x="76084" y="168507"/>
                  </a:lnTo>
                  <a:lnTo>
                    <a:pt x="88286" y="154687"/>
                  </a:lnTo>
                  <a:lnTo>
                    <a:pt x="97016" y="138623"/>
                  </a:lnTo>
                  <a:lnTo>
                    <a:pt x="103576" y="95935"/>
                  </a:lnTo>
                  <a:lnTo>
                    <a:pt x="105704" y="58083"/>
                  </a:lnTo>
                  <a:lnTo>
                    <a:pt x="114243" y="15947"/>
                  </a:lnTo>
                  <a:lnTo>
                    <a:pt x="116187" y="14654"/>
                  </a:lnTo>
                  <a:lnTo>
                    <a:pt x="118475" y="14784"/>
                  </a:lnTo>
                  <a:lnTo>
                    <a:pt x="123663" y="25511"/>
                  </a:lnTo>
                  <a:lnTo>
                    <a:pt x="135078" y="69476"/>
                  </a:lnTo>
                  <a:lnTo>
                    <a:pt x="148662" y="106688"/>
                  </a:lnTo>
                  <a:lnTo>
                    <a:pt x="160515" y="133368"/>
                  </a:lnTo>
                  <a:lnTo>
                    <a:pt x="172443" y="144692"/>
                  </a:lnTo>
                  <a:lnTo>
                    <a:pt x="179792" y="149101"/>
                  </a:lnTo>
                  <a:lnTo>
                    <a:pt x="201186" y="148707"/>
                  </a:lnTo>
                  <a:lnTo>
                    <a:pt x="235829" y="139975"/>
                  </a:lnTo>
                  <a:lnTo>
                    <a:pt x="255526" y="132084"/>
                  </a:lnTo>
                  <a:lnTo>
                    <a:pt x="292714" y="10434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4" name="SMARTInkShape-2696"/>
            <p:cNvSpPr/>
            <p:nvPr>
              <p:custDataLst>
                <p:tags r:id="rId88"/>
              </p:custDataLst>
            </p:nvPr>
          </p:nvSpPr>
          <p:spPr bwMode="auto">
            <a:xfrm>
              <a:off x="3862708" y="5322095"/>
              <a:ext cx="209231" cy="506198"/>
            </a:xfrm>
            <a:custGeom>
              <a:avLst/>
              <a:gdLst/>
              <a:ahLst/>
              <a:cxnLst/>
              <a:rect l="0" t="0" r="0" b="0"/>
              <a:pathLst>
                <a:path w="209231" h="506198">
                  <a:moveTo>
                    <a:pt x="209230" y="0"/>
                  </a:moveTo>
                  <a:lnTo>
                    <a:pt x="209230" y="0"/>
                  </a:lnTo>
                  <a:lnTo>
                    <a:pt x="173021" y="9712"/>
                  </a:lnTo>
                  <a:lnTo>
                    <a:pt x="156426" y="16222"/>
                  </a:lnTo>
                  <a:lnTo>
                    <a:pt x="112885" y="52010"/>
                  </a:lnTo>
                  <a:lnTo>
                    <a:pt x="84806" y="87957"/>
                  </a:lnTo>
                  <a:lnTo>
                    <a:pt x="65002" y="124750"/>
                  </a:lnTo>
                  <a:lnTo>
                    <a:pt x="47015" y="165420"/>
                  </a:lnTo>
                  <a:lnTo>
                    <a:pt x="37032" y="199935"/>
                  </a:lnTo>
                  <a:lnTo>
                    <a:pt x="27791" y="235297"/>
                  </a:lnTo>
                  <a:lnTo>
                    <a:pt x="14028" y="270910"/>
                  </a:lnTo>
                  <a:lnTo>
                    <a:pt x="6864" y="311338"/>
                  </a:lnTo>
                  <a:lnTo>
                    <a:pt x="0" y="349995"/>
                  </a:lnTo>
                  <a:lnTo>
                    <a:pt x="2058" y="391485"/>
                  </a:lnTo>
                  <a:lnTo>
                    <a:pt x="6139" y="428343"/>
                  </a:lnTo>
                  <a:lnTo>
                    <a:pt x="16206" y="459546"/>
                  </a:lnTo>
                  <a:lnTo>
                    <a:pt x="29558" y="483426"/>
                  </a:lnTo>
                  <a:lnTo>
                    <a:pt x="45701" y="495314"/>
                  </a:lnTo>
                  <a:lnTo>
                    <a:pt x="71810" y="504938"/>
                  </a:lnTo>
                  <a:lnTo>
                    <a:pt x="85647" y="506197"/>
                  </a:lnTo>
                  <a:lnTo>
                    <a:pt x="111003" y="5000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5" name="SMARTInkShape-2697"/>
            <p:cNvSpPr/>
            <p:nvPr>
              <p:custDataLst>
                <p:tags r:id="rId89"/>
              </p:custDataLst>
            </p:nvPr>
          </p:nvSpPr>
          <p:spPr bwMode="auto">
            <a:xfrm>
              <a:off x="3625453" y="5509306"/>
              <a:ext cx="214314" cy="203539"/>
            </a:xfrm>
            <a:custGeom>
              <a:avLst/>
              <a:gdLst/>
              <a:ahLst/>
              <a:cxnLst/>
              <a:rect l="0" t="0" r="0" b="0"/>
              <a:pathLst>
                <a:path w="214314" h="203539">
                  <a:moveTo>
                    <a:pt x="214313" y="80678"/>
                  </a:moveTo>
                  <a:lnTo>
                    <a:pt x="214313" y="80678"/>
                  </a:lnTo>
                  <a:lnTo>
                    <a:pt x="213320" y="58318"/>
                  </a:lnTo>
                  <a:lnTo>
                    <a:pt x="209572" y="47259"/>
                  </a:lnTo>
                  <a:lnTo>
                    <a:pt x="173205" y="4469"/>
                  </a:lnTo>
                  <a:lnTo>
                    <a:pt x="165079" y="1099"/>
                  </a:lnTo>
                  <a:lnTo>
                    <a:pt x="145467" y="0"/>
                  </a:lnTo>
                  <a:lnTo>
                    <a:pt x="121595" y="4959"/>
                  </a:lnTo>
                  <a:lnTo>
                    <a:pt x="96742" y="21661"/>
                  </a:lnTo>
                  <a:lnTo>
                    <a:pt x="78604" y="40835"/>
                  </a:lnTo>
                  <a:lnTo>
                    <a:pt x="56207" y="82179"/>
                  </a:lnTo>
                  <a:lnTo>
                    <a:pt x="39803" y="122867"/>
                  </a:lnTo>
                  <a:lnTo>
                    <a:pt x="23958" y="166834"/>
                  </a:lnTo>
                  <a:lnTo>
                    <a:pt x="23216" y="181147"/>
                  </a:lnTo>
                  <a:lnTo>
                    <a:pt x="26083" y="198419"/>
                  </a:lnTo>
                  <a:lnTo>
                    <a:pt x="28303" y="200844"/>
                  </a:lnTo>
                  <a:lnTo>
                    <a:pt x="36061" y="203538"/>
                  </a:lnTo>
                  <a:lnTo>
                    <a:pt x="48770" y="199444"/>
                  </a:lnTo>
                  <a:lnTo>
                    <a:pt x="62355" y="191010"/>
                  </a:lnTo>
                  <a:lnTo>
                    <a:pt x="71700" y="180647"/>
                  </a:lnTo>
                  <a:lnTo>
                    <a:pt x="88940" y="142239"/>
                  </a:lnTo>
                  <a:lnTo>
                    <a:pt x="96392" y="116761"/>
                  </a:lnTo>
                  <a:lnTo>
                    <a:pt x="94766" y="106306"/>
                  </a:lnTo>
                  <a:lnTo>
                    <a:pt x="92943" y="100741"/>
                  </a:lnTo>
                  <a:lnTo>
                    <a:pt x="82980" y="91909"/>
                  </a:lnTo>
                  <a:lnTo>
                    <a:pt x="76156" y="88166"/>
                  </a:lnTo>
                  <a:lnTo>
                    <a:pt x="70614" y="86663"/>
                  </a:lnTo>
                  <a:lnTo>
                    <a:pt x="65928" y="86652"/>
                  </a:lnTo>
                  <a:lnTo>
                    <a:pt x="56090" y="90279"/>
                  </a:lnTo>
                  <a:lnTo>
                    <a:pt x="17015" y="114293"/>
                  </a:lnTo>
                  <a:lnTo>
                    <a:pt x="0" y="12532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6" name="SMARTInkShape-2698"/>
            <p:cNvSpPr/>
            <p:nvPr>
              <p:custDataLst>
                <p:tags r:id="rId90"/>
              </p:custDataLst>
            </p:nvPr>
          </p:nvSpPr>
          <p:spPr bwMode="auto">
            <a:xfrm>
              <a:off x="2160984" y="5480368"/>
              <a:ext cx="419697" cy="479017"/>
            </a:xfrm>
            <a:custGeom>
              <a:avLst/>
              <a:gdLst/>
              <a:ahLst/>
              <a:cxnLst/>
              <a:rect l="0" t="0" r="0" b="0"/>
              <a:pathLst>
                <a:path w="419697" h="479017">
                  <a:moveTo>
                    <a:pt x="419696" y="136405"/>
                  </a:moveTo>
                  <a:lnTo>
                    <a:pt x="419696" y="136405"/>
                  </a:lnTo>
                  <a:lnTo>
                    <a:pt x="417050" y="100197"/>
                  </a:lnTo>
                  <a:lnTo>
                    <a:pt x="401604" y="56779"/>
                  </a:lnTo>
                  <a:lnTo>
                    <a:pt x="398705" y="50579"/>
                  </a:lnTo>
                  <a:lnTo>
                    <a:pt x="387546" y="41044"/>
                  </a:lnTo>
                  <a:lnTo>
                    <a:pt x="347552" y="11400"/>
                  </a:lnTo>
                  <a:lnTo>
                    <a:pt x="330085" y="2134"/>
                  </a:lnTo>
                  <a:lnTo>
                    <a:pt x="309754" y="0"/>
                  </a:lnTo>
                  <a:lnTo>
                    <a:pt x="275996" y="4377"/>
                  </a:lnTo>
                  <a:lnTo>
                    <a:pt x="254626" y="10257"/>
                  </a:lnTo>
                  <a:lnTo>
                    <a:pt x="213546" y="35837"/>
                  </a:lnTo>
                  <a:lnTo>
                    <a:pt x="185572" y="60132"/>
                  </a:lnTo>
                  <a:lnTo>
                    <a:pt x="154917" y="101225"/>
                  </a:lnTo>
                  <a:lnTo>
                    <a:pt x="117966" y="145406"/>
                  </a:lnTo>
                  <a:lnTo>
                    <a:pt x="92645" y="181068"/>
                  </a:lnTo>
                  <a:lnTo>
                    <a:pt x="69527" y="222913"/>
                  </a:lnTo>
                  <a:lnTo>
                    <a:pt x="55768" y="255634"/>
                  </a:lnTo>
                  <a:lnTo>
                    <a:pt x="41653" y="288945"/>
                  </a:lnTo>
                  <a:lnTo>
                    <a:pt x="26453" y="327784"/>
                  </a:lnTo>
                  <a:lnTo>
                    <a:pt x="15666" y="362885"/>
                  </a:lnTo>
                  <a:lnTo>
                    <a:pt x="10261" y="404164"/>
                  </a:lnTo>
                  <a:lnTo>
                    <a:pt x="9521" y="426396"/>
                  </a:lnTo>
                  <a:lnTo>
                    <a:pt x="14485" y="444215"/>
                  </a:lnTo>
                  <a:lnTo>
                    <a:pt x="29099" y="467082"/>
                  </a:lnTo>
                  <a:lnTo>
                    <a:pt x="47979" y="477911"/>
                  </a:lnTo>
                  <a:lnTo>
                    <a:pt x="66634" y="479016"/>
                  </a:lnTo>
                  <a:lnTo>
                    <a:pt x="101467" y="471642"/>
                  </a:lnTo>
                  <a:lnTo>
                    <a:pt x="139661" y="447111"/>
                  </a:lnTo>
                  <a:lnTo>
                    <a:pt x="180337" y="408092"/>
                  </a:lnTo>
                  <a:lnTo>
                    <a:pt x="201159" y="384915"/>
                  </a:lnTo>
                  <a:lnTo>
                    <a:pt x="208467" y="365255"/>
                  </a:lnTo>
                  <a:lnTo>
                    <a:pt x="213158" y="329777"/>
                  </a:lnTo>
                  <a:lnTo>
                    <a:pt x="199749" y="290935"/>
                  </a:lnTo>
                  <a:lnTo>
                    <a:pt x="186406" y="260685"/>
                  </a:lnTo>
                  <a:lnTo>
                    <a:pt x="168837" y="245880"/>
                  </a:lnTo>
                  <a:lnTo>
                    <a:pt x="147469" y="235662"/>
                  </a:lnTo>
                  <a:lnTo>
                    <a:pt x="131357" y="234429"/>
                  </a:lnTo>
                  <a:lnTo>
                    <a:pt x="96909" y="248793"/>
                  </a:lnTo>
                  <a:lnTo>
                    <a:pt x="56074" y="273185"/>
                  </a:lnTo>
                  <a:lnTo>
                    <a:pt x="16356" y="309033"/>
                  </a:lnTo>
                  <a:lnTo>
                    <a:pt x="0" y="33285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7" name="SMARTInkShape-2699"/>
            <p:cNvSpPr/>
            <p:nvPr>
              <p:custDataLst>
                <p:tags r:id="rId91"/>
              </p:custDataLst>
            </p:nvPr>
          </p:nvSpPr>
          <p:spPr bwMode="auto">
            <a:xfrm>
              <a:off x="2625778" y="5323913"/>
              <a:ext cx="267442" cy="721486"/>
            </a:xfrm>
            <a:custGeom>
              <a:avLst/>
              <a:gdLst/>
              <a:ahLst/>
              <a:cxnLst/>
              <a:rect l="0" t="0" r="0" b="0"/>
              <a:pathLst>
                <a:path w="267442" h="721486">
                  <a:moveTo>
                    <a:pt x="267441" y="7110"/>
                  </a:moveTo>
                  <a:lnTo>
                    <a:pt x="267441" y="7110"/>
                  </a:lnTo>
                  <a:lnTo>
                    <a:pt x="262700" y="2370"/>
                  </a:lnTo>
                  <a:lnTo>
                    <a:pt x="255081" y="42"/>
                  </a:lnTo>
                  <a:lnTo>
                    <a:pt x="244088" y="0"/>
                  </a:lnTo>
                  <a:lnTo>
                    <a:pt x="229281" y="3289"/>
                  </a:lnTo>
                  <a:lnTo>
                    <a:pt x="190376" y="26750"/>
                  </a:lnTo>
                  <a:lnTo>
                    <a:pt x="150418" y="62295"/>
                  </a:lnTo>
                  <a:lnTo>
                    <a:pt x="121588" y="103853"/>
                  </a:lnTo>
                  <a:lnTo>
                    <a:pt x="97887" y="139513"/>
                  </a:lnTo>
                  <a:lnTo>
                    <a:pt x="77855" y="182050"/>
                  </a:lnTo>
                  <a:lnTo>
                    <a:pt x="65441" y="214838"/>
                  </a:lnTo>
                  <a:lnTo>
                    <a:pt x="53309" y="249255"/>
                  </a:lnTo>
                  <a:lnTo>
                    <a:pt x="42295" y="284394"/>
                  </a:lnTo>
                  <a:lnTo>
                    <a:pt x="34092" y="319855"/>
                  </a:lnTo>
                  <a:lnTo>
                    <a:pt x="24493" y="355460"/>
                  </a:lnTo>
                  <a:lnTo>
                    <a:pt x="15597" y="391128"/>
                  </a:lnTo>
                  <a:lnTo>
                    <a:pt x="11643" y="426824"/>
                  </a:lnTo>
                  <a:lnTo>
                    <a:pt x="7240" y="462533"/>
                  </a:lnTo>
                  <a:lnTo>
                    <a:pt x="2968" y="497254"/>
                  </a:lnTo>
                  <a:lnTo>
                    <a:pt x="1069" y="529224"/>
                  </a:lnTo>
                  <a:lnTo>
                    <a:pt x="0" y="570371"/>
                  </a:lnTo>
                  <a:lnTo>
                    <a:pt x="4424" y="607699"/>
                  </a:lnTo>
                  <a:lnTo>
                    <a:pt x="14808" y="644585"/>
                  </a:lnTo>
                  <a:lnTo>
                    <a:pt x="25458" y="679628"/>
                  </a:lnTo>
                  <a:lnTo>
                    <a:pt x="62058" y="72148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8" name="SMARTInkShape-2700"/>
            <p:cNvSpPr/>
            <p:nvPr>
              <p:custDataLst>
                <p:tags r:id="rId92"/>
              </p:custDataLst>
            </p:nvPr>
          </p:nvSpPr>
          <p:spPr bwMode="auto">
            <a:xfrm>
              <a:off x="2859516" y="5475720"/>
              <a:ext cx="346243" cy="351335"/>
            </a:xfrm>
            <a:custGeom>
              <a:avLst/>
              <a:gdLst/>
              <a:ahLst/>
              <a:cxnLst/>
              <a:rect l="0" t="0" r="0" b="0"/>
              <a:pathLst>
                <a:path w="346243" h="351335">
                  <a:moveTo>
                    <a:pt x="346242" y="42827"/>
                  </a:moveTo>
                  <a:lnTo>
                    <a:pt x="346242" y="42827"/>
                  </a:lnTo>
                  <a:lnTo>
                    <a:pt x="346242" y="30398"/>
                  </a:lnTo>
                  <a:lnTo>
                    <a:pt x="336761" y="12355"/>
                  </a:lnTo>
                  <a:lnTo>
                    <a:pt x="331984" y="7630"/>
                  </a:lnTo>
                  <a:lnTo>
                    <a:pt x="321384" y="2379"/>
                  </a:lnTo>
                  <a:lnTo>
                    <a:pt x="278015" y="0"/>
                  </a:lnTo>
                  <a:lnTo>
                    <a:pt x="242132" y="6545"/>
                  </a:lnTo>
                  <a:lnTo>
                    <a:pt x="207356" y="19619"/>
                  </a:lnTo>
                  <a:lnTo>
                    <a:pt x="163144" y="38720"/>
                  </a:lnTo>
                  <a:lnTo>
                    <a:pt x="121449" y="65829"/>
                  </a:lnTo>
                  <a:lnTo>
                    <a:pt x="82569" y="98944"/>
                  </a:lnTo>
                  <a:lnTo>
                    <a:pt x="64351" y="115393"/>
                  </a:lnTo>
                  <a:lnTo>
                    <a:pt x="39279" y="155498"/>
                  </a:lnTo>
                  <a:lnTo>
                    <a:pt x="20141" y="193619"/>
                  </a:lnTo>
                  <a:lnTo>
                    <a:pt x="8187" y="230050"/>
                  </a:lnTo>
                  <a:lnTo>
                    <a:pt x="0" y="268435"/>
                  </a:lnTo>
                  <a:lnTo>
                    <a:pt x="5511" y="302254"/>
                  </a:lnTo>
                  <a:lnTo>
                    <a:pt x="14325" y="327723"/>
                  </a:lnTo>
                  <a:lnTo>
                    <a:pt x="23768" y="341757"/>
                  </a:lnTo>
                  <a:lnTo>
                    <a:pt x="30056" y="346293"/>
                  </a:lnTo>
                  <a:lnTo>
                    <a:pt x="44980" y="351334"/>
                  </a:lnTo>
                  <a:lnTo>
                    <a:pt x="70117" y="349431"/>
                  </a:lnTo>
                  <a:lnTo>
                    <a:pt x="91676" y="342583"/>
                  </a:lnTo>
                  <a:lnTo>
                    <a:pt x="104448" y="331825"/>
                  </a:lnTo>
                  <a:lnTo>
                    <a:pt x="127686" y="304384"/>
                  </a:lnTo>
                  <a:lnTo>
                    <a:pt x="140609" y="268456"/>
                  </a:lnTo>
                  <a:lnTo>
                    <a:pt x="144717" y="244309"/>
                  </a:lnTo>
                  <a:lnTo>
                    <a:pt x="141451" y="215965"/>
                  </a:lnTo>
                  <a:lnTo>
                    <a:pt x="136823" y="204774"/>
                  </a:lnTo>
                  <a:lnTo>
                    <a:pt x="128813" y="196493"/>
                  </a:lnTo>
                  <a:lnTo>
                    <a:pt x="123898" y="192896"/>
                  </a:lnTo>
                  <a:lnTo>
                    <a:pt x="117646" y="191491"/>
                  </a:lnTo>
                  <a:lnTo>
                    <a:pt x="82387" y="194022"/>
                  </a:lnTo>
                  <a:lnTo>
                    <a:pt x="67246" y="202298"/>
                  </a:lnTo>
                  <a:lnTo>
                    <a:pt x="15843" y="23928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9" name="SMARTInkShape-2701"/>
            <p:cNvSpPr/>
            <p:nvPr>
              <p:custDataLst>
                <p:tags r:id="rId93"/>
              </p:custDataLst>
            </p:nvPr>
          </p:nvSpPr>
          <p:spPr bwMode="auto">
            <a:xfrm>
              <a:off x="4268577" y="5411391"/>
              <a:ext cx="115901" cy="302895"/>
            </a:xfrm>
            <a:custGeom>
              <a:avLst/>
              <a:gdLst/>
              <a:ahLst/>
              <a:cxnLst/>
              <a:rect l="0" t="0" r="0" b="0"/>
              <a:pathLst>
                <a:path w="115901" h="302895">
                  <a:moveTo>
                    <a:pt x="62321" y="0"/>
                  </a:moveTo>
                  <a:lnTo>
                    <a:pt x="62321" y="0"/>
                  </a:lnTo>
                  <a:lnTo>
                    <a:pt x="57581" y="4740"/>
                  </a:lnTo>
                  <a:lnTo>
                    <a:pt x="38406" y="48241"/>
                  </a:lnTo>
                  <a:lnTo>
                    <a:pt x="18872" y="89770"/>
                  </a:lnTo>
                  <a:lnTo>
                    <a:pt x="10599" y="117949"/>
                  </a:lnTo>
                  <a:lnTo>
                    <a:pt x="3009" y="162278"/>
                  </a:lnTo>
                  <a:lnTo>
                    <a:pt x="760" y="196910"/>
                  </a:lnTo>
                  <a:lnTo>
                    <a:pt x="0" y="234687"/>
                  </a:lnTo>
                  <a:lnTo>
                    <a:pt x="9350" y="264445"/>
                  </a:lnTo>
                  <a:lnTo>
                    <a:pt x="19947" y="284178"/>
                  </a:lnTo>
                  <a:lnTo>
                    <a:pt x="38852" y="301049"/>
                  </a:lnTo>
                  <a:lnTo>
                    <a:pt x="47667" y="302894"/>
                  </a:lnTo>
                  <a:lnTo>
                    <a:pt x="115900" y="28575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0" name="SMARTInkShape-2702"/>
            <p:cNvSpPr/>
            <p:nvPr>
              <p:custDataLst>
                <p:tags r:id="rId94"/>
              </p:custDataLst>
            </p:nvPr>
          </p:nvSpPr>
          <p:spPr bwMode="auto">
            <a:xfrm>
              <a:off x="4125516" y="5422297"/>
              <a:ext cx="128631" cy="292704"/>
            </a:xfrm>
            <a:custGeom>
              <a:avLst/>
              <a:gdLst/>
              <a:ahLst/>
              <a:cxnLst/>
              <a:rect l="0" t="0" r="0" b="0"/>
              <a:pathLst>
                <a:path w="128631" h="292704">
                  <a:moveTo>
                    <a:pt x="0" y="24812"/>
                  </a:moveTo>
                  <a:lnTo>
                    <a:pt x="0" y="24812"/>
                  </a:lnTo>
                  <a:lnTo>
                    <a:pt x="19427" y="8031"/>
                  </a:lnTo>
                  <a:lnTo>
                    <a:pt x="24857" y="4695"/>
                  </a:lnTo>
                  <a:lnTo>
                    <a:pt x="46722" y="0"/>
                  </a:lnTo>
                  <a:lnTo>
                    <a:pt x="60783" y="4193"/>
                  </a:lnTo>
                  <a:lnTo>
                    <a:pt x="85979" y="18314"/>
                  </a:lnTo>
                  <a:lnTo>
                    <a:pt x="104078" y="41849"/>
                  </a:lnTo>
                  <a:lnTo>
                    <a:pt x="120843" y="74075"/>
                  </a:lnTo>
                  <a:lnTo>
                    <a:pt x="128630" y="111287"/>
                  </a:lnTo>
                  <a:lnTo>
                    <a:pt x="125535" y="151748"/>
                  </a:lnTo>
                  <a:lnTo>
                    <a:pt x="116350" y="185455"/>
                  </a:lnTo>
                  <a:lnTo>
                    <a:pt x="96651" y="223994"/>
                  </a:lnTo>
                  <a:lnTo>
                    <a:pt x="71714" y="262043"/>
                  </a:lnTo>
                  <a:lnTo>
                    <a:pt x="44648" y="29270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1" name="SMARTInkShape-2703"/>
            <p:cNvSpPr/>
            <p:nvPr>
              <p:custDataLst>
                <p:tags r:id="rId95"/>
              </p:custDataLst>
            </p:nvPr>
          </p:nvSpPr>
          <p:spPr bwMode="auto">
            <a:xfrm>
              <a:off x="3318069" y="5457280"/>
              <a:ext cx="289526" cy="340538"/>
            </a:xfrm>
            <a:custGeom>
              <a:avLst/>
              <a:gdLst/>
              <a:ahLst/>
              <a:cxnLst/>
              <a:rect l="0" t="0" r="0" b="0"/>
              <a:pathLst>
                <a:path w="289526" h="340538">
                  <a:moveTo>
                    <a:pt x="200228" y="7690"/>
                  </a:moveTo>
                  <a:lnTo>
                    <a:pt x="200228" y="7690"/>
                  </a:lnTo>
                  <a:lnTo>
                    <a:pt x="192539" y="0"/>
                  </a:lnTo>
                  <a:lnTo>
                    <a:pt x="164966" y="8636"/>
                  </a:lnTo>
                  <a:lnTo>
                    <a:pt x="152806" y="15055"/>
                  </a:lnTo>
                  <a:lnTo>
                    <a:pt x="111757" y="39640"/>
                  </a:lnTo>
                  <a:lnTo>
                    <a:pt x="72463" y="65350"/>
                  </a:lnTo>
                  <a:lnTo>
                    <a:pt x="32125" y="89414"/>
                  </a:lnTo>
                  <a:lnTo>
                    <a:pt x="15262" y="104223"/>
                  </a:lnTo>
                  <a:lnTo>
                    <a:pt x="8880" y="115416"/>
                  </a:lnTo>
                  <a:lnTo>
                    <a:pt x="4783" y="134030"/>
                  </a:lnTo>
                  <a:lnTo>
                    <a:pt x="7424" y="137556"/>
                  </a:lnTo>
                  <a:lnTo>
                    <a:pt x="18295" y="144121"/>
                  </a:lnTo>
                  <a:lnTo>
                    <a:pt x="33049" y="145054"/>
                  </a:lnTo>
                  <a:lnTo>
                    <a:pt x="71387" y="134955"/>
                  </a:lnTo>
                  <a:lnTo>
                    <a:pt x="106270" y="126536"/>
                  </a:lnTo>
                  <a:lnTo>
                    <a:pt x="149842" y="116002"/>
                  </a:lnTo>
                  <a:lnTo>
                    <a:pt x="157329" y="115359"/>
                  </a:lnTo>
                  <a:lnTo>
                    <a:pt x="163963" y="117718"/>
                  </a:lnTo>
                  <a:lnTo>
                    <a:pt x="167122" y="119738"/>
                  </a:lnTo>
                  <a:lnTo>
                    <a:pt x="167243" y="123069"/>
                  </a:lnTo>
                  <a:lnTo>
                    <a:pt x="152767" y="148278"/>
                  </a:lnTo>
                  <a:lnTo>
                    <a:pt x="111246" y="187158"/>
                  </a:lnTo>
                  <a:lnTo>
                    <a:pt x="78598" y="224909"/>
                  </a:lnTo>
                  <a:lnTo>
                    <a:pt x="38763" y="262292"/>
                  </a:lnTo>
                  <a:lnTo>
                    <a:pt x="17889" y="287212"/>
                  </a:lnTo>
                  <a:lnTo>
                    <a:pt x="1089" y="317215"/>
                  </a:lnTo>
                  <a:lnTo>
                    <a:pt x="0" y="322188"/>
                  </a:lnTo>
                  <a:lnTo>
                    <a:pt x="266" y="326496"/>
                  </a:lnTo>
                  <a:lnTo>
                    <a:pt x="1436" y="330359"/>
                  </a:lnTo>
                  <a:lnTo>
                    <a:pt x="10673" y="337298"/>
                  </a:lnTo>
                  <a:lnTo>
                    <a:pt x="17303" y="340537"/>
                  </a:lnTo>
                  <a:lnTo>
                    <a:pt x="45837" y="338846"/>
                  </a:lnTo>
                  <a:lnTo>
                    <a:pt x="82992" y="331479"/>
                  </a:lnTo>
                  <a:lnTo>
                    <a:pt x="119350" y="321591"/>
                  </a:lnTo>
                  <a:lnTo>
                    <a:pt x="155352" y="313227"/>
                  </a:lnTo>
                  <a:lnTo>
                    <a:pt x="188221" y="307194"/>
                  </a:lnTo>
                  <a:lnTo>
                    <a:pt x="224451" y="301814"/>
                  </a:lnTo>
                  <a:lnTo>
                    <a:pt x="256904" y="291510"/>
                  </a:lnTo>
                  <a:lnTo>
                    <a:pt x="289525" y="29344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2" name="SMARTInkShape-2704"/>
            <p:cNvSpPr/>
            <p:nvPr>
              <p:custDataLst>
                <p:tags r:id="rId96"/>
              </p:custDataLst>
            </p:nvPr>
          </p:nvSpPr>
          <p:spPr bwMode="auto">
            <a:xfrm>
              <a:off x="3304096" y="5546577"/>
              <a:ext cx="160624" cy="79127"/>
            </a:xfrm>
            <a:custGeom>
              <a:avLst/>
              <a:gdLst/>
              <a:ahLst/>
              <a:cxnLst/>
              <a:rect l="0" t="0" r="0" b="0"/>
              <a:pathLst>
                <a:path w="160624" h="79127">
                  <a:moveTo>
                    <a:pt x="160623" y="79126"/>
                  </a:moveTo>
                  <a:lnTo>
                    <a:pt x="160623" y="79126"/>
                  </a:lnTo>
                  <a:lnTo>
                    <a:pt x="160623" y="69645"/>
                  </a:lnTo>
                  <a:lnTo>
                    <a:pt x="157977" y="62345"/>
                  </a:lnTo>
                  <a:lnTo>
                    <a:pt x="144399" y="40389"/>
                  </a:lnTo>
                  <a:lnTo>
                    <a:pt x="113352" y="13756"/>
                  </a:lnTo>
                  <a:lnTo>
                    <a:pt x="110257" y="12726"/>
                  </a:lnTo>
                  <a:lnTo>
                    <a:pt x="107202" y="13031"/>
                  </a:lnTo>
                  <a:lnTo>
                    <a:pt x="98162" y="15555"/>
                  </a:lnTo>
                  <a:lnTo>
                    <a:pt x="89341" y="16600"/>
                  </a:lnTo>
                  <a:lnTo>
                    <a:pt x="89186" y="7797"/>
                  </a:lnTo>
                  <a:lnTo>
                    <a:pt x="72935" y="7692"/>
                  </a:lnTo>
                  <a:lnTo>
                    <a:pt x="63779" y="0"/>
                  </a:lnTo>
                  <a:lnTo>
                    <a:pt x="62326" y="579"/>
                  </a:lnTo>
                  <a:lnTo>
                    <a:pt x="44359" y="14253"/>
                  </a:lnTo>
                  <a:lnTo>
                    <a:pt x="38505" y="16559"/>
                  </a:lnTo>
                  <a:lnTo>
                    <a:pt x="28431" y="24168"/>
                  </a:lnTo>
                  <a:lnTo>
                    <a:pt x="22457" y="25139"/>
                  </a:lnTo>
                  <a:lnTo>
                    <a:pt x="20887" y="26267"/>
                  </a:lnTo>
                  <a:lnTo>
                    <a:pt x="19841" y="28012"/>
                  </a:lnTo>
                  <a:lnTo>
                    <a:pt x="18368" y="35208"/>
                  </a:lnTo>
                  <a:lnTo>
                    <a:pt x="18161" y="37941"/>
                  </a:lnTo>
                  <a:lnTo>
                    <a:pt x="17031" y="39763"/>
                  </a:lnTo>
                  <a:lnTo>
                    <a:pt x="15286" y="40978"/>
                  </a:lnTo>
                  <a:lnTo>
                    <a:pt x="13130" y="41788"/>
                  </a:lnTo>
                  <a:lnTo>
                    <a:pt x="11693" y="43320"/>
                  </a:lnTo>
                  <a:lnTo>
                    <a:pt x="10096" y="47668"/>
                  </a:lnTo>
                  <a:lnTo>
                    <a:pt x="9196" y="55694"/>
                  </a:lnTo>
                  <a:lnTo>
                    <a:pt x="8078" y="57551"/>
                  </a:lnTo>
                  <a:lnTo>
                    <a:pt x="6341" y="58790"/>
                  </a:lnTo>
                  <a:lnTo>
                    <a:pt x="4190" y="59616"/>
                  </a:lnTo>
                  <a:lnTo>
                    <a:pt x="2756" y="61158"/>
                  </a:lnTo>
                  <a:lnTo>
                    <a:pt x="0" y="69786"/>
                  </a:lnTo>
                  <a:lnTo>
                    <a:pt x="8453" y="61624"/>
                  </a:lnTo>
                  <a:lnTo>
                    <a:pt x="17748" y="6126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3" name="SMARTInkShape-2705"/>
            <p:cNvSpPr/>
            <p:nvPr>
              <p:custDataLst>
                <p:tags r:id="rId97"/>
              </p:custDataLst>
            </p:nvPr>
          </p:nvSpPr>
          <p:spPr bwMode="auto">
            <a:xfrm>
              <a:off x="3197184" y="5357813"/>
              <a:ext cx="160380" cy="482204"/>
            </a:xfrm>
            <a:custGeom>
              <a:avLst/>
              <a:gdLst/>
              <a:ahLst/>
              <a:cxnLst/>
              <a:rect l="0" t="0" r="0" b="0"/>
              <a:pathLst>
                <a:path w="160380" h="482204">
                  <a:moveTo>
                    <a:pt x="160379" y="0"/>
                  </a:moveTo>
                  <a:lnTo>
                    <a:pt x="160379" y="0"/>
                  </a:lnTo>
                  <a:lnTo>
                    <a:pt x="152690" y="0"/>
                  </a:lnTo>
                  <a:lnTo>
                    <a:pt x="112668" y="31760"/>
                  </a:lnTo>
                  <a:lnTo>
                    <a:pt x="98494" y="46858"/>
                  </a:lnTo>
                  <a:lnTo>
                    <a:pt x="77901" y="84847"/>
                  </a:lnTo>
                  <a:lnTo>
                    <a:pt x="59163" y="124100"/>
                  </a:lnTo>
                  <a:lnTo>
                    <a:pt x="47155" y="158368"/>
                  </a:lnTo>
                  <a:lnTo>
                    <a:pt x="32463" y="194649"/>
                  </a:lnTo>
                  <a:lnTo>
                    <a:pt x="21385" y="236377"/>
                  </a:lnTo>
                  <a:lnTo>
                    <a:pt x="11818" y="280160"/>
                  </a:lnTo>
                  <a:lnTo>
                    <a:pt x="3692" y="324553"/>
                  </a:lnTo>
                  <a:lnTo>
                    <a:pt x="843" y="368133"/>
                  </a:lnTo>
                  <a:lnTo>
                    <a:pt x="0" y="407614"/>
                  </a:lnTo>
                  <a:lnTo>
                    <a:pt x="1734" y="447314"/>
                  </a:lnTo>
                  <a:lnTo>
                    <a:pt x="9172" y="465373"/>
                  </a:lnTo>
                  <a:lnTo>
                    <a:pt x="13933" y="470984"/>
                  </a:lnTo>
                  <a:lnTo>
                    <a:pt x="24516" y="477216"/>
                  </a:lnTo>
                  <a:lnTo>
                    <a:pt x="44293" y="48220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4" name="SMARTInkShape-2706"/>
            <p:cNvSpPr/>
            <p:nvPr>
              <p:custDataLst>
                <p:tags r:id="rId98"/>
              </p:custDataLst>
            </p:nvPr>
          </p:nvSpPr>
          <p:spPr bwMode="auto">
            <a:xfrm>
              <a:off x="2706628" y="5520155"/>
              <a:ext cx="159803" cy="410581"/>
            </a:xfrm>
            <a:custGeom>
              <a:avLst/>
              <a:gdLst/>
              <a:ahLst/>
              <a:cxnLst/>
              <a:rect l="0" t="0" r="0" b="0"/>
              <a:pathLst>
                <a:path w="159803" h="410581">
                  <a:moveTo>
                    <a:pt x="141942" y="16250"/>
                  </a:moveTo>
                  <a:lnTo>
                    <a:pt x="141942" y="16250"/>
                  </a:lnTo>
                  <a:lnTo>
                    <a:pt x="146683" y="16250"/>
                  </a:lnTo>
                  <a:lnTo>
                    <a:pt x="148079" y="15259"/>
                  </a:lnTo>
                  <a:lnTo>
                    <a:pt x="149010" y="13606"/>
                  </a:lnTo>
                  <a:lnTo>
                    <a:pt x="149631" y="11511"/>
                  </a:lnTo>
                  <a:lnTo>
                    <a:pt x="149052" y="9122"/>
                  </a:lnTo>
                  <a:lnTo>
                    <a:pt x="145764" y="3823"/>
                  </a:lnTo>
                  <a:lnTo>
                    <a:pt x="143498" y="2012"/>
                  </a:lnTo>
                  <a:lnTo>
                    <a:pt x="138334" y="0"/>
                  </a:lnTo>
                  <a:lnTo>
                    <a:pt x="135568" y="457"/>
                  </a:lnTo>
                  <a:lnTo>
                    <a:pt x="104827" y="20846"/>
                  </a:lnTo>
                  <a:lnTo>
                    <a:pt x="60424" y="62175"/>
                  </a:lnTo>
                  <a:lnTo>
                    <a:pt x="29767" y="101809"/>
                  </a:lnTo>
                  <a:lnTo>
                    <a:pt x="21172" y="117118"/>
                  </a:lnTo>
                  <a:lnTo>
                    <a:pt x="18814" y="124911"/>
                  </a:lnTo>
                  <a:lnTo>
                    <a:pt x="20169" y="127387"/>
                  </a:lnTo>
                  <a:lnTo>
                    <a:pt x="23057" y="129037"/>
                  </a:lnTo>
                  <a:lnTo>
                    <a:pt x="39248" y="131359"/>
                  </a:lnTo>
                  <a:lnTo>
                    <a:pt x="80386" y="132280"/>
                  </a:lnTo>
                  <a:lnTo>
                    <a:pt x="90110" y="137603"/>
                  </a:lnTo>
                  <a:lnTo>
                    <a:pt x="95481" y="141801"/>
                  </a:lnTo>
                  <a:lnTo>
                    <a:pt x="98070" y="146584"/>
                  </a:lnTo>
                  <a:lnTo>
                    <a:pt x="98803" y="151757"/>
                  </a:lnTo>
                  <a:lnTo>
                    <a:pt x="89694" y="194907"/>
                  </a:lnTo>
                  <a:lnTo>
                    <a:pt x="71758" y="238816"/>
                  </a:lnTo>
                  <a:lnTo>
                    <a:pt x="54106" y="275078"/>
                  </a:lnTo>
                  <a:lnTo>
                    <a:pt x="32502" y="316048"/>
                  </a:lnTo>
                  <a:lnTo>
                    <a:pt x="15005" y="350601"/>
                  </a:lnTo>
                  <a:lnTo>
                    <a:pt x="6151" y="371226"/>
                  </a:lnTo>
                  <a:lnTo>
                    <a:pt x="0" y="408315"/>
                  </a:lnTo>
                  <a:lnTo>
                    <a:pt x="3658" y="410580"/>
                  </a:lnTo>
                  <a:lnTo>
                    <a:pt x="18306" y="410451"/>
                  </a:lnTo>
                  <a:lnTo>
                    <a:pt x="59055" y="402284"/>
                  </a:lnTo>
                  <a:lnTo>
                    <a:pt x="101151" y="388200"/>
                  </a:lnTo>
                  <a:lnTo>
                    <a:pt x="143072" y="365110"/>
                  </a:lnTo>
                  <a:lnTo>
                    <a:pt x="159802" y="35557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78" name="SMARTInkShape-Group1188"/>
          <p:cNvGrpSpPr/>
          <p:nvPr/>
        </p:nvGrpSpPr>
        <p:grpSpPr>
          <a:xfrm>
            <a:off x="2250281" y="4304109"/>
            <a:ext cx="311910" cy="232173"/>
            <a:chOff x="2250281" y="4304109"/>
            <a:chExt cx="311910" cy="232173"/>
          </a:xfrm>
        </p:grpSpPr>
        <p:sp>
          <p:nvSpPr>
            <p:cNvPr id="176" name="SMARTInkShape-2707"/>
            <p:cNvSpPr/>
            <p:nvPr>
              <p:custDataLst>
                <p:tags r:id="rId84"/>
              </p:custDataLst>
            </p:nvPr>
          </p:nvSpPr>
          <p:spPr bwMode="auto">
            <a:xfrm>
              <a:off x="2500313" y="4304109"/>
              <a:ext cx="61878" cy="232173"/>
            </a:xfrm>
            <a:custGeom>
              <a:avLst/>
              <a:gdLst/>
              <a:ahLst/>
              <a:cxnLst/>
              <a:rect l="0" t="0" r="0" b="0"/>
              <a:pathLst>
                <a:path w="61878" h="232173">
                  <a:moveTo>
                    <a:pt x="17859" y="0"/>
                  </a:moveTo>
                  <a:lnTo>
                    <a:pt x="17859" y="0"/>
                  </a:lnTo>
                  <a:lnTo>
                    <a:pt x="10170" y="7689"/>
                  </a:lnTo>
                  <a:lnTo>
                    <a:pt x="9297" y="18043"/>
                  </a:lnTo>
                  <a:lnTo>
                    <a:pt x="11738" y="25548"/>
                  </a:lnTo>
                  <a:lnTo>
                    <a:pt x="33844" y="69734"/>
                  </a:lnTo>
                  <a:lnTo>
                    <a:pt x="57721" y="112462"/>
                  </a:lnTo>
                  <a:lnTo>
                    <a:pt x="61877" y="147763"/>
                  </a:lnTo>
                  <a:lnTo>
                    <a:pt x="57580" y="166372"/>
                  </a:lnTo>
                  <a:lnTo>
                    <a:pt x="50023" y="179713"/>
                  </a:lnTo>
                  <a:lnTo>
                    <a:pt x="0" y="23217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7" name="SMARTInkShape-2708"/>
            <p:cNvSpPr/>
            <p:nvPr>
              <p:custDataLst>
                <p:tags r:id="rId85"/>
              </p:custDataLst>
            </p:nvPr>
          </p:nvSpPr>
          <p:spPr bwMode="auto">
            <a:xfrm>
              <a:off x="2250281" y="4306072"/>
              <a:ext cx="276822" cy="167702"/>
            </a:xfrm>
            <a:custGeom>
              <a:avLst/>
              <a:gdLst/>
              <a:ahLst/>
              <a:cxnLst/>
              <a:rect l="0" t="0" r="0" b="0"/>
              <a:pathLst>
                <a:path w="276822" h="167702">
                  <a:moveTo>
                    <a:pt x="0" y="140912"/>
                  </a:moveTo>
                  <a:lnTo>
                    <a:pt x="0" y="140912"/>
                  </a:lnTo>
                  <a:lnTo>
                    <a:pt x="20991" y="101879"/>
                  </a:lnTo>
                  <a:lnTo>
                    <a:pt x="62235" y="60109"/>
                  </a:lnTo>
                  <a:lnTo>
                    <a:pt x="102913" y="29480"/>
                  </a:lnTo>
                  <a:lnTo>
                    <a:pt x="144178" y="7972"/>
                  </a:lnTo>
                  <a:lnTo>
                    <a:pt x="162306" y="2453"/>
                  </a:lnTo>
                  <a:lnTo>
                    <a:pt x="183592" y="0"/>
                  </a:lnTo>
                  <a:lnTo>
                    <a:pt x="200990" y="4201"/>
                  </a:lnTo>
                  <a:lnTo>
                    <a:pt x="228328" y="23067"/>
                  </a:lnTo>
                  <a:lnTo>
                    <a:pt x="238070" y="39589"/>
                  </a:lnTo>
                  <a:lnTo>
                    <a:pt x="254593" y="81782"/>
                  </a:lnTo>
                  <a:lnTo>
                    <a:pt x="263390" y="121662"/>
                  </a:lnTo>
                  <a:lnTo>
                    <a:pt x="272841" y="146784"/>
                  </a:lnTo>
                  <a:lnTo>
                    <a:pt x="276821" y="16770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87" name="SMARTInkShape-Group1189"/>
          <p:cNvGrpSpPr/>
          <p:nvPr/>
        </p:nvGrpSpPr>
        <p:grpSpPr>
          <a:xfrm>
            <a:off x="340218" y="4803137"/>
            <a:ext cx="1073250" cy="1152966"/>
            <a:chOff x="340218" y="4803137"/>
            <a:chExt cx="1073250" cy="1152966"/>
          </a:xfrm>
        </p:grpSpPr>
        <p:sp>
          <p:nvSpPr>
            <p:cNvPr id="179" name="SMARTInkShape-2709"/>
            <p:cNvSpPr/>
            <p:nvPr>
              <p:custDataLst>
                <p:tags r:id="rId76"/>
              </p:custDataLst>
            </p:nvPr>
          </p:nvSpPr>
          <p:spPr bwMode="auto">
            <a:xfrm>
              <a:off x="1173574" y="4803137"/>
              <a:ext cx="239894" cy="974372"/>
            </a:xfrm>
            <a:custGeom>
              <a:avLst/>
              <a:gdLst/>
              <a:ahLst/>
              <a:cxnLst/>
              <a:rect l="0" t="0" r="0" b="0"/>
              <a:pathLst>
                <a:path w="239894" h="974372">
                  <a:moveTo>
                    <a:pt x="5145" y="81402"/>
                  </a:moveTo>
                  <a:lnTo>
                    <a:pt x="5145" y="81402"/>
                  </a:lnTo>
                  <a:lnTo>
                    <a:pt x="404" y="76662"/>
                  </a:lnTo>
                  <a:lnTo>
                    <a:pt x="0" y="73281"/>
                  </a:lnTo>
                  <a:lnTo>
                    <a:pt x="4172" y="59042"/>
                  </a:lnTo>
                  <a:lnTo>
                    <a:pt x="9012" y="47982"/>
                  </a:lnTo>
                  <a:lnTo>
                    <a:pt x="26796" y="30600"/>
                  </a:lnTo>
                  <a:lnTo>
                    <a:pt x="69227" y="2752"/>
                  </a:lnTo>
                  <a:lnTo>
                    <a:pt x="76640" y="195"/>
                  </a:lnTo>
                  <a:lnTo>
                    <a:pt x="90168" y="0"/>
                  </a:lnTo>
                  <a:lnTo>
                    <a:pt x="102795" y="8513"/>
                  </a:lnTo>
                  <a:lnTo>
                    <a:pt x="122330" y="33490"/>
                  </a:lnTo>
                  <a:lnTo>
                    <a:pt x="127840" y="70513"/>
                  </a:lnTo>
                  <a:lnTo>
                    <a:pt x="124733" y="114445"/>
                  </a:lnTo>
                  <a:lnTo>
                    <a:pt x="122268" y="154141"/>
                  </a:lnTo>
                  <a:lnTo>
                    <a:pt x="116798" y="195780"/>
                  </a:lnTo>
                  <a:lnTo>
                    <a:pt x="109008" y="227486"/>
                  </a:lnTo>
                  <a:lnTo>
                    <a:pt x="100916" y="259438"/>
                  </a:lnTo>
                  <a:lnTo>
                    <a:pt x="95368" y="299738"/>
                  </a:lnTo>
                  <a:lnTo>
                    <a:pt x="88873" y="336814"/>
                  </a:lnTo>
                  <a:lnTo>
                    <a:pt x="86176" y="379606"/>
                  </a:lnTo>
                  <a:lnTo>
                    <a:pt x="90384" y="417237"/>
                  </a:lnTo>
                  <a:lnTo>
                    <a:pt x="97930" y="434391"/>
                  </a:lnTo>
                  <a:lnTo>
                    <a:pt x="102720" y="441744"/>
                  </a:lnTo>
                  <a:lnTo>
                    <a:pt x="113335" y="449913"/>
                  </a:lnTo>
                  <a:lnTo>
                    <a:pt x="118943" y="452092"/>
                  </a:lnTo>
                  <a:lnTo>
                    <a:pt x="130467" y="451867"/>
                  </a:lnTo>
                  <a:lnTo>
                    <a:pt x="136318" y="450418"/>
                  </a:lnTo>
                  <a:lnTo>
                    <a:pt x="141211" y="446474"/>
                  </a:lnTo>
                  <a:lnTo>
                    <a:pt x="159421" y="415227"/>
                  </a:lnTo>
                  <a:lnTo>
                    <a:pt x="163966" y="387570"/>
                  </a:lnTo>
                  <a:lnTo>
                    <a:pt x="160572" y="354240"/>
                  </a:lnTo>
                  <a:lnTo>
                    <a:pt x="155914" y="341570"/>
                  </a:lnTo>
                  <a:lnTo>
                    <a:pt x="153282" y="338191"/>
                  </a:lnTo>
                  <a:lnTo>
                    <a:pt x="151528" y="339906"/>
                  </a:lnTo>
                  <a:lnTo>
                    <a:pt x="143741" y="381742"/>
                  </a:lnTo>
                  <a:lnTo>
                    <a:pt x="143803" y="412001"/>
                  </a:lnTo>
                  <a:lnTo>
                    <a:pt x="146146" y="445624"/>
                  </a:lnTo>
                  <a:lnTo>
                    <a:pt x="148457" y="486866"/>
                  </a:lnTo>
                  <a:lnTo>
                    <a:pt x="154984" y="525213"/>
                  </a:lnTo>
                  <a:lnTo>
                    <a:pt x="163202" y="566562"/>
                  </a:lnTo>
                  <a:lnTo>
                    <a:pt x="171921" y="604390"/>
                  </a:lnTo>
                  <a:lnTo>
                    <a:pt x="181780" y="640732"/>
                  </a:lnTo>
                  <a:lnTo>
                    <a:pt x="195836" y="675644"/>
                  </a:lnTo>
                  <a:lnTo>
                    <a:pt x="212623" y="717255"/>
                  </a:lnTo>
                  <a:lnTo>
                    <a:pt x="226362" y="756967"/>
                  </a:lnTo>
                  <a:lnTo>
                    <a:pt x="233440" y="789442"/>
                  </a:lnTo>
                  <a:lnTo>
                    <a:pt x="239893" y="823720"/>
                  </a:lnTo>
                  <a:lnTo>
                    <a:pt x="239623" y="862264"/>
                  </a:lnTo>
                  <a:lnTo>
                    <a:pt x="230643" y="901955"/>
                  </a:lnTo>
                  <a:lnTo>
                    <a:pt x="216669" y="941105"/>
                  </a:lnTo>
                  <a:lnTo>
                    <a:pt x="201598" y="97437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0" name="SMARTInkShape-2710"/>
            <p:cNvSpPr/>
            <p:nvPr>
              <p:custDataLst>
                <p:tags r:id="rId77"/>
              </p:custDataLst>
            </p:nvPr>
          </p:nvSpPr>
          <p:spPr bwMode="auto">
            <a:xfrm>
              <a:off x="692717" y="5400406"/>
              <a:ext cx="110692" cy="417305"/>
            </a:xfrm>
            <a:custGeom>
              <a:avLst/>
              <a:gdLst/>
              <a:ahLst/>
              <a:cxnLst/>
              <a:rect l="0" t="0" r="0" b="0"/>
              <a:pathLst>
                <a:path w="110692" h="417305">
                  <a:moveTo>
                    <a:pt x="57377" y="82422"/>
                  </a:moveTo>
                  <a:lnTo>
                    <a:pt x="57377" y="82422"/>
                  </a:lnTo>
                  <a:lnTo>
                    <a:pt x="24949" y="72336"/>
                  </a:lnTo>
                  <a:lnTo>
                    <a:pt x="10947" y="60472"/>
                  </a:lnTo>
                  <a:lnTo>
                    <a:pt x="0" y="39231"/>
                  </a:lnTo>
                  <a:lnTo>
                    <a:pt x="274" y="32793"/>
                  </a:lnTo>
                  <a:lnTo>
                    <a:pt x="5870" y="17700"/>
                  </a:lnTo>
                  <a:lnTo>
                    <a:pt x="14972" y="6363"/>
                  </a:lnTo>
                  <a:lnTo>
                    <a:pt x="20177" y="1950"/>
                  </a:lnTo>
                  <a:lnTo>
                    <a:pt x="26624" y="0"/>
                  </a:lnTo>
                  <a:lnTo>
                    <a:pt x="57480" y="1589"/>
                  </a:lnTo>
                  <a:lnTo>
                    <a:pt x="77913" y="16139"/>
                  </a:lnTo>
                  <a:lnTo>
                    <a:pt x="93337" y="39300"/>
                  </a:lnTo>
                  <a:lnTo>
                    <a:pt x="106446" y="78939"/>
                  </a:lnTo>
                  <a:lnTo>
                    <a:pt x="110064" y="113226"/>
                  </a:lnTo>
                  <a:lnTo>
                    <a:pt x="110691" y="148765"/>
                  </a:lnTo>
                  <a:lnTo>
                    <a:pt x="108231" y="185423"/>
                  </a:lnTo>
                  <a:lnTo>
                    <a:pt x="101218" y="220428"/>
                  </a:lnTo>
                  <a:lnTo>
                    <a:pt x="92856" y="262219"/>
                  </a:lnTo>
                  <a:lnTo>
                    <a:pt x="86044" y="288339"/>
                  </a:lnTo>
                  <a:lnTo>
                    <a:pt x="64557" y="332720"/>
                  </a:lnTo>
                  <a:lnTo>
                    <a:pt x="45963" y="370069"/>
                  </a:lnTo>
                  <a:lnTo>
                    <a:pt x="22224" y="413979"/>
                  </a:lnTo>
                  <a:lnTo>
                    <a:pt x="19059" y="416570"/>
                  </a:lnTo>
                  <a:lnTo>
                    <a:pt x="16949" y="417304"/>
                  </a:lnTo>
                  <a:lnTo>
                    <a:pt x="12728" y="39496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1" name="SMARTInkShape-2711"/>
            <p:cNvSpPr/>
            <p:nvPr>
              <p:custDataLst>
                <p:tags r:id="rId78"/>
              </p:custDataLst>
            </p:nvPr>
          </p:nvSpPr>
          <p:spPr bwMode="auto">
            <a:xfrm>
              <a:off x="651867" y="5063133"/>
              <a:ext cx="223244" cy="187523"/>
            </a:xfrm>
            <a:custGeom>
              <a:avLst/>
              <a:gdLst/>
              <a:ahLst/>
              <a:cxnLst/>
              <a:rect l="0" t="0" r="0" b="0"/>
              <a:pathLst>
                <a:path w="223244" h="187523">
                  <a:moveTo>
                    <a:pt x="0" y="187522"/>
                  </a:moveTo>
                  <a:lnTo>
                    <a:pt x="0" y="187522"/>
                  </a:lnTo>
                  <a:lnTo>
                    <a:pt x="40549" y="154103"/>
                  </a:lnTo>
                  <a:lnTo>
                    <a:pt x="81910" y="123705"/>
                  </a:lnTo>
                  <a:lnTo>
                    <a:pt x="119189" y="95192"/>
                  </a:lnTo>
                  <a:lnTo>
                    <a:pt x="156362" y="64255"/>
                  </a:lnTo>
                  <a:lnTo>
                    <a:pt x="195590" y="31875"/>
                  </a:lnTo>
                  <a:lnTo>
                    <a:pt x="22324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2" name="SMARTInkShape-2712"/>
            <p:cNvSpPr/>
            <p:nvPr>
              <p:custDataLst>
                <p:tags r:id="rId79"/>
              </p:custDataLst>
            </p:nvPr>
          </p:nvSpPr>
          <p:spPr bwMode="auto">
            <a:xfrm>
              <a:off x="866183" y="5313164"/>
              <a:ext cx="160732" cy="265131"/>
            </a:xfrm>
            <a:custGeom>
              <a:avLst/>
              <a:gdLst/>
              <a:ahLst/>
              <a:cxnLst/>
              <a:rect l="0" t="0" r="0" b="0"/>
              <a:pathLst>
                <a:path w="160732" h="265131">
                  <a:moveTo>
                    <a:pt x="8927" y="0"/>
                  </a:moveTo>
                  <a:lnTo>
                    <a:pt x="8927" y="0"/>
                  </a:lnTo>
                  <a:lnTo>
                    <a:pt x="1859" y="29141"/>
                  </a:lnTo>
                  <a:lnTo>
                    <a:pt x="365" y="62972"/>
                  </a:lnTo>
                  <a:lnTo>
                    <a:pt x="106" y="103656"/>
                  </a:lnTo>
                  <a:lnTo>
                    <a:pt x="45" y="133712"/>
                  </a:lnTo>
                  <a:lnTo>
                    <a:pt x="11" y="175879"/>
                  </a:lnTo>
                  <a:lnTo>
                    <a:pt x="0" y="216202"/>
                  </a:lnTo>
                  <a:lnTo>
                    <a:pt x="4738" y="241661"/>
                  </a:lnTo>
                  <a:lnTo>
                    <a:pt x="9111" y="248421"/>
                  </a:lnTo>
                  <a:lnTo>
                    <a:pt x="21907" y="258576"/>
                  </a:lnTo>
                  <a:lnTo>
                    <a:pt x="41105" y="265130"/>
                  </a:lnTo>
                  <a:lnTo>
                    <a:pt x="64101" y="262332"/>
                  </a:lnTo>
                  <a:lnTo>
                    <a:pt x="96554" y="246361"/>
                  </a:lnTo>
                  <a:lnTo>
                    <a:pt x="106742" y="239140"/>
                  </a:lnTo>
                  <a:lnTo>
                    <a:pt x="129488" y="204040"/>
                  </a:lnTo>
                  <a:lnTo>
                    <a:pt x="160731" y="15180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3" name="SMARTInkShape-2713"/>
            <p:cNvSpPr/>
            <p:nvPr>
              <p:custDataLst>
                <p:tags r:id="rId80"/>
              </p:custDataLst>
            </p:nvPr>
          </p:nvSpPr>
          <p:spPr bwMode="auto">
            <a:xfrm>
              <a:off x="1071563" y="5223867"/>
              <a:ext cx="26790" cy="8931"/>
            </a:xfrm>
            <a:custGeom>
              <a:avLst/>
              <a:gdLst/>
              <a:ahLst/>
              <a:cxnLst/>
              <a:rect l="0" t="0" r="0" b="0"/>
              <a:pathLst>
                <a:path w="26790" h="8931">
                  <a:moveTo>
                    <a:pt x="26789" y="0"/>
                  </a:moveTo>
                  <a:lnTo>
                    <a:pt x="26789" y="0"/>
                  </a:lnTo>
                  <a:lnTo>
                    <a:pt x="17308" y="0"/>
                  </a:lnTo>
                  <a:lnTo>
                    <a:pt x="13523" y="1985"/>
                  </a:lnTo>
                  <a:lnTo>
                    <a:pt x="0" y="893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4" name="SMARTInkShape-2714"/>
            <p:cNvSpPr/>
            <p:nvPr>
              <p:custDataLst>
                <p:tags r:id="rId81"/>
              </p:custDataLst>
            </p:nvPr>
          </p:nvSpPr>
          <p:spPr bwMode="auto">
            <a:xfrm>
              <a:off x="1116211" y="5384602"/>
              <a:ext cx="53579" cy="194801"/>
            </a:xfrm>
            <a:custGeom>
              <a:avLst/>
              <a:gdLst/>
              <a:ahLst/>
              <a:cxnLst/>
              <a:rect l="0" t="0" r="0" b="0"/>
              <a:pathLst>
                <a:path w="53579" h="194801">
                  <a:moveTo>
                    <a:pt x="0" y="0"/>
                  </a:moveTo>
                  <a:lnTo>
                    <a:pt x="0" y="0"/>
                  </a:lnTo>
                  <a:lnTo>
                    <a:pt x="0" y="34338"/>
                  </a:lnTo>
                  <a:lnTo>
                    <a:pt x="0" y="76320"/>
                  </a:lnTo>
                  <a:lnTo>
                    <a:pt x="4741" y="112240"/>
                  </a:lnTo>
                  <a:lnTo>
                    <a:pt x="9094" y="156189"/>
                  </a:lnTo>
                  <a:lnTo>
                    <a:pt x="21250" y="192485"/>
                  </a:lnTo>
                  <a:lnTo>
                    <a:pt x="25081" y="194800"/>
                  </a:lnTo>
                  <a:lnTo>
                    <a:pt x="29619" y="194359"/>
                  </a:lnTo>
                  <a:lnTo>
                    <a:pt x="34629" y="192080"/>
                  </a:lnTo>
                  <a:lnTo>
                    <a:pt x="53578" y="16966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5" name="SMARTInkShape-2715"/>
            <p:cNvSpPr/>
            <p:nvPr>
              <p:custDataLst>
                <p:tags r:id="rId82"/>
              </p:custDataLst>
            </p:nvPr>
          </p:nvSpPr>
          <p:spPr bwMode="auto">
            <a:xfrm>
              <a:off x="340218" y="5269757"/>
              <a:ext cx="249142" cy="686346"/>
            </a:xfrm>
            <a:custGeom>
              <a:avLst/>
              <a:gdLst/>
              <a:ahLst/>
              <a:cxnLst/>
              <a:rect l="0" t="0" r="0" b="0"/>
              <a:pathLst>
                <a:path w="249142" h="686346">
                  <a:moveTo>
                    <a:pt x="70548" y="7688"/>
                  </a:moveTo>
                  <a:lnTo>
                    <a:pt x="70548" y="7688"/>
                  </a:lnTo>
                  <a:lnTo>
                    <a:pt x="70548" y="0"/>
                  </a:lnTo>
                  <a:lnTo>
                    <a:pt x="60834" y="33355"/>
                  </a:lnTo>
                  <a:lnTo>
                    <a:pt x="55102" y="72509"/>
                  </a:lnTo>
                  <a:lnTo>
                    <a:pt x="53761" y="101982"/>
                  </a:lnTo>
                  <a:lnTo>
                    <a:pt x="53165" y="134926"/>
                  </a:lnTo>
                  <a:lnTo>
                    <a:pt x="52830" y="167978"/>
                  </a:lnTo>
                  <a:lnTo>
                    <a:pt x="50105" y="196668"/>
                  </a:lnTo>
                  <a:lnTo>
                    <a:pt x="42993" y="241284"/>
                  </a:lnTo>
                  <a:lnTo>
                    <a:pt x="34602" y="278646"/>
                  </a:lnTo>
                  <a:lnTo>
                    <a:pt x="25832" y="318489"/>
                  </a:lnTo>
                  <a:lnTo>
                    <a:pt x="18924" y="340290"/>
                  </a:lnTo>
                  <a:lnTo>
                    <a:pt x="9239" y="353287"/>
                  </a:lnTo>
                  <a:lnTo>
                    <a:pt x="5863" y="356159"/>
                  </a:lnTo>
                  <a:lnTo>
                    <a:pt x="3612" y="357080"/>
                  </a:lnTo>
                  <a:lnTo>
                    <a:pt x="2111" y="356702"/>
                  </a:lnTo>
                  <a:lnTo>
                    <a:pt x="0" y="337209"/>
                  </a:lnTo>
                  <a:lnTo>
                    <a:pt x="12552" y="297050"/>
                  </a:lnTo>
                  <a:lnTo>
                    <a:pt x="23488" y="274554"/>
                  </a:lnTo>
                  <a:lnTo>
                    <a:pt x="33427" y="261564"/>
                  </a:lnTo>
                  <a:lnTo>
                    <a:pt x="40839" y="258298"/>
                  </a:lnTo>
                  <a:lnTo>
                    <a:pt x="59659" y="257315"/>
                  </a:lnTo>
                  <a:lnTo>
                    <a:pt x="68250" y="261419"/>
                  </a:lnTo>
                  <a:lnTo>
                    <a:pt x="102595" y="297918"/>
                  </a:lnTo>
                  <a:lnTo>
                    <a:pt x="112242" y="326518"/>
                  </a:lnTo>
                  <a:lnTo>
                    <a:pt x="119836" y="361719"/>
                  </a:lnTo>
                  <a:lnTo>
                    <a:pt x="129690" y="403848"/>
                  </a:lnTo>
                  <a:lnTo>
                    <a:pt x="138893" y="441466"/>
                  </a:lnTo>
                  <a:lnTo>
                    <a:pt x="146912" y="478740"/>
                  </a:lnTo>
                  <a:lnTo>
                    <a:pt x="150721" y="518778"/>
                  </a:lnTo>
                  <a:lnTo>
                    <a:pt x="160394" y="562625"/>
                  </a:lnTo>
                  <a:lnTo>
                    <a:pt x="171859" y="604469"/>
                  </a:lnTo>
                  <a:lnTo>
                    <a:pt x="185453" y="637060"/>
                  </a:lnTo>
                  <a:lnTo>
                    <a:pt x="222482" y="677697"/>
                  </a:lnTo>
                  <a:lnTo>
                    <a:pt x="249141" y="68634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6" name="SMARTInkShape-2716"/>
            <p:cNvSpPr/>
            <p:nvPr>
              <p:custDataLst>
                <p:tags r:id="rId83"/>
              </p:custDataLst>
            </p:nvPr>
          </p:nvSpPr>
          <p:spPr bwMode="auto">
            <a:xfrm>
              <a:off x="794742" y="5022760"/>
              <a:ext cx="159592" cy="227896"/>
            </a:xfrm>
            <a:custGeom>
              <a:avLst/>
              <a:gdLst/>
              <a:ahLst/>
              <a:cxnLst/>
              <a:rect l="0" t="0" r="0" b="0"/>
              <a:pathLst>
                <a:path w="159592" h="227896">
                  <a:moveTo>
                    <a:pt x="0" y="22513"/>
                  </a:moveTo>
                  <a:lnTo>
                    <a:pt x="0" y="22513"/>
                  </a:lnTo>
                  <a:lnTo>
                    <a:pt x="4741" y="22513"/>
                  </a:lnTo>
                  <a:lnTo>
                    <a:pt x="27806" y="8378"/>
                  </a:lnTo>
                  <a:lnTo>
                    <a:pt x="64810" y="0"/>
                  </a:lnTo>
                  <a:lnTo>
                    <a:pt x="93838" y="3825"/>
                  </a:lnTo>
                  <a:lnTo>
                    <a:pt x="127182" y="21582"/>
                  </a:lnTo>
                  <a:lnTo>
                    <a:pt x="147706" y="42743"/>
                  </a:lnTo>
                  <a:lnTo>
                    <a:pt x="156874" y="58383"/>
                  </a:lnTo>
                  <a:lnTo>
                    <a:pt x="159591" y="83523"/>
                  </a:lnTo>
                  <a:lnTo>
                    <a:pt x="153380" y="126581"/>
                  </a:lnTo>
                  <a:lnTo>
                    <a:pt x="139952" y="170070"/>
                  </a:lnTo>
                  <a:lnTo>
                    <a:pt x="116086" y="22789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88" name="SMARTInkShape-2717"/>
          <p:cNvSpPr/>
          <p:nvPr>
            <p:custDataLst>
              <p:tags r:id="rId5"/>
            </p:custDataLst>
          </p:nvPr>
        </p:nvSpPr>
        <p:spPr bwMode="auto">
          <a:xfrm>
            <a:off x="5241727" y="4420195"/>
            <a:ext cx="133946" cy="8931"/>
          </a:xfrm>
          <a:custGeom>
            <a:avLst/>
            <a:gdLst/>
            <a:ahLst/>
            <a:cxnLst/>
            <a:rect l="0" t="0" r="0" b="0"/>
            <a:pathLst>
              <a:path w="133946" h="8931">
                <a:moveTo>
                  <a:pt x="0" y="0"/>
                </a:moveTo>
                <a:lnTo>
                  <a:pt x="0" y="0"/>
                </a:lnTo>
                <a:lnTo>
                  <a:pt x="39079" y="0"/>
                </a:lnTo>
                <a:lnTo>
                  <a:pt x="81495" y="2646"/>
                </a:lnTo>
                <a:lnTo>
                  <a:pt x="133945" y="893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91" name="SMARTInkShape-Group1191"/>
          <p:cNvGrpSpPr/>
          <p:nvPr/>
        </p:nvGrpSpPr>
        <p:grpSpPr>
          <a:xfrm>
            <a:off x="8063508" y="2421922"/>
            <a:ext cx="187524" cy="283774"/>
            <a:chOff x="8063508" y="2421922"/>
            <a:chExt cx="187524" cy="283774"/>
          </a:xfrm>
        </p:grpSpPr>
        <p:sp>
          <p:nvSpPr>
            <p:cNvPr id="189" name="SMARTInkShape-2718"/>
            <p:cNvSpPr/>
            <p:nvPr>
              <p:custDataLst>
                <p:tags r:id="rId74"/>
              </p:custDataLst>
            </p:nvPr>
          </p:nvSpPr>
          <p:spPr bwMode="auto">
            <a:xfrm>
              <a:off x="8072438" y="2421922"/>
              <a:ext cx="49794" cy="283774"/>
            </a:xfrm>
            <a:custGeom>
              <a:avLst/>
              <a:gdLst/>
              <a:ahLst/>
              <a:cxnLst/>
              <a:rect l="0" t="0" r="0" b="0"/>
              <a:pathLst>
                <a:path w="49794" h="283774">
                  <a:moveTo>
                    <a:pt x="44648" y="24812"/>
                  </a:moveTo>
                  <a:lnTo>
                    <a:pt x="44648" y="24812"/>
                  </a:lnTo>
                  <a:lnTo>
                    <a:pt x="44648" y="0"/>
                  </a:lnTo>
                  <a:lnTo>
                    <a:pt x="45640" y="13664"/>
                  </a:lnTo>
                  <a:lnTo>
                    <a:pt x="49793" y="35730"/>
                  </a:lnTo>
                  <a:lnTo>
                    <a:pt x="43312" y="77791"/>
                  </a:lnTo>
                  <a:lnTo>
                    <a:pt x="35322" y="120215"/>
                  </a:lnTo>
                  <a:lnTo>
                    <a:pt x="26671" y="157921"/>
                  </a:lnTo>
                  <a:lnTo>
                    <a:pt x="14859" y="201477"/>
                  </a:lnTo>
                  <a:lnTo>
                    <a:pt x="2643" y="245154"/>
                  </a:lnTo>
                  <a:lnTo>
                    <a:pt x="0" y="28377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0" name="SMARTInkShape-2719"/>
            <p:cNvSpPr/>
            <p:nvPr>
              <p:custDataLst>
                <p:tags r:id="rId75"/>
              </p:custDataLst>
            </p:nvPr>
          </p:nvSpPr>
          <p:spPr bwMode="auto">
            <a:xfrm>
              <a:off x="8063508" y="2491383"/>
              <a:ext cx="187524" cy="53579"/>
            </a:xfrm>
            <a:custGeom>
              <a:avLst/>
              <a:gdLst/>
              <a:ahLst/>
              <a:cxnLst/>
              <a:rect l="0" t="0" r="0" b="0"/>
              <a:pathLst>
                <a:path w="187524" h="53579">
                  <a:moveTo>
                    <a:pt x="0" y="53578"/>
                  </a:moveTo>
                  <a:lnTo>
                    <a:pt x="0" y="53578"/>
                  </a:lnTo>
                  <a:lnTo>
                    <a:pt x="4741" y="48837"/>
                  </a:lnTo>
                  <a:lnTo>
                    <a:pt x="45848" y="40276"/>
                  </a:lnTo>
                  <a:lnTo>
                    <a:pt x="89454" y="26605"/>
                  </a:lnTo>
                  <a:lnTo>
                    <a:pt x="129787" y="14846"/>
                  </a:lnTo>
                  <a:lnTo>
                    <a:pt x="18752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96" name="SMARTInkShape-Group1192"/>
          <p:cNvGrpSpPr/>
          <p:nvPr/>
        </p:nvGrpSpPr>
        <p:grpSpPr>
          <a:xfrm>
            <a:off x="741734" y="607219"/>
            <a:ext cx="791822" cy="616149"/>
            <a:chOff x="741734" y="607219"/>
            <a:chExt cx="791822" cy="616149"/>
          </a:xfrm>
        </p:grpSpPr>
        <p:sp>
          <p:nvSpPr>
            <p:cNvPr id="192" name="SMARTInkShape-2720"/>
            <p:cNvSpPr/>
            <p:nvPr>
              <p:custDataLst>
                <p:tags r:id="rId70"/>
              </p:custDataLst>
            </p:nvPr>
          </p:nvSpPr>
          <p:spPr bwMode="auto">
            <a:xfrm>
              <a:off x="1062668" y="660797"/>
              <a:ext cx="116052" cy="562571"/>
            </a:xfrm>
            <a:custGeom>
              <a:avLst/>
              <a:gdLst/>
              <a:ahLst/>
              <a:cxnLst/>
              <a:rect l="0" t="0" r="0" b="0"/>
              <a:pathLst>
                <a:path w="116052" h="562571">
                  <a:moveTo>
                    <a:pt x="17824" y="0"/>
                  </a:moveTo>
                  <a:lnTo>
                    <a:pt x="17824" y="0"/>
                  </a:lnTo>
                  <a:lnTo>
                    <a:pt x="8730" y="40549"/>
                  </a:lnTo>
                  <a:lnTo>
                    <a:pt x="1990" y="81909"/>
                  </a:lnTo>
                  <a:lnTo>
                    <a:pt x="565" y="119189"/>
                  </a:lnTo>
                  <a:lnTo>
                    <a:pt x="143" y="161654"/>
                  </a:lnTo>
                  <a:lnTo>
                    <a:pt x="44" y="192893"/>
                  </a:lnTo>
                  <a:lnTo>
                    <a:pt x="0" y="229928"/>
                  </a:lnTo>
                  <a:lnTo>
                    <a:pt x="2626" y="269539"/>
                  </a:lnTo>
                  <a:lnTo>
                    <a:pt x="6109" y="310295"/>
                  </a:lnTo>
                  <a:lnTo>
                    <a:pt x="7656" y="351560"/>
                  </a:lnTo>
                  <a:lnTo>
                    <a:pt x="10990" y="390405"/>
                  </a:lnTo>
                  <a:lnTo>
                    <a:pt x="16771" y="426521"/>
                  </a:lnTo>
                  <a:lnTo>
                    <a:pt x="25955" y="459109"/>
                  </a:lnTo>
                  <a:lnTo>
                    <a:pt x="37542" y="495866"/>
                  </a:lnTo>
                  <a:lnTo>
                    <a:pt x="51999" y="520867"/>
                  </a:lnTo>
                  <a:lnTo>
                    <a:pt x="73591" y="540843"/>
                  </a:lnTo>
                  <a:lnTo>
                    <a:pt x="116051" y="56257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3" name="SMARTInkShape-2721"/>
            <p:cNvSpPr/>
            <p:nvPr>
              <p:custDataLst>
                <p:tags r:id="rId71"/>
              </p:custDataLst>
            </p:nvPr>
          </p:nvSpPr>
          <p:spPr bwMode="auto">
            <a:xfrm>
              <a:off x="1149603" y="823314"/>
              <a:ext cx="127344" cy="172068"/>
            </a:xfrm>
            <a:custGeom>
              <a:avLst/>
              <a:gdLst/>
              <a:ahLst/>
              <a:cxnLst/>
              <a:rect l="0" t="0" r="0" b="0"/>
              <a:pathLst>
                <a:path w="127344" h="172068">
                  <a:moveTo>
                    <a:pt x="109483" y="42866"/>
                  </a:moveTo>
                  <a:lnTo>
                    <a:pt x="109483" y="42866"/>
                  </a:lnTo>
                  <a:lnTo>
                    <a:pt x="109483" y="33385"/>
                  </a:lnTo>
                  <a:lnTo>
                    <a:pt x="106837" y="26084"/>
                  </a:lnTo>
                  <a:lnTo>
                    <a:pt x="88492" y="4233"/>
                  </a:lnTo>
                  <a:lnTo>
                    <a:pt x="77333" y="891"/>
                  </a:lnTo>
                  <a:lnTo>
                    <a:pt x="70191" y="0"/>
                  </a:lnTo>
                  <a:lnTo>
                    <a:pt x="54317" y="4301"/>
                  </a:lnTo>
                  <a:lnTo>
                    <a:pt x="45916" y="8226"/>
                  </a:lnTo>
                  <a:lnTo>
                    <a:pt x="31291" y="23171"/>
                  </a:lnTo>
                  <a:lnTo>
                    <a:pt x="19168" y="44034"/>
                  </a:lnTo>
                  <a:lnTo>
                    <a:pt x="6766" y="80695"/>
                  </a:lnTo>
                  <a:lnTo>
                    <a:pt x="0" y="98043"/>
                  </a:lnTo>
                  <a:lnTo>
                    <a:pt x="94" y="133188"/>
                  </a:lnTo>
                  <a:lnTo>
                    <a:pt x="6626" y="152793"/>
                  </a:lnTo>
                  <a:lnTo>
                    <a:pt x="11146" y="160799"/>
                  </a:lnTo>
                  <a:lnTo>
                    <a:pt x="16144" y="166136"/>
                  </a:lnTo>
                  <a:lnTo>
                    <a:pt x="26989" y="172067"/>
                  </a:lnTo>
                  <a:lnTo>
                    <a:pt x="32659" y="171664"/>
                  </a:lnTo>
                  <a:lnTo>
                    <a:pt x="44250" y="165924"/>
                  </a:lnTo>
                  <a:lnTo>
                    <a:pt x="57192" y="151537"/>
                  </a:lnTo>
                  <a:lnTo>
                    <a:pt x="84281" y="109463"/>
                  </a:lnTo>
                  <a:lnTo>
                    <a:pt x="90173" y="79613"/>
                  </a:lnTo>
                  <a:lnTo>
                    <a:pt x="91194" y="67754"/>
                  </a:lnTo>
                  <a:lnTo>
                    <a:pt x="91337" y="67396"/>
                  </a:lnTo>
                  <a:lnTo>
                    <a:pt x="94262" y="108425"/>
                  </a:lnTo>
                  <a:lnTo>
                    <a:pt x="101335" y="127775"/>
                  </a:lnTo>
                  <a:lnTo>
                    <a:pt x="127343" y="15895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4" name="SMARTInkShape-2722"/>
            <p:cNvSpPr/>
            <p:nvPr>
              <p:custDataLst>
                <p:tags r:id="rId72"/>
              </p:custDataLst>
            </p:nvPr>
          </p:nvSpPr>
          <p:spPr bwMode="auto">
            <a:xfrm>
              <a:off x="741734" y="751035"/>
              <a:ext cx="347689" cy="323412"/>
            </a:xfrm>
            <a:custGeom>
              <a:avLst/>
              <a:gdLst/>
              <a:ahLst/>
              <a:cxnLst/>
              <a:rect l="0" t="0" r="0" b="0"/>
              <a:pathLst>
                <a:path w="347689" h="323412">
                  <a:moveTo>
                    <a:pt x="347688" y="52637"/>
                  </a:moveTo>
                  <a:lnTo>
                    <a:pt x="347688" y="52637"/>
                  </a:lnTo>
                  <a:lnTo>
                    <a:pt x="337974" y="28788"/>
                  </a:lnTo>
                  <a:lnTo>
                    <a:pt x="326697" y="9782"/>
                  </a:lnTo>
                  <a:lnTo>
                    <a:pt x="322780" y="6207"/>
                  </a:lnTo>
                  <a:lnTo>
                    <a:pt x="313136" y="2236"/>
                  </a:lnTo>
                  <a:lnTo>
                    <a:pt x="291810" y="0"/>
                  </a:lnTo>
                  <a:lnTo>
                    <a:pt x="252792" y="12511"/>
                  </a:lnTo>
                  <a:lnTo>
                    <a:pt x="215981" y="28211"/>
                  </a:lnTo>
                  <a:lnTo>
                    <a:pt x="178687" y="47053"/>
                  </a:lnTo>
                  <a:lnTo>
                    <a:pt x="135270" y="70606"/>
                  </a:lnTo>
                  <a:lnTo>
                    <a:pt x="96044" y="107405"/>
                  </a:lnTo>
                  <a:lnTo>
                    <a:pt x="59925" y="151020"/>
                  </a:lnTo>
                  <a:lnTo>
                    <a:pt x="29323" y="195533"/>
                  </a:lnTo>
                  <a:lnTo>
                    <a:pt x="9160" y="237517"/>
                  </a:lnTo>
                  <a:lnTo>
                    <a:pt x="3755" y="252876"/>
                  </a:lnTo>
                  <a:lnTo>
                    <a:pt x="0" y="292314"/>
                  </a:lnTo>
                  <a:lnTo>
                    <a:pt x="4339" y="309081"/>
                  </a:lnTo>
                  <a:lnTo>
                    <a:pt x="11909" y="321876"/>
                  </a:lnTo>
                  <a:lnTo>
                    <a:pt x="17671" y="323411"/>
                  </a:lnTo>
                  <a:lnTo>
                    <a:pt x="57052" y="321103"/>
                  </a:lnTo>
                  <a:lnTo>
                    <a:pt x="76255" y="315958"/>
                  </a:lnTo>
                  <a:lnTo>
                    <a:pt x="80412" y="313512"/>
                  </a:lnTo>
                  <a:lnTo>
                    <a:pt x="85032" y="308149"/>
                  </a:lnTo>
                  <a:lnTo>
                    <a:pt x="85271" y="304338"/>
                  </a:lnTo>
                  <a:lnTo>
                    <a:pt x="78527" y="283963"/>
                  </a:lnTo>
                  <a:lnTo>
                    <a:pt x="57618" y="247803"/>
                  </a:lnTo>
                  <a:lnTo>
                    <a:pt x="42688" y="225888"/>
                  </a:lnTo>
                  <a:lnTo>
                    <a:pt x="40175" y="223700"/>
                  </a:lnTo>
                  <a:lnTo>
                    <a:pt x="38500" y="223234"/>
                  </a:lnTo>
                  <a:lnTo>
                    <a:pt x="37383" y="224907"/>
                  </a:lnTo>
                  <a:lnTo>
                    <a:pt x="35149" y="2401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5" name="SMARTInkShape-2723"/>
            <p:cNvSpPr/>
            <p:nvPr>
              <p:custDataLst>
                <p:tags r:id="rId73"/>
              </p:custDataLst>
            </p:nvPr>
          </p:nvSpPr>
          <p:spPr bwMode="auto">
            <a:xfrm>
              <a:off x="1307924" y="607219"/>
              <a:ext cx="225632" cy="535782"/>
            </a:xfrm>
            <a:custGeom>
              <a:avLst/>
              <a:gdLst/>
              <a:ahLst/>
              <a:cxnLst/>
              <a:rect l="0" t="0" r="0" b="0"/>
              <a:pathLst>
                <a:path w="225632" h="535782">
                  <a:moveTo>
                    <a:pt x="4740" y="0"/>
                  </a:moveTo>
                  <a:lnTo>
                    <a:pt x="4740" y="0"/>
                  </a:lnTo>
                  <a:lnTo>
                    <a:pt x="0" y="4740"/>
                  </a:lnTo>
                  <a:lnTo>
                    <a:pt x="2572" y="9113"/>
                  </a:lnTo>
                  <a:lnTo>
                    <a:pt x="42722" y="46257"/>
                  </a:lnTo>
                  <a:lnTo>
                    <a:pt x="86221" y="81345"/>
                  </a:lnTo>
                  <a:lnTo>
                    <a:pt x="111234" y="102595"/>
                  </a:lnTo>
                  <a:lnTo>
                    <a:pt x="140613" y="144326"/>
                  </a:lnTo>
                  <a:lnTo>
                    <a:pt x="163400" y="179023"/>
                  </a:lnTo>
                  <a:lnTo>
                    <a:pt x="185365" y="217085"/>
                  </a:lnTo>
                  <a:lnTo>
                    <a:pt x="205433" y="259782"/>
                  </a:lnTo>
                  <a:lnTo>
                    <a:pt x="213992" y="290084"/>
                  </a:lnTo>
                  <a:lnTo>
                    <a:pt x="221103" y="323395"/>
                  </a:lnTo>
                  <a:lnTo>
                    <a:pt x="224925" y="358043"/>
                  </a:lnTo>
                  <a:lnTo>
                    <a:pt x="225631" y="394279"/>
                  </a:lnTo>
                  <a:lnTo>
                    <a:pt x="222638" y="433534"/>
                  </a:lnTo>
                  <a:lnTo>
                    <a:pt x="215355" y="474132"/>
                  </a:lnTo>
                  <a:lnTo>
                    <a:pt x="201193" y="53578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99" name="SMARTInkShape-Group1193"/>
          <p:cNvGrpSpPr/>
          <p:nvPr/>
        </p:nvGrpSpPr>
        <p:grpSpPr>
          <a:xfrm>
            <a:off x="910828" y="2924108"/>
            <a:ext cx="303611" cy="1539496"/>
            <a:chOff x="910828" y="2924108"/>
            <a:chExt cx="303611" cy="1539496"/>
          </a:xfrm>
        </p:grpSpPr>
        <p:sp>
          <p:nvSpPr>
            <p:cNvPr id="197" name="SMARTInkShape-2724"/>
            <p:cNvSpPr/>
            <p:nvPr>
              <p:custDataLst>
                <p:tags r:id="rId68"/>
              </p:custDataLst>
            </p:nvPr>
          </p:nvSpPr>
          <p:spPr bwMode="auto">
            <a:xfrm>
              <a:off x="910828" y="2940787"/>
              <a:ext cx="303611" cy="273902"/>
            </a:xfrm>
            <a:custGeom>
              <a:avLst/>
              <a:gdLst/>
              <a:ahLst/>
              <a:cxnLst/>
              <a:rect l="0" t="0" r="0" b="0"/>
              <a:pathLst>
                <a:path w="303611" h="273902">
                  <a:moveTo>
                    <a:pt x="0" y="264971"/>
                  </a:moveTo>
                  <a:lnTo>
                    <a:pt x="0" y="264971"/>
                  </a:lnTo>
                  <a:lnTo>
                    <a:pt x="31045" y="226797"/>
                  </a:lnTo>
                  <a:lnTo>
                    <a:pt x="64605" y="182587"/>
                  </a:lnTo>
                  <a:lnTo>
                    <a:pt x="87577" y="142507"/>
                  </a:lnTo>
                  <a:lnTo>
                    <a:pt x="110381" y="104740"/>
                  </a:lnTo>
                  <a:lnTo>
                    <a:pt x="136640" y="65971"/>
                  </a:lnTo>
                  <a:lnTo>
                    <a:pt x="165456" y="25130"/>
                  </a:lnTo>
                  <a:lnTo>
                    <a:pt x="184182" y="6935"/>
                  </a:lnTo>
                  <a:lnTo>
                    <a:pt x="197558" y="0"/>
                  </a:lnTo>
                  <a:lnTo>
                    <a:pt x="201158" y="2003"/>
                  </a:lnTo>
                  <a:lnTo>
                    <a:pt x="221865" y="39364"/>
                  </a:lnTo>
                  <a:lnTo>
                    <a:pt x="233461" y="78998"/>
                  </a:lnTo>
                  <a:lnTo>
                    <a:pt x="247225" y="122300"/>
                  </a:lnTo>
                  <a:lnTo>
                    <a:pt x="264286" y="163146"/>
                  </a:lnTo>
                  <a:lnTo>
                    <a:pt x="276211" y="188958"/>
                  </a:lnTo>
                  <a:lnTo>
                    <a:pt x="286512" y="232574"/>
                  </a:lnTo>
                  <a:lnTo>
                    <a:pt x="303610" y="27390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8" name="SMARTInkShape-2725"/>
            <p:cNvSpPr/>
            <p:nvPr>
              <p:custDataLst>
                <p:tags r:id="rId69"/>
              </p:custDataLst>
            </p:nvPr>
          </p:nvSpPr>
          <p:spPr bwMode="auto">
            <a:xfrm>
              <a:off x="1053723" y="2924108"/>
              <a:ext cx="71366" cy="1539496"/>
            </a:xfrm>
            <a:custGeom>
              <a:avLst/>
              <a:gdLst/>
              <a:ahLst/>
              <a:cxnLst/>
              <a:rect l="0" t="0" r="0" b="0"/>
              <a:pathLst>
                <a:path w="71366" h="1539496">
                  <a:moveTo>
                    <a:pt x="26769" y="1531806"/>
                  </a:moveTo>
                  <a:lnTo>
                    <a:pt x="26769" y="1531806"/>
                  </a:lnTo>
                  <a:lnTo>
                    <a:pt x="22029" y="1531806"/>
                  </a:lnTo>
                  <a:lnTo>
                    <a:pt x="17056" y="1534452"/>
                  </a:lnTo>
                  <a:lnTo>
                    <a:pt x="11538" y="1537943"/>
                  </a:lnTo>
                  <a:lnTo>
                    <a:pt x="5778" y="1539495"/>
                  </a:lnTo>
                  <a:lnTo>
                    <a:pt x="3846" y="1537924"/>
                  </a:lnTo>
                  <a:lnTo>
                    <a:pt x="1698" y="1530887"/>
                  </a:lnTo>
                  <a:lnTo>
                    <a:pt x="320" y="1490798"/>
                  </a:lnTo>
                  <a:lnTo>
                    <a:pt x="81" y="1455494"/>
                  </a:lnTo>
                  <a:lnTo>
                    <a:pt x="25" y="1414546"/>
                  </a:lnTo>
                  <a:lnTo>
                    <a:pt x="0" y="1377164"/>
                  </a:lnTo>
                  <a:lnTo>
                    <a:pt x="981" y="1343021"/>
                  </a:lnTo>
                  <a:lnTo>
                    <a:pt x="4725" y="1308003"/>
                  </a:lnTo>
                  <a:lnTo>
                    <a:pt x="7050" y="1272596"/>
                  </a:lnTo>
                  <a:lnTo>
                    <a:pt x="9075" y="1236023"/>
                  </a:lnTo>
                  <a:lnTo>
                    <a:pt x="13283" y="1196618"/>
                  </a:lnTo>
                  <a:lnTo>
                    <a:pt x="15814" y="1155953"/>
                  </a:lnTo>
                  <a:lnTo>
                    <a:pt x="16940" y="1113737"/>
                  </a:lnTo>
                  <a:lnTo>
                    <a:pt x="17240" y="1091367"/>
                  </a:lnTo>
                  <a:lnTo>
                    <a:pt x="17440" y="1068516"/>
                  </a:lnTo>
                  <a:lnTo>
                    <a:pt x="18565" y="1045344"/>
                  </a:lnTo>
                  <a:lnTo>
                    <a:pt x="20308" y="1021959"/>
                  </a:lnTo>
                  <a:lnTo>
                    <a:pt x="22462" y="998432"/>
                  </a:lnTo>
                  <a:lnTo>
                    <a:pt x="23897" y="974809"/>
                  </a:lnTo>
                  <a:lnTo>
                    <a:pt x="24855" y="951123"/>
                  </a:lnTo>
                  <a:lnTo>
                    <a:pt x="25493" y="927395"/>
                  </a:lnTo>
                  <a:lnTo>
                    <a:pt x="26911" y="903639"/>
                  </a:lnTo>
                  <a:lnTo>
                    <a:pt x="28848" y="879864"/>
                  </a:lnTo>
                  <a:lnTo>
                    <a:pt x="31132" y="856076"/>
                  </a:lnTo>
                  <a:lnTo>
                    <a:pt x="32654" y="832281"/>
                  </a:lnTo>
                  <a:lnTo>
                    <a:pt x="33669" y="808479"/>
                  </a:lnTo>
                  <a:lnTo>
                    <a:pt x="34346" y="784674"/>
                  </a:lnTo>
                  <a:lnTo>
                    <a:pt x="35789" y="760866"/>
                  </a:lnTo>
                  <a:lnTo>
                    <a:pt x="37743" y="737057"/>
                  </a:lnTo>
                  <a:lnTo>
                    <a:pt x="40038" y="713247"/>
                  </a:lnTo>
                  <a:lnTo>
                    <a:pt x="41568" y="690428"/>
                  </a:lnTo>
                  <a:lnTo>
                    <a:pt x="43269" y="646553"/>
                  </a:lnTo>
                  <a:lnTo>
                    <a:pt x="44714" y="624137"/>
                  </a:lnTo>
                  <a:lnTo>
                    <a:pt x="46670" y="601256"/>
                  </a:lnTo>
                  <a:lnTo>
                    <a:pt x="48966" y="578064"/>
                  </a:lnTo>
                  <a:lnTo>
                    <a:pt x="51517" y="533775"/>
                  </a:lnTo>
                  <a:lnTo>
                    <a:pt x="52651" y="490940"/>
                  </a:lnTo>
                  <a:lnTo>
                    <a:pt x="53155" y="448750"/>
                  </a:lnTo>
                  <a:lnTo>
                    <a:pt x="56025" y="406849"/>
                  </a:lnTo>
                  <a:lnTo>
                    <a:pt x="59616" y="365075"/>
                  </a:lnTo>
                  <a:lnTo>
                    <a:pt x="61211" y="323358"/>
                  </a:lnTo>
                  <a:lnTo>
                    <a:pt x="64566" y="284312"/>
                  </a:lnTo>
                  <a:lnTo>
                    <a:pt x="68373" y="248106"/>
                  </a:lnTo>
                  <a:lnTo>
                    <a:pt x="70064" y="215479"/>
                  </a:lnTo>
                  <a:lnTo>
                    <a:pt x="70816" y="184441"/>
                  </a:lnTo>
                  <a:lnTo>
                    <a:pt x="71240" y="141722"/>
                  </a:lnTo>
                  <a:lnTo>
                    <a:pt x="71365" y="103929"/>
                  </a:lnTo>
                  <a:lnTo>
                    <a:pt x="66667" y="60344"/>
                  </a:lnTo>
                  <a:lnTo>
                    <a:pt x="60393" y="16660"/>
                  </a:lnTo>
                  <a:lnTo>
                    <a:pt x="55604" y="5127"/>
                  </a:lnTo>
                  <a:lnTo>
                    <a:pt x="50168" y="0"/>
                  </a:lnTo>
                  <a:lnTo>
                    <a:pt x="47329" y="1610"/>
                  </a:lnTo>
                  <a:lnTo>
                    <a:pt x="41530" y="11336"/>
                  </a:lnTo>
                  <a:lnTo>
                    <a:pt x="26730" y="48343"/>
                  </a:lnTo>
                  <a:lnTo>
                    <a:pt x="13459" y="88133"/>
                  </a:lnTo>
                  <a:lnTo>
                    <a:pt x="8910" y="10305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00" name="SMARTInkShape-2726"/>
          <p:cNvSpPr/>
          <p:nvPr>
            <p:custDataLst>
              <p:tags r:id="rId6"/>
            </p:custDataLst>
          </p:nvPr>
        </p:nvSpPr>
        <p:spPr bwMode="auto">
          <a:xfrm>
            <a:off x="1107281" y="1616306"/>
            <a:ext cx="836972" cy="44617"/>
          </a:xfrm>
          <a:custGeom>
            <a:avLst/>
            <a:gdLst/>
            <a:ahLst/>
            <a:cxnLst/>
            <a:rect l="0" t="0" r="0" b="0"/>
            <a:pathLst>
              <a:path w="836972" h="44617">
                <a:moveTo>
                  <a:pt x="0" y="44616"/>
                </a:moveTo>
                <a:lnTo>
                  <a:pt x="0" y="44616"/>
                </a:lnTo>
                <a:lnTo>
                  <a:pt x="38161" y="44616"/>
                </a:lnTo>
                <a:lnTo>
                  <a:pt x="77453" y="44616"/>
                </a:lnTo>
                <a:lnTo>
                  <a:pt x="122058" y="44616"/>
                </a:lnTo>
                <a:lnTo>
                  <a:pt x="157105" y="44616"/>
                </a:lnTo>
                <a:lnTo>
                  <a:pt x="191864" y="43624"/>
                </a:lnTo>
                <a:lnTo>
                  <a:pt x="230151" y="38479"/>
                </a:lnTo>
                <a:lnTo>
                  <a:pt x="271040" y="36514"/>
                </a:lnTo>
                <a:lnTo>
                  <a:pt x="309724" y="35931"/>
                </a:lnTo>
                <a:lnTo>
                  <a:pt x="351172" y="35759"/>
                </a:lnTo>
                <a:lnTo>
                  <a:pt x="390022" y="34716"/>
                </a:lnTo>
                <a:lnTo>
                  <a:pt x="432511" y="29556"/>
                </a:lnTo>
                <a:lnTo>
                  <a:pt x="475527" y="27586"/>
                </a:lnTo>
                <a:lnTo>
                  <a:pt x="513850" y="27002"/>
                </a:lnTo>
                <a:lnTo>
                  <a:pt x="550340" y="25837"/>
                </a:lnTo>
                <a:lnTo>
                  <a:pt x="586287" y="20641"/>
                </a:lnTo>
                <a:lnTo>
                  <a:pt x="622073" y="18661"/>
                </a:lnTo>
                <a:lnTo>
                  <a:pt x="657812" y="17082"/>
                </a:lnTo>
                <a:lnTo>
                  <a:pt x="694529" y="11763"/>
                </a:lnTo>
                <a:lnTo>
                  <a:pt x="736386" y="9746"/>
                </a:lnTo>
                <a:lnTo>
                  <a:pt x="777231" y="9149"/>
                </a:lnTo>
                <a:lnTo>
                  <a:pt x="810319" y="6301"/>
                </a:lnTo>
                <a:lnTo>
                  <a:pt x="836971" y="338"/>
                </a:lnTo>
                <a:lnTo>
                  <a:pt x="836785" y="215"/>
                </a:lnTo>
                <a:lnTo>
                  <a:pt x="826750" y="0"/>
                </a:lnTo>
                <a:lnTo>
                  <a:pt x="825010" y="981"/>
                </a:lnTo>
                <a:lnTo>
                  <a:pt x="821532" y="8897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05" name="SMARTInkShape-Group1195"/>
          <p:cNvGrpSpPr/>
          <p:nvPr/>
        </p:nvGrpSpPr>
        <p:grpSpPr>
          <a:xfrm>
            <a:off x="562570" y="2473523"/>
            <a:ext cx="919759" cy="80369"/>
            <a:chOff x="562570" y="2473523"/>
            <a:chExt cx="919759" cy="80369"/>
          </a:xfrm>
        </p:grpSpPr>
        <p:sp>
          <p:nvSpPr>
            <p:cNvPr id="201" name="SMARTInkShape-2727"/>
            <p:cNvSpPr/>
            <p:nvPr>
              <p:custDataLst>
                <p:tags r:id="rId64"/>
              </p:custDataLst>
            </p:nvPr>
          </p:nvSpPr>
          <p:spPr bwMode="auto">
            <a:xfrm>
              <a:off x="982266" y="2536031"/>
              <a:ext cx="107157" cy="17861"/>
            </a:xfrm>
            <a:custGeom>
              <a:avLst/>
              <a:gdLst/>
              <a:ahLst/>
              <a:cxnLst/>
              <a:rect l="0" t="0" r="0" b="0"/>
              <a:pathLst>
                <a:path w="107157" h="17861">
                  <a:moveTo>
                    <a:pt x="107156" y="0"/>
                  </a:moveTo>
                  <a:lnTo>
                    <a:pt x="107156" y="0"/>
                  </a:lnTo>
                  <a:lnTo>
                    <a:pt x="67358" y="7129"/>
                  </a:lnTo>
                  <a:lnTo>
                    <a:pt x="0" y="178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2" name="SMARTInkShape-2728"/>
            <p:cNvSpPr/>
            <p:nvPr>
              <p:custDataLst>
                <p:tags r:id="rId65"/>
              </p:custDataLst>
            </p:nvPr>
          </p:nvSpPr>
          <p:spPr bwMode="auto">
            <a:xfrm>
              <a:off x="1384102" y="2491383"/>
              <a:ext cx="62509" cy="1"/>
            </a:xfrm>
            <a:custGeom>
              <a:avLst/>
              <a:gdLst/>
              <a:ahLst/>
              <a:cxnLst/>
              <a:rect l="0" t="0" r="0" b="0"/>
              <a:pathLst>
                <a:path w="62509" h="1">
                  <a:moveTo>
                    <a:pt x="62508" y="0"/>
                  </a:moveTo>
                  <a:lnTo>
                    <a:pt x="62508" y="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3" name="SMARTInkShape-2729"/>
            <p:cNvSpPr/>
            <p:nvPr>
              <p:custDataLst>
                <p:tags r:id="rId66"/>
              </p:custDataLst>
            </p:nvPr>
          </p:nvSpPr>
          <p:spPr bwMode="auto">
            <a:xfrm>
              <a:off x="1143000" y="2473523"/>
              <a:ext cx="339329" cy="17861"/>
            </a:xfrm>
            <a:custGeom>
              <a:avLst/>
              <a:gdLst/>
              <a:ahLst/>
              <a:cxnLst/>
              <a:rect l="0" t="0" r="0" b="0"/>
              <a:pathLst>
                <a:path w="339329" h="17861">
                  <a:moveTo>
                    <a:pt x="0" y="17860"/>
                  </a:moveTo>
                  <a:lnTo>
                    <a:pt x="0" y="17860"/>
                  </a:lnTo>
                  <a:lnTo>
                    <a:pt x="35645" y="17860"/>
                  </a:lnTo>
                  <a:lnTo>
                    <a:pt x="75164" y="16867"/>
                  </a:lnTo>
                  <a:lnTo>
                    <a:pt x="113442" y="11723"/>
                  </a:lnTo>
                  <a:lnTo>
                    <a:pt x="155762" y="9757"/>
                  </a:lnTo>
                  <a:lnTo>
                    <a:pt x="199720" y="8183"/>
                  </a:lnTo>
                  <a:lnTo>
                    <a:pt x="244164" y="2866"/>
                  </a:lnTo>
                  <a:lnTo>
                    <a:pt x="287760" y="849"/>
                  </a:lnTo>
                  <a:lnTo>
                    <a:pt x="339328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4" name="SMARTInkShape-2730"/>
            <p:cNvSpPr/>
            <p:nvPr>
              <p:custDataLst>
                <p:tags r:id="rId67"/>
              </p:custDataLst>
            </p:nvPr>
          </p:nvSpPr>
          <p:spPr bwMode="auto">
            <a:xfrm>
              <a:off x="562570" y="2509242"/>
              <a:ext cx="276822" cy="8931"/>
            </a:xfrm>
            <a:custGeom>
              <a:avLst/>
              <a:gdLst/>
              <a:ahLst/>
              <a:cxnLst/>
              <a:rect l="0" t="0" r="0" b="0"/>
              <a:pathLst>
                <a:path w="276822" h="8931">
                  <a:moveTo>
                    <a:pt x="0" y="0"/>
                  </a:moveTo>
                  <a:lnTo>
                    <a:pt x="0" y="0"/>
                  </a:lnTo>
                  <a:lnTo>
                    <a:pt x="37079" y="0"/>
                  </a:lnTo>
                  <a:lnTo>
                    <a:pt x="75479" y="2646"/>
                  </a:lnTo>
                  <a:lnTo>
                    <a:pt x="97046" y="5145"/>
                  </a:lnTo>
                  <a:lnTo>
                    <a:pt x="140584" y="3956"/>
                  </a:lnTo>
                  <a:lnTo>
                    <a:pt x="182882" y="7947"/>
                  </a:lnTo>
                  <a:lnTo>
                    <a:pt x="224310" y="3591"/>
                  </a:lnTo>
                  <a:lnTo>
                    <a:pt x="276821" y="893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08" name="SMARTInkShape-Group1196"/>
          <p:cNvGrpSpPr/>
          <p:nvPr/>
        </p:nvGrpSpPr>
        <p:grpSpPr>
          <a:xfrm>
            <a:off x="1571625" y="2421187"/>
            <a:ext cx="348259" cy="132705"/>
            <a:chOff x="1571625" y="2421187"/>
            <a:chExt cx="348259" cy="132705"/>
          </a:xfrm>
        </p:grpSpPr>
        <p:sp>
          <p:nvSpPr>
            <p:cNvPr id="206" name="SMARTInkShape-2731"/>
            <p:cNvSpPr/>
            <p:nvPr>
              <p:custDataLst>
                <p:tags r:id="rId62"/>
              </p:custDataLst>
            </p:nvPr>
          </p:nvSpPr>
          <p:spPr bwMode="auto">
            <a:xfrm>
              <a:off x="1821656" y="2446734"/>
              <a:ext cx="98228" cy="17861"/>
            </a:xfrm>
            <a:custGeom>
              <a:avLst/>
              <a:gdLst/>
              <a:ahLst/>
              <a:cxnLst/>
              <a:rect l="0" t="0" r="0" b="0"/>
              <a:pathLst>
                <a:path w="98228" h="17861">
                  <a:moveTo>
                    <a:pt x="98227" y="0"/>
                  </a:moveTo>
                  <a:lnTo>
                    <a:pt x="98227" y="0"/>
                  </a:lnTo>
                  <a:lnTo>
                    <a:pt x="62018" y="9714"/>
                  </a:lnTo>
                  <a:lnTo>
                    <a:pt x="32928" y="15446"/>
                  </a:lnTo>
                  <a:lnTo>
                    <a:pt x="0" y="178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7" name="SMARTInkShape-2732"/>
            <p:cNvSpPr/>
            <p:nvPr>
              <p:custDataLst>
                <p:tags r:id="rId63"/>
              </p:custDataLst>
            </p:nvPr>
          </p:nvSpPr>
          <p:spPr bwMode="auto">
            <a:xfrm>
              <a:off x="1571625" y="2421187"/>
              <a:ext cx="69906" cy="132705"/>
            </a:xfrm>
            <a:custGeom>
              <a:avLst/>
              <a:gdLst/>
              <a:ahLst/>
              <a:cxnLst/>
              <a:rect l="0" t="0" r="0" b="0"/>
              <a:pathLst>
                <a:path w="69906" h="132705">
                  <a:moveTo>
                    <a:pt x="0" y="7688"/>
                  </a:moveTo>
                  <a:lnTo>
                    <a:pt x="0" y="7688"/>
                  </a:lnTo>
                  <a:lnTo>
                    <a:pt x="4741" y="7688"/>
                  </a:lnTo>
                  <a:lnTo>
                    <a:pt x="9714" y="5042"/>
                  </a:lnTo>
                  <a:lnTo>
                    <a:pt x="16250" y="0"/>
                  </a:lnTo>
                  <a:lnTo>
                    <a:pt x="26864" y="3867"/>
                  </a:lnTo>
                  <a:lnTo>
                    <a:pt x="42576" y="20777"/>
                  </a:lnTo>
                  <a:lnTo>
                    <a:pt x="63679" y="58303"/>
                  </a:lnTo>
                  <a:lnTo>
                    <a:pt x="69905" y="89528"/>
                  </a:lnTo>
                  <a:lnTo>
                    <a:pt x="62508" y="13270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11" name="SMARTInkShape-Group1197"/>
          <p:cNvGrpSpPr/>
          <p:nvPr/>
        </p:nvGrpSpPr>
        <p:grpSpPr>
          <a:xfrm>
            <a:off x="2187773" y="2303859"/>
            <a:ext cx="437556" cy="89298"/>
            <a:chOff x="2187773" y="2303859"/>
            <a:chExt cx="437556" cy="89298"/>
          </a:xfrm>
        </p:grpSpPr>
        <p:sp>
          <p:nvSpPr>
            <p:cNvPr id="209" name="SMARTInkShape-2733"/>
            <p:cNvSpPr/>
            <p:nvPr>
              <p:custDataLst>
                <p:tags r:id="rId60"/>
              </p:custDataLst>
            </p:nvPr>
          </p:nvSpPr>
          <p:spPr bwMode="auto">
            <a:xfrm>
              <a:off x="2187773" y="2384227"/>
              <a:ext cx="80369" cy="8930"/>
            </a:xfrm>
            <a:custGeom>
              <a:avLst/>
              <a:gdLst/>
              <a:ahLst/>
              <a:cxnLst/>
              <a:rect l="0" t="0" r="0" b="0"/>
              <a:pathLst>
                <a:path w="80369" h="8930">
                  <a:moveTo>
                    <a:pt x="80368" y="0"/>
                  </a:moveTo>
                  <a:lnTo>
                    <a:pt x="80368" y="0"/>
                  </a:lnTo>
                  <a:lnTo>
                    <a:pt x="51227" y="2646"/>
                  </a:lnTo>
                  <a:lnTo>
                    <a:pt x="0" y="89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0" name="SMARTInkShape-2734"/>
            <p:cNvSpPr/>
            <p:nvPr>
              <p:custDataLst>
                <p:tags r:id="rId61"/>
              </p:custDataLst>
            </p:nvPr>
          </p:nvSpPr>
          <p:spPr bwMode="auto">
            <a:xfrm>
              <a:off x="2571750" y="2303859"/>
              <a:ext cx="53579" cy="8931"/>
            </a:xfrm>
            <a:custGeom>
              <a:avLst/>
              <a:gdLst/>
              <a:ahLst/>
              <a:cxnLst/>
              <a:rect l="0" t="0" r="0" b="0"/>
              <a:pathLst>
                <a:path w="53579" h="8931">
                  <a:moveTo>
                    <a:pt x="53578" y="0"/>
                  </a:moveTo>
                  <a:lnTo>
                    <a:pt x="53578" y="0"/>
                  </a:lnTo>
                  <a:lnTo>
                    <a:pt x="12826" y="6137"/>
                  </a:lnTo>
                  <a:lnTo>
                    <a:pt x="0" y="893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12" name="SMARTInkShape-2735"/>
          <p:cNvSpPr/>
          <p:nvPr>
            <p:custDataLst>
              <p:tags r:id="rId7"/>
            </p:custDataLst>
          </p:nvPr>
        </p:nvSpPr>
        <p:spPr bwMode="auto">
          <a:xfrm>
            <a:off x="2946797" y="2232422"/>
            <a:ext cx="125017" cy="8931"/>
          </a:xfrm>
          <a:custGeom>
            <a:avLst/>
            <a:gdLst/>
            <a:ahLst/>
            <a:cxnLst/>
            <a:rect l="0" t="0" r="0" b="0"/>
            <a:pathLst>
              <a:path w="125017" h="8931">
                <a:moveTo>
                  <a:pt x="125016" y="0"/>
                </a:moveTo>
                <a:lnTo>
                  <a:pt x="125016" y="0"/>
                </a:lnTo>
                <a:lnTo>
                  <a:pt x="86161" y="7068"/>
                </a:lnTo>
                <a:lnTo>
                  <a:pt x="52649" y="8378"/>
                </a:lnTo>
                <a:lnTo>
                  <a:pt x="0" y="893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18" name="SMARTInkShape-Group1199"/>
          <p:cNvGrpSpPr/>
          <p:nvPr/>
        </p:nvGrpSpPr>
        <p:grpSpPr>
          <a:xfrm>
            <a:off x="3321844" y="2152055"/>
            <a:ext cx="1187649" cy="88930"/>
            <a:chOff x="3321844" y="2152055"/>
            <a:chExt cx="1187649" cy="88930"/>
          </a:xfrm>
        </p:grpSpPr>
        <p:sp>
          <p:nvSpPr>
            <p:cNvPr id="213" name="SMARTInkShape-2736"/>
            <p:cNvSpPr/>
            <p:nvPr>
              <p:custDataLst>
                <p:tags r:id="rId55"/>
              </p:custDataLst>
            </p:nvPr>
          </p:nvSpPr>
          <p:spPr bwMode="auto">
            <a:xfrm>
              <a:off x="4304109" y="2152055"/>
              <a:ext cx="205384" cy="35719"/>
            </a:xfrm>
            <a:custGeom>
              <a:avLst/>
              <a:gdLst/>
              <a:ahLst/>
              <a:cxnLst/>
              <a:rect l="0" t="0" r="0" b="0"/>
              <a:pathLst>
                <a:path w="205384" h="35719">
                  <a:moveTo>
                    <a:pt x="205383" y="0"/>
                  </a:moveTo>
                  <a:lnTo>
                    <a:pt x="205383" y="0"/>
                  </a:lnTo>
                  <a:lnTo>
                    <a:pt x="167864" y="2646"/>
                  </a:lnTo>
                  <a:lnTo>
                    <a:pt x="129923" y="9094"/>
                  </a:lnTo>
                  <a:lnTo>
                    <a:pt x="85950" y="21249"/>
                  </a:lnTo>
                  <a:lnTo>
                    <a:pt x="45788" y="26687"/>
                  </a:lnTo>
                  <a:lnTo>
                    <a:pt x="0" y="3571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4" name="SMARTInkShape-2737"/>
            <p:cNvSpPr/>
            <p:nvPr>
              <p:custDataLst>
                <p:tags r:id="rId56"/>
              </p:custDataLst>
            </p:nvPr>
          </p:nvSpPr>
          <p:spPr bwMode="auto">
            <a:xfrm>
              <a:off x="4080867" y="2214563"/>
              <a:ext cx="116087" cy="8930"/>
            </a:xfrm>
            <a:custGeom>
              <a:avLst/>
              <a:gdLst/>
              <a:ahLst/>
              <a:cxnLst/>
              <a:rect l="0" t="0" r="0" b="0"/>
              <a:pathLst>
                <a:path w="116087" h="8930">
                  <a:moveTo>
                    <a:pt x="116086" y="0"/>
                  </a:moveTo>
                  <a:lnTo>
                    <a:pt x="116086" y="0"/>
                  </a:lnTo>
                  <a:lnTo>
                    <a:pt x="83540" y="7688"/>
                  </a:lnTo>
                  <a:lnTo>
                    <a:pt x="43891" y="8766"/>
                  </a:lnTo>
                  <a:lnTo>
                    <a:pt x="0" y="89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5" name="SMARTInkShape-2738"/>
            <p:cNvSpPr/>
            <p:nvPr>
              <p:custDataLst>
                <p:tags r:id="rId57"/>
              </p:custDataLst>
            </p:nvPr>
          </p:nvSpPr>
          <p:spPr bwMode="auto">
            <a:xfrm>
              <a:off x="3902273" y="2223492"/>
              <a:ext cx="116087" cy="17493"/>
            </a:xfrm>
            <a:custGeom>
              <a:avLst/>
              <a:gdLst/>
              <a:ahLst/>
              <a:cxnLst/>
              <a:rect l="0" t="0" r="0" b="0"/>
              <a:pathLst>
                <a:path w="116087" h="17493">
                  <a:moveTo>
                    <a:pt x="116086" y="8930"/>
                  </a:moveTo>
                  <a:lnTo>
                    <a:pt x="116086" y="8930"/>
                  </a:lnTo>
                  <a:lnTo>
                    <a:pt x="99305" y="15998"/>
                  </a:lnTo>
                  <a:lnTo>
                    <a:pt x="81794" y="17492"/>
                  </a:lnTo>
                  <a:lnTo>
                    <a:pt x="73394" y="15050"/>
                  </a:lnTo>
                  <a:lnTo>
                    <a:pt x="66355" y="11650"/>
                  </a:lnTo>
                  <a:lnTo>
                    <a:pt x="53836" y="973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6" name="SMARTInkShape-2739"/>
            <p:cNvSpPr/>
            <p:nvPr>
              <p:custDataLst>
                <p:tags r:id="rId58"/>
              </p:custDataLst>
            </p:nvPr>
          </p:nvSpPr>
          <p:spPr bwMode="auto">
            <a:xfrm>
              <a:off x="3321844" y="2205633"/>
              <a:ext cx="107157" cy="1"/>
            </a:xfrm>
            <a:custGeom>
              <a:avLst/>
              <a:gdLst/>
              <a:ahLst/>
              <a:cxnLst/>
              <a:rect l="0" t="0" r="0" b="0"/>
              <a:pathLst>
                <a:path w="107157" h="1">
                  <a:moveTo>
                    <a:pt x="107156" y="0"/>
                  </a:moveTo>
                  <a:lnTo>
                    <a:pt x="107156" y="0"/>
                  </a:lnTo>
                  <a:lnTo>
                    <a:pt x="65129" y="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7" name="SMARTInkShape-2740"/>
            <p:cNvSpPr/>
            <p:nvPr>
              <p:custDataLst>
                <p:tags r:id="rId59"/>
              </p:custDataLst>
            </p:nvPr>
          </p:nvSpPr>
          <p:spPr bwMode="auto">
            <a:xfrm>
              <a:off x="3616523" y="2205633"/>
              <a:ext cx="178595" cy="26790"/>
            </a:xfrm>
            <a:custGeom>
              <a:avLst/>
              <a:gdLst/>
              <a:ahLst/>
              <a:cxnLst/>
              <a:rect l="0" t="0" r="0" b="0"/>
              <a:pathLst>
                <a:path w="178595" h="26790">
                  <a:moveTo>
                    <a:pt x="178594" y="26789"/>
                  </a:moveTo>
                  <a:lnTo>
                    <a:pt x="178594" y="26789"/>
                  </a:lnTo>
                  <a:lnTo>
                    <a:pt x="169481" y="25797"/>
                  </a:lnTo>
                  <a:lnTo>
                    <a:pt x="130353" y="18687"/>
                  </a:lnTo>
                  <a:lnTo>
                    <a:pt x="94872" y="15377"/>
                  </a:lnTo>
                  <a:lnTo>
                    <a:pt x="51520" y="878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27" name="SMARTInkShape-Group1200"/>
          <p:cNvGrpSpPr/>
          <p:nvPr/>
        </p:nvGrpSpPr>
        <p:grpSpPr>
          <a:xfrm>
            <a:off x="3791385" y="2206011"/>
            <a:ext cx="735968" cy="553263"/>
            <a:chOff x="3791385" y="2206011"/>
            <a:chExt cx="735968" cy="553263"/>
          </a:xfrm>
        </p:grpSpPr>
        <p:sp>
          <p:nvSpPr>
            <p:cNvPr id="219" name="SMARTInkShape-2741"/>
            <p:cNvSpPr/>
            <p:nvPr>
              <p:custDataLst>
                <p:tags r:id="rId47"/>
              </p:custDataLst>
            </p:nvPr>
          </p:nvSpPr>
          <p:spPr bwMode="auto">
            <a:xfrm>
              <a:off x="4250531" y="2536031"/>
              <a:ext cx="5146" cy="223243"/>
            </a:xfrm>
            <a:custGeom>
              <a:avLst/>
              <a:gdLst/>
              <a:ahLst/>
              <a:cxnLst/>
              <a:rect l="0" t="0" r="0" b="0"/>
              <a:pathLst>
                <a:path w="5146" h="223243">
                  <a:moveTo>
                    <a:pt x="0" y="0"/>
                  </a:moveTo>
                  <a:lnTo>
                    <a:pt x="0" y="0"/>
                  </a:lnTo>
                  <a:lnTo>
                    <a:pt x="5145" y="43748"/>
                  </a:lnTo>
                  <a:lnTo>
                    <a:pt x="1966" y="84841"/>
                  </a:lnTo>
                  <a:lnTo>
                    <a:pt x="582" y="125459"/>
                  </a:lnTo>
                  <a:lnTo>
                    <a:pt x="115" y="163762"/>
                  </a:lnTo>
                  <a:lnTo>
                    <a:pt x="0" y="22324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0" name="SMARTInkShape-2742"/>
            <p:cNvSpPr/>
            <p:nvPr>
              <p:custDataLst>
                <p:tags r:id="rId48"/>
              </p:custDataLst>
            </p:nvPr>
          </p:nvSpPr>
          <p:spPr bwMode="auto">
            <a:xfrm>
              <a:off x="4322569" y="2519585"/>
              <a:ext cx="88171" cy="226890"/>
            </a:xfrm>
            <a:custGeom>
              <a:avLst/>
              <a:gdLst/>
              <a:ahLst/>
              <a:cxnLst/>
              <a:rect l="0" t="0" r="0" b="0"/>
              <a:pathLst>
                <a:path w="88171" h="226890">
                  <a:moveTo>
                    <a:pt x="17259" y="61095"/>
                  </a:moveTo>
                  <a:lnTo>
                    <a:pt x="17259" y="61095"/>
                  </a:lnTo>
                  <a:lnTo>
                    <a:pt x="12519" y="61095"/>
                  </a:lnTo>
                  <a:lnTo>
                    <a:pt x="11122" y="62087"/>
                  </a:lnTo>
                  <a:lnTo>
                    <a:pt x="10191" y="63740"/>
                  </a:lnTo>
                  <a:lnTo>
                    <a:pt x="9570" y="65835"/>
                  </a:lnTo>
                  <a:lnTo>
                    <a:pt x="8165" y="67232"/>
                  </a:lnTo>
                  <a:lnTo>
                    <a:pt x="3957" y="68783"/>
                  </a:lnTo>
                  <a:lnTo>
                    <a:pt x="2438" y="71181"/>
                  </a:lnTo>
                  <a:lnTo>
                    <a:pt x="0" y="89288"/>
                  </a:lnTo>
                  <a:lnTo>
                    <a:pt x="2223" y="111451"/>
                  </a:lnTo>
                  <a:lnTo>
                    <a:pt x="7123" y="154496"/>
                  </a:lnTo>
                  <a:lnTo>
                    <a:pt x="12964" y="197099"/>
                  </a:lnTo>
                  <a:lnTo>
                    <a:pt x="25467" y="217699"/>
                  </a:lnTo>
                  <a:lnTo>
                    <a:pt x="36121" y="224954"/>
                  </a:lnTo>
                  <a:lnTo>
                    <a:pt x="41740" y="226889"/>
                  </a:lnTo>
                  <a:lnTo>
                    <a:pt x="46478" y="226194"/>
                  </a:lnTo>
                  <a:lnTo>
                    <a:pt x="50629" y="223747"/>
                  </a:lnTo>
                  <a:lnTo>
                    <a:pt x="54389" y="220131"/>
                  </a:lnTo>
                  <a:lnTo>
                    <a:pt x="76699" y="177918"/>
                  </a:lnTo>
                  <a:lnTo>
                    <a:pt x="84701" y="142232"/>
                  </a:lnTo>
                  <a:lnTo>
                    <a:pt x="86921" y="111046"/>
                  </a:lnTo>
                  <a:lnTo>
                    <a:pt x="88170" y="74242"/>
                  </a:lnTo>
                  <a:lnTo>
                    <a:pt x="82456" y="36131"/>
                  </a:lnTo>
                  <a:lnTo>
                    <a:pt x="80962" y="21557"/>
                  </a:lnTo>
                  <a:lnTo>
                    <a:pt x="75006" y="8465"/>
                  </a:lnTo>
                  <a:lnTo>
                    <a:pt x="70640" y="2196"/>
                  </a:lnTo>
                  <a:lnTo>
                    <a:pt x="64753" y="0"/>
                  </a:lnTo>
                  <a:lnTo>
                    <a:pt x="50274" y="2853"/>
                  </a:lnTo>
                  <a:lnTo>
                    <a:pt x="8329" y="3430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1" name="SMARTInkShape-2743"/>
            <p:cNvSpPr/>
            <p:nvPr>
              <p:custDataLst>
                <p:tags r:id="rId49"/>
              </p:custDataLst>
            </p:nvPr>
          </p:nvSpPr>
          <p:spPr bwMode="auto">
            <a:xfrm>
              <a:off x="4404196" y="2368150"/>
              <a:ext cx="76131" cy="158953"/>
            </a:xfrm>
            <a:custGeom>
              <a:avLst/>
              <a:gdLst/>
              <a:ahLst/>
              <a:cxnLst/>
              <a:rect l="0" t="0" r="0" b="0"/>
              <a:pathLst>
                <a:path w="76131" h="158953">
                  <a:moveTo>
                    <a:pt x="69577" y="42866"/>
                  </a:moveTo>
                  <a:lnTo>
                    <a:pt x="69577" y="42866"/>
                  </a:lnTo>
                  <a:lnTo>
                    <a:pt x="64837" y="42866"/>
                  </a:lnTo>
                  <a:lnTo>
                    <a:pt x="59864" y="37574"/>
                  </a:lnTo>
                  <a:lnTo>
                    <a:pt x="45365" y="16396"/>
                  </a:lnTo>
                  <a:lnTo>
                    <a:pt x="42939" y="0"/>
                  </a:lnTo>
                  <a:lnTo>
                    <a:pt x="41897" y="398"/>
                  </a:lnTo>
                  <a:lnTo>
                    <a:pt x="25632" y="15543"/>
                  </a:lnTo>
                  <a:lnTo>
                    <a:pt x="4416" y="56722"/>
                  </a:lnTo>
                  <a:lnTo>
                    <a:pt x="0" y="70563"/>
                  </a:lnTo>
                  <a:lnTo>
                    <a:pt x="372" y="74229"/>
                  </a:lnTo>
                  <a:lnTo>
                    <a:pt x="3431" y="80948"/>
                  </a:lnTo>
                  <a:lnTo>
                    <a:pt x="6629" y="82145"/>
                  </a:lnTo>
                  <a:lnTo>
                    <a:pt x="28664" y="82227"/>
                  </a:lnTo>
                  <a:lnTo>
                    <a:pt x="56645" y="91210"/>
                  </a:lnTo>
                  <a:lnTo>
                    <a:pt x="66475" y="102055"/>
                  </a:lnTo>
                  <a:lnTo>
                    <a:pt x="74942" y="119604"/>
                  </a:lnTo>
                  <a:lnTo>
                    <a:pt x="76130" y="123790"/>
                  </a:lnTo>
                  <a:lnTo>
                    <a:pt x="74805" y="133733"/>
                  </a:lnTo>
                  <a:lnTo>
                    <a:pt x="73062" y="139163"/>
                  </a:lnTo>
                  <a:lnTo>
                    <a:pt x="42788" y="15895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2" name="SMARTInkShape-2744"/>
            <p:cNvSpPr/>
            <p:nvPr>
              <p:custDataLst>
                <p:tags r:id="rId50"/>
              </p:custDataLst>
            </p:nvPr>
          </p:nvSpPr>
          <p:spPr bwMode="auto">
            <a:xfrm>
              <a:off x="4045148" y="2634258"/>
              <a:ext cx="89298" cy="25072"/>
            </a:xfrm>
            <a:custGeom>
              <a:avLst/>
              <a:gdLst/>
              <a:ahLst/>
              <a:cxnLst/>
              <a:rect l="0" t="0" r="0" b="0"/>
              <a:pathLst>
                <a:path w="89298" h="25072">
                  <a:moveTo>
                    <a:pt x="0" y="0"/>
                  </a:moveTo>
                  <a:lnTo>
                    <a:pt x="0" y="0"/>
                  </a:lnTo>
                  <a:lnTo>
                    <a:pt x="0" y="20991"/>
                  </a:lnTo>
                  <a:lnTo>
                    <a:pt x="2977" y="22923"/>
                  </a:lnTo>
                  <a:lnTo>
                    <a:pt x="14222" y="25071"/>
                  </a:lnTo>
                  <a:lnTo>
                    <a:pt x="89297" y="893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3" name="SMARTInkShape-2745"/>
            <p:cNvSpPr/>
            <p:nvPr>
              <p:custDataLst>
                <p:tags r:id="rId51"/>
              </p:custDataLst>
            </p:nvPr>
          </p:nvSpPr>
          <p:spPr bwMode="auto">
            <a:xfrm>
              <a:off x="4018359" y="2553891"/>
              <a:ext cx="80369" cy="16510"/>
            </a:xfrm>
            <a:custGeom>
              <a:avLst/>
              <a:gdLst/>
              <a:ahLst/>
              <a:cxnLst/>
              <a:rect l="0" t="0" r="0" b="0"/>
              <a:pathLst>
                <a:path w="80369" h="16510">
                  <a:moveTo>
                    <a:pt x="0" y="0"/>
                  </a:moveTo>
                  <a:lnTo>
                    <a:pt x="0" y="0"/>
                  </a:lnTo>
                  <a:lnTo>
                    <a:pt x="0" y="4740"/>
                  </a:lnTo>
                  <a:lnTo>
                    <a:pt x="993" y="6136"/>
                  </a:lnTo>
                  <a:lnTo>
                    <a:pt x="2646" y="7067"/>
                  </a:lnTo>
                  <a:lnTo>
                    <a:pt x="4741" y="7688"/>
                  </a:lnTo>
                  <a:lnTo>
                    <a:pt x="16224" y="14821"/>
                  </a:lnTo>
                  <a:lnTo>
                    <a:pt x="25732" y="16509"/>
                  </a:lnTo>
                  <a:lnTo>
                    <a:pt x="62648" y="10052"/>
                  </a:lnTo>
                  <a:lnTo>
                    <a:pt x="80368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4" name="SMARTInkShape-2746"/>
            <p:cNvSpPr/>
            <p:nvPr>
              <p:custDataLst>
                <p:tags r:id="rId52"/>
              </p:custDataLst>
            </p:nvPr>
          </p:nvSpPr>
          <p:spPr bwMode="auto">
            <a:xfrm>
              <a:off x="3791385" y="2528884"/>
              <a:ext cx="146608" cy="188112"/>
            </a:xfrm>
            <a:custGeom>
              <a:avLst/>
              <a:gdLst/>
              <a:ahLst/>
              <a:cxnLst/>
              <a:rect l="0" t="0" r="0" b="0"/>
              <a:pathLst>
                <a:path w="146608" h="188112">
                  <a:moveTo>
                    <a:pt x="57310" y="42866"/>
                  </a:moveTo>
                  <a:lnTo>
                    <a:pt x="57310" y="42866"/>
                  </a:lnTo>
                  <a:lnTo>
                    <a:pt x="57310" y="33385"/>
                  </a:lnTo>
                  <a:lnTo>
                    <a:pt x="54665" y="26084"/>
                  </a:lnTo>
                  <a:lnTo>
                    <a:pt x="51173" y="19533"/>
                  </a:lnTo>
                  <a:lnTo>
                    <a:pt x="48933" y="7242"/>
                  </a:lnTo>
                  <a:lnTo>
                    <a:pt x="48748" y="4234"/>
                  </a:lnTo>
                  <a:lnTo>
                    <a:pt x="47633" y="2228"/>
                  </a:lnTo>
                  <a:lnTo>
                    <a:pt x="45898" y="891"/>
                  </a:lnTo>
                  <a:lnTo>
                    <a:pt x="43749" y="0"/>
                  </a:lnTo>
                  <a:lnTo>
                    <a:pt x="41324" y="2382"/>
                  </a:lnTo>
                  <a:lnTo>
                    <a:pt x="22659" y="40401"/>
                  </a:lnTo>
                  <a:lnTo>
                    <a:pt x="10884" y="78406"/>
                  </a:lnTo>
                  <a:lnTo>
                    <a:pt x="0" y="116289"/>
                  </a:lnTo>
                  <a:lnTo>
                    <a:pt x="4170" y="148516"/>
                  </a:lnTo>
                  <a:lnTo>
                    <a:pt x="16540" y="179231"/>
                  </a:lnTo>
                  <a:lnTo>
                    <a:pt x="23646" y="187809"/>
                  </a:lnTo>
                  <a:lnTo>
                    <a:pt x="27922" y="188111"/>
                  </a:lnTo>
                  <a:lnTo>
                    <a:pt x="37965" y="183157"/>
                  </a:lnTo>
                  <a:lnTo>
                    <a:pt x="50035" y="169210"/>
                  </a:lnTo>
                  <a:lnTo>
                    <a:pt x="66066" y="128516"/>
                  </a:lnTo>
                  <a:lnTo>
                    <a:pt x="73971" y="89570"/>
                  </a:lnTo>
                  <a:lnTo>
                    <a:pt x="77579" y="45624"/>
                  </a:lnTo>
                  <a:lnTo>
                    <a:pt x="83845" y="12085"/>
                  </a:lnTo>
                  <a:lnTo>
                    <a:pt x="83986" y="13641"/>
                  </a:lnTo>
                  <a:lnTo>
                    <a:pt x="84089" y="50202"/>
                  </a:lnTo>
                  <a:lnTo>
                    <a:pt x="84096" y="87593"/>
                  </a:lnTo>
                  <a:lnTo>
                    <a:pt x="88839" y="115870"/>
                  </a:lnTo>
                  <a:lnTo>
                    <a:pt x="101268" y="136816"/>
                  </a:lnTo>
                  <a:lnTo>
                    <a:pt x="146607" y="15002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5" name="SMARTInkShape-2747"/>
            <p:cNvSpPr/>
            <p:nvPr>
              <p:custDataLst>
                <p:tags r:id="rId53"/>
              </p:custDataLst>
            </p:nvPr>
          </p:nvSpPr>
          <p:spPr bwMode="auto">
            <a:xfrm>
              <a:off x="4028175" y="2206011"/>
              <a:ext cx="43277" cy="60337"/>
            </a:xfrm>
            <a:custGeom>
              <a:avLst/>
              <a:gdLst/>
              <a:ahLst/>
              <a:cxnLst/>
              <a:rect l="0" t="0" r="0" b="0"/>
              <a:pathLst>
                <a:path w="43277" h="60337">
                  <a:moveTo>
                    <a:pt x="25903" y="26411"/>
                  </a:moveTo>
                  <a:lnTo>
                    <a:pt x="25903" y="26411"/>
                  </a:lnTo>
                  <a:lnTo>
                    <a:pt x="25903" y="8951"/>
                  </a:lnTo>
                  <a:lnTo>
                    <a:pt x="17341" y="0"/>
                  </a:lnTo>
                  <a:lnTo>
                    <a:pt x="3680" y="12934"/>
                  </a:lnTo>
                  <a:lnTo>
                    <a:pt x="1144" y="18106"/>
                  </a:lnTo>
                  <a:lnTo>
                    <a:pt x="467" y="20874"/>
                  </a:lnTo>
                  <a:lnTo>
                    <a:pt x="1009" y="23712"/>
                  </a:lnTo>
                  <a:lnTo>
                    <a:pt x="4255" y="29511"/>
                  </a:lnTo>
                  <a:lnTo>
                    <a:pt x="6511" y="31454"/>
                  </a:lnTo>
                  <a:lnTo>
                    <a:pt x="11662" y="33613"/>
                  </a:lnTo>
                  <a:lnTo>
                    <a:pt x="13433" y="35181"/>
                  </a:lnTo>
                  <a:lnTo>
                    <a:pt x="16507" y="42877"/>
                  </a:lnTo>
                  <a:lnTo>
                    <a:pt x="19412" y="43651"/>
                  </a:lnTo>
                  <a:lnTo>
                    <a:pt x="24621" y="44148"/>
                  </a:lnTo>
                  <a:lnTo>
                    <a:pt x="30264" y="39493"/>
                  </a:lnTo>
                  <a:lnTo>
                    <a:pt x="38219" y="27090"/>
                  </a:lnTo>
                  <a:lnTo>
                    <a:pt x="43276" y="10636"/>
                  </a:lnTo>
                  <a:lnTo>
                    <a:pt x="40900" y="6832"/>
                  </a:lnTo>
                  <a:lnTo>
                    <a:pt x="38878" y="4429"/>
                  </a:lnTo>
                  <a:lnTo>
                    <a:pt x="36537" y="3819"/>
                  </a:lnTo>
                  <a:lnTo>
                    <a:pt x="33985" y="4404"/>
                  </a:lnTo>
                  <a:lnTo>
                    <a:pt x="25652" y="9968"/>
                  </a:lnTo>
                  <a:lnTo>
                    <a:pt x="5842" y="29758"/>
                  </a:lnTo>
                  <a:lnTo>
                    <a:pt x="2105" y="37159"/>
                  </a:lnTo>
                  <a:lnTo>
                    <a:pt x="0" y="46903"/>
                  </a:lnTo>
                  <a:lnTo>
                    <a:pt x="2154" y="53047"/>
                  </a:lnTo>
                  <a:lnTo>
                    <a:pt x="4117" y="56075"/>
                  </a:lnTo>
                  <a:lnTo>
                    <a:pt x="6418" y="58093"/>
                  </a:lnTo>
                  <a:lnTo>
                    <a:pt x="11621" y="60336"/>
                  </a:lnTo>
                  <a:lnTo>
                    <a:pt x="13405" y="59941"/>
                  </a:lnTo>
                  <a:lnTo>
                    <a:pt x="14595" y="58686"/>
                  </a:lnTo>
                  <a:lnTo>
                    <a:pt x="23833" y="34254"/>
                  </a:lnTo>
                  <a:lnTo>
                    <a:pt x="25867" y="10084"/>
                  </a:lnTo>
                  <a:lnTo>
                    <a:pt x="25903" y="3534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6" name="SMARTInkShape-2748"/>
            <p:cNvSpPr/>
            <p:nvPr>
              <p:custDataLst>
                <p:tags r:id="rId54"/>
              </p:custDataLst>
            </p:nvPr>
          </p:nvSpPr>
          <p:spPr bwMode="auto">
            <a:xfrm>
              <a:off x="4429125" y="2339578"/>
              <a:ext cx="98228" cy="17861"/>
            </a:xfrm>
            <a:custGeom>
              <a:avLst/>
              <a:gdLst/>
              <a:ahLst/>
              <a:cxnLst/>
              <a:rect l="0" t="0" r="0" b="0"/>
              <a:pathLst>
                <a:path w="98228" h="17861">
                  <a:moveTo>
                    <a:pt x="0" y="17860"/>
                  </a:moveTo>
                  <a:lnTo>
                    <a:pt x="0" y="17860"/>
                  </a:lnTo>
                  <a:lnTo>
                    <a:pt x="37592" y="16867"/>
                  </a:lnTo>
                  <a:lnTo>
                    <a:pt x="9822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28" name="SMARTInkShape-2749"/>
          <p:cNvSpPr/>
          <p:nvPr>
            <p:custDataLst>
              <p:tags r:id="rId8"/>
            </p:custDataLst>
          </p:nvPr>
        </p:nvSpPr>
        <p:spPr bwMode="auto">
          <a:xfrm>
            <a:off x="3786740" y="4554229"/>
            <a:ext cx="463173" cy="526764"/>
          </a:xfrm>
          <a:custGeom>
            <a:avLst/>
            <a:gdLst/>
            <a:ahLst/>
            <a:cxnLst/>
            <a:rect l="0" t="0" r="0" b="0"/>
            <a:pathLst>
              <a:path w="463173" h="526764">
                <a:moveTo>
                  <a:pt x="61955" y="473185"/>
                </a:moveTo>
                <a:lnTo>
                  <a:pt x="61955" y="473185"/>
                </a:lnTo>
                <a:lnTo>
                  <a:pt x="61955" y="489434"/>
                </a:lnTo>
                <a:lnTo>
                  <a:pt x="71436" y="495308"/>
                </a:lnTo>
                <a:lnTo>
                  <a:pt x="101531" y="499052"/>
                </a:lnTo>
                <a:lnTo>
                  <a:pt x="138284" y="499701"/>
                </a:lnTo>
                <a:lnTo>
                  <a:pt x="174750" y="498901"/>
                </a:lnTo>
                <a:lnTo>
                  <a:pt x="217336" y="492890"/>
                </a:lnTo>
                <a:lnTo>
                  <a:pt x="259666" y="486669"/>
                </a:lnTo>
                <a:lnTo>
                  <a:pt x="302534" y="475885"/>
                </a:lnTo>
                <a:lnTo>
                  <a:pt x="342898" y="466847"/>
                </a:lnTo>
                <a:lnTo>
                  <a:pt x="382974" y="464596"/>
                </a:lnTo>
                <a:lnTo>
                  <a:pt x="416723" y="464269"/>
                </a:lnTo>
                <a:lnTo>
                  <a:pt x="417530" y="463272"/>
                </a:lnTo>
                <a:lnTo>
                  <a:pt x="418426" y="459519"/>
                </a:lnTo>
                <a:lnTo>
                  <a:pt x="419080" y="418407"/>
                </a:lnTo>
                <a:lnTo>
                  <a:pt x="426202" y="374800"/>
                </a:lnTo>
                <a:lnTo>
                  <a:pt x="430165" y="342831"/>
                </a:lnTo>
                <a:lnTo>
                  <a:pt x="437622" y="307231"/>
                </a:lnTo>
                <a:lnTo>
                  <a:pt x="446116" y="272539"/>
                </a:lnTo>
                <a:lnTo>
                  <a:pt x="452270" y="230841"/>
                </a:lnTo>
                <a:lnTo>
                  <a:pt x="456739" y="192359"/>
                </a:lnTo>
                <a:lnTo>
                  <a:pt x="461702" y="156813"/>
                </a:lnTo>
                <a:lnTo>
                  <a:pt x="463172" y="117508"/>
                </a:lnTo>
                <a:lnTo>
                  <a:pt x="458928" y="73411"/>
                </a:lnTo>
                <a:lnTo>
                  <a:pt x="450478" y="38069"/>
                </a:lnTo>
                <a:lnTo>
                  <a:pt x="426214" y="7581"/>
                </a:lnTo>
                <a:lnTo>
                  <a:pt x="414348" y="3320"/>
                </a:lnTo>
                <a:lnTo>
                  <a:pt x="377736" y="585"/>
                </a:lnTo>
                <a:lnTo>
                  <a:pt x="334695" y="0"/>
                </a:lnTo>
                <a:lnTo>
                  <a:pt x="295085" y="4669"/>
                </a:lnTo>
                <a:lnTo>
                  <a:pt x="258141" y="12345"/>
                </a:lnTo>
                <a:lnTo>
                  <a:pt x="215471" y="22836"/>
                </a:lnTo>
                <a:lnTo>
                  <a:pt x="175734" y="31229"/>
                </a:lnTo>
                <a:lnTo>
                  <a:pt x="134701" y="46667"/>
                </a:lnTo>
                <a:lnTo>
                  <a:pt x="96940" y="60263"/>
                </a:lnTo>
                <a:lnTo>
                  <a:pt x="54939" y="78383"/>
                </a:lnTo>
                <a:lnTo>
                  <a:pt x="19043" y="90904"/>
                </a:lnTo>
                <a:lnTo>
                  <a:pt x="5744" y="101450"/>
                </a:lnTo>
                <a:lnTo>
                  <a:pt x="2246" y="107216"/>
                </a:lnTo>
                <a:lnTo>
                  <a:pt x="277" y="118687"/>
                </a:lnTo>
                <a:lnTo>
                  <a:pt x="0" y="123744"/>
                </a:lnTo>
                <a:lnTo>
                  <a:pt x="14873" y="165515"/>
                </a:lnTo>
                <a:lnTo>
                  <a:pt x="24055" y="205935"/>
                </a:lnTo>
                <a:lnTo>
                  <a:pt x="30546" y="245880"/>
                </a:lnTo>
                <a:lnTo>
                  <a:pt x="33797" y="280269"/>
                </a:lnTo>
                <a:lnTo>
                  <a:pt x="34761" y="315593"/>
                </a:lnTo>
                <a:lnTo>
                  <a:pt x="35046" y="351195"/>
                </a:lnTo>
                <a:lnTo>
                  <a:pt x="35131" y="386879"/>
                </a:lnTo>
                <a:lnTo>
                  <a:pt x="35156" y="422587"/>
                </a:lnTo>
                <a:lnTo>
                  <a:pt x="35163" y="458303"/>
                </a:lnTo>
                <a:lnTo>
                  <a:pt x="29029" y="497806"/>
                </a:lnTo>
                <a:lnTo>
                  <a:pt x="26237" y="526763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31" name="SMARTInkShape-Group1202"/>
          <p:cNvGrpSpPr/>
          <p:nvPr/>
        </p:nvGrpSpPr>
        <p:grpSpPr>
          <a:xfrm>
            <a:off x="3000375" y="4259461"/>
            <a:ext cx="1292937" cy="151806"/>
            <a:chOff x="3000375" y="4259461"/>
            <a:chExt cx="1292937" cy="151806"/>
          </a:xfrm>
        </p:grpSpPr>
        <p:sp>
          <p:nvSpPr>
            <p:cNvPr id="229" name="SMARTInkShape-2750"/>
            <p:cNvSpPr/>
            <p:nvPr>
              <p:custDataLst>
                <p:tags r:id="rId45"/>
              </p:custDataLst>
            </p:nvPr>
          </p:nvSpPr>
          <p:spPr bwMode="auto">
            <a:xfrm>
              <a:off x="4223742" y="4259461"/>
              <a:ext cx="69570" cy="151806"/>
            </a:xfrm>
            <a:custGeom>
              <a:avLst/>
              <a:gdLst/>
              <a:ahLst/>
              <a:cxnLst/>
              <a:rect l="0" t="0" r="0" b="0"/>
              <a:pathLst>
                <a:path w="69570" h="151806">
                  <a:moveTo>
                    <a:pt x="17860" y="0"/>
                  </a:moveTo>
                  <a:lnTo>
                    <a:pt x="17860" y="0"/>
                  </a:lnTo>
                  <a:lnTo>
                    <a:pt x="17860" y="12429"/>
                  </a:lnTo>
                  <a:lnTo>
                    <a:pt x="20505" y="18091"/>
                  </a:lnTo>
                  <a:lnTo>
                    <a:pt x="30288" y="29811"/>
                  </a:lnTo>
                  <a:lnTo>
                    <a:pt x="58735" y="49612"/>
                  </a:lnTo>
                  <a:lnTo>
                    <a:pt x="65130" y="51815"/>
                  </a:lnTo>
                  <a:lnTo>
                    <a:pt x="67233" y="53395"/>
                  </a:lnTo>
                  <a:lnTo>
                    <a:pt x="69569" y="57796"/>
                  </a:lnTo>
                  <a:lnTo>
                    <a:pt x="66143" y="75333"/>
                  </a:lnTo>
                  <a:lnTo>
                    <a:pt x="42831" y="106934"/>
                  </a:lnTo>
                  <a:lnTo>
                    <a:pt x="0" y="15180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0" name="SMARTInkShape-2751"/>
            <p:cNvSpPr/>
            <p:nvPr>
              <p:custDataLst>
                <p:tags r:id="rId46"/>
              </p:custDataLst>
            </p:nvPr>
          </p:nvSpPr>
          <p:spPr bwMode="auto">
            <a:xfrm>
              <a:off x="3000375" y="4316824"/>
              <a:ext cx="1268017" cy="40701"/>
            </a:xfrm>
            <a:custGeom>
              <a:avLst/>
              <a:gdLst/>
              <a:ahLst/>
              <a:cxnLst/>
              <a:rect l="0" t="0" r="0" b="0"/>
              <a:pathLst>
                <a:path w="1268017" h="40701">
                  <a:moveTo>
                    <a:pt x="0" y="5145"/>
                  </a:moveTo>
                  <a:lnTo>
                    <a:pt x="0" y="5145"/>
                  </a:lnTo>
                  <a:lnTo>
                    <a:pt x="0" y="0"/>
                  </a:lnTo>
                  <a:lnTo>
                    <a:pt x="0" y="4271"/>
                  </a:lnTo>
                  <a:lnTo>
                    <a:pt x="13266" y="5964"/>
                  </a:lnTo>
                  <a:lnTo>
                    <a:pt x="24326" y="11230"/>
                  </a:lnTo>
                  <a:lnTo>
                    <a:pt x="65283" y="13700"/>
                  </a:lnTo>
                  <a:lnTo>
                    <a:pt x="106933" y="21129"/>
                  </a:lnTo>
                  <a:lnTo>
                    <a:pt x="147057" y="29505"/>
                  </a:lnTo>
                  <a:lnTo>
                    <a:pt x="184160" y="31454"/>
                  </a:lnTo>
                  <a:lnTo>
                    <a:pt x="228715" y="37976"/>
                  </a:lnTo>
                  <a:lnTo>
                    <a:pt x="272499" y="40293"/>
                  </a:lnTo>
                  <a:lnTo>
                    <a:pt x="308613" y="38049"/>
                  </a:lnTo>
                  <a:lnTo>
                    <a:pt x="343457" y="33746"/>
                  </a:lnTo>
                  <a:lnTo>
                    <a:pt x="387845" y="32470"/>
                  </a:lnTo>
                  <a:lnTo>
                    <a:pt x="424392" y="32172"/>
                  </a:lnTo>
                  <a:lnTo>
                    <a:pt x="446639" y="32093"/>
                  </a:lnTo>
                  <a:lnTo>
                    <a:pt x="491201" y="32004"/>
                  </a:lnTo>
                  <a:lnTo>
                    <a:pt x="527543" y="31965"/>
                  </a:lnTo>
                  <a:lnTo>
                    <a:pt x="571154" y="31943"/>
                  </a:lnTo>
                  <a:lnTo>
                    <a:pt x="609171" y="38072"/>
                  </a:lnTo>
                  <a:lnTo>
                    <a:pt x="643406" y="40036"/>
                  </a:lnTo>
                  <a:lnTo>
                    <a:pt x="673904" y="40496"/>
                  </a:lnTo>
                  <a:lnTo>
                    <a:pt x="707302" y="40700"/>
                  </a:lnTo>
                  <a:lnTo>
                    <a:pt x="740005" y="39799"/>
                  </a:lnTo>
                  <a:lnTo>
                    <a:pt x="782713" y="34705"/>
                  </a:lnTo>
                  <a:lnTo>
                    <a:pt x="815193" y="33166"/>
                  </a:lnTo>
                  <a:lnTo>
                    <a:pt x="857467" y="32299"/>
                  </a:lnTo>
                  <a:lnTo>
                    <a:pt x="890387" y="32042"/>
                  </a:lnTo>
                  <a:lnTo>
                    <a:pt x="933214" y="27226"/>
                  </a:lnTo>
                  <a:lnTo>
                    <a:pt x="969386" y="24255"/>
                  </a:lnTo>
                  <a:lnTo>
                    <a:pt x="1013176" y="23375"/>
                  </a:lnTo>
                  <a:lnTo>
                    <a:pt x="1046605" y="23168"/>
                  </a:lnTo>
                  <a:lnTo>
                    <a:pt x="1080314" y="23077"/>
                  </a:lnTo>
                  <a:lnTo>
                    <a:pt x="1124206" y="22034"/>
                  </a:lnTo>
                  <a:lnTo>
                    <a:pt x="1163614" y="15941"/>
                  </a:lnTo>
                  <a:lnTo>
                    <a:pt x="1197394" y="14627"/>
                  </a:lnTo>
                  <a:lnTo>
                    <a:pt x="1241592" y="14122"/>
                  </a:lnTo>
                  <a:lnTo>
                    <a:pt x="1268016" y="1407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32" name="SMARTInkShape-2752"/>
          <p:cNvSpPr/>
          <p:nvPr>
            <p:custDataLst>
              <p:tags r:id="rId9"/>
            </p:custDataLst>
          </p:nvPr>
        </p:nvSpPr>
        <p:spPr bwMode="auto">
          <a:xfrm>
            <a:off x="8876257" y="3321844"/>
            <a:ext cx="123626" cy="214154"/>
          </a:xfrm>
          <a:custGeom>
            <a:avLst/>
            <a:gdLst/>
            <a:ahLst/>
            <a:cxnLst/>
            <a:rect l="0" t="0" r="0" b="0"/>
            <a:pathLst>
              <a:path w="123626" h="214154">
                <a:moveTo>
                  <a:pt x="53431" y="0"/>
                </a:moveTo>
                <a:lnTo>
                  <a:pt x="53431" y="0"/>
                </a:lnTo>
                <a:lnTo>
                  <a:pt x="53431" y="4740"/>
                </a:lnTo>
                <a:lnTo>
                  <a:pt x="48690" y="17169"/>
                </a:lnTo>
                <a:lnTo>
                  <a:pt x="37984" y="35236"/>
                </a:lnTo>
                <a:lnTo>
                  <a:pt x="37180" y="38373"/>
                </a:lnTo>
                <a:lnTo>
                  <a:pt x="8343" y="82845"/>
                </a:lnTo>
                <a:lnTo>
                  <a:pt x="2369" y="96315"/>
                </a:lnTo>
                <a:lnTo>
                  <a:pt x="0" y="131379"/>
                </a:lnTo>
                <a:lnTo>
                  <a:pt x="2563" y="140411"/>
                </a:lnTo>
                <a:lnTo>
                  <a:pt x="14100" y="164562"/>
                </a:lnTo>
                <a:lnTo>
                  <a:pt x="17634" y="180830"/>
                </a:lnTo>
                <a:lnTo>
                  <a:pt x="24524" y="192375"/>
                </a:lnTo>
                <a:lnTo>
                  <a:pt x="38661" y="208214"/>
                </a:lnTo>
                <a:lnTo>
                  <a:pt x="44550" y="211602"/>
                </a:lnTo>
                <a:lnTo>
                  <a:pt x="53253" y="213955"/>
                </a:lnTo>
                <a:lnTo>
                  <a:pt x="57651" y="214153"/>
                </a:lnTo>
                <a:lnTo>
                  <a:pt x="62913" y="211596"/>
                </a:lnTo>
                <a:lnTo>
                  <a:pt x="94296" y="189401"/>
                </a:lnTo>
                <a:lnTo>
                  <a:pt x="113245" y="161279"/>
                </a:lnTo>
                <a:lnTo>
                  <a:pt x="115407" y="148936"/>
                </a:lnTo>
                <a:lnTo>
                  <a:pt x="115924" y="105791"/>
                </a:lnTo>
                <a:lnTo>
                  <a:pt x="123625" y="83514"/>
                </a:lnTo>
                <a:lnTo>
                  <a:pt x="123047" y="82464"/>
                </a:lnTo>
                <a:lnTo>
                  <a:pt x="121670" y="81765"/>
                </a:lnTo>
                <a:lnTo>
                  <a:pt x="119759" y="81299"/>
                </a:lnTo>
                <a:lnTo>
                  <a:pt x="118485" y="79996"/>
                </a:lnTo>
                <a:lnTo>
                  <a:pt x="117071" y="75903"/>
                </a:lnTo>
                <a:lnTo>
                  <a:pt x="115169" y="65190"/>
                </a:lnTo>
                <a:lnTo>
                  <a:pt x="109867" y="56467"/>
                </a:lnTo>
                <a:lnTo>
                  <a:pt x="106863" y="47599"/>
                </a:lnTo>
                <a:lnTo>
                  <a:pt x="94692" y="32738"/>
                </a:lnTo>
                <a:lnTo>
                  <a:pt x="88966" y="29433"/>
                </a:lnTo>
                <a:lnTo>
                  <a:pt x="81947" y="27311"/>
                </a:lnTo>
                <a:lnTo>
                  <a:pt x="81371" y="26145"/>
                </a:lnTo>
                <a:lnTo>
                  <a:pt x="80732" y="22203"/>
                </a:lnTo>
                <a:lnTo>
                  <a:pt x="79569" y="20755"/>
                </a:lnTo>
                <a:lnTo>
                  <a:pt x="75631" y="19146"/>
                </a:lnTo>
                <a:lnTo>
                  <a:pt x="67836" y="18240"/>
                </a:lnTo>
                <a:lnTo>
                  <a:pt x="44501" y="2678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36" name="SMARTInkShape-Group1204"/>
          <p:cNvGrpSpPr/>
          <p:nvPr/>
        </p:nvGrpSpPr>
        <p:grpSpPr>
          <a:xfrm>
            <a:off x="4300413" y="1010296"/>
            <a:ext cx="2244053" cy="695275"/>
            <a:chOff x="4300413" y="1010296"/>
            <a:chExt cx="2244053" cy="695275"/>
          </a:xfrm>
        </p:grpSpPr>
        <p:sp>
          <p:nvSpPr>
            <p:cNvPr id="233" name="SMARTInkShape-2753"/>
            <p:cNvSpPr/>
            <p:nvPr>
              <p:custDataLst>
                <p:tags r:id="rId42"/>
              </p:custDataLst>
            </p:nvPr>
          </p:nvSpPr>
          <p:spPr bwMode="auto">
            <a:xfrm>
              <a:off x="4300413" y="1339453"/>
              <a:ext cx="119783" cy="366118"/>
            </a:xfrm>
            <a:custGeom>
              <a:avLst/>
              <a:gdLst/>
              <a:ahLst/>
              <a:cxnLst/>
              <a:rect l="0" t="0" r="0" b="0"/>
              <a:pathLst>
                <a:path w="119783" h="366118">
                  <a:moveTo>
                    <a:pt x="75134" y="0"/>
                  </a:moveTo>
                  <a:lnTo>
                    <a:pt x="75134" y="0"/>
                  </a:lnTo>
                  <a:lnTo>
                    <a:pt x="83255" y="7129"/>
                  </a:lnTo>
                  <a:lnTo>
                    <a:pt x="92303" y="12429"/>
                  </a:lnTo>
                  <a:lnTo>
                    <a:pt x="95510" y="17216"/>
                  </a:lnTo>
                  <a:lnTo>
                    <a:pt x="99073" y="30472"/>
                  </a:lnTo>
                  <a:lnTo>
                    <a:pt x="96338" y="54669"/>
                  </a:lnTo>
                  <a:lnTo>
                    <a:pt x="83720" y="98370"/>
                  </a:lnTo>
                  <a:lnTo>
                    <a:pt x="76966" y="115158"/>
                  </a:lnTo>
                  <a:lnTo>
                    <a:pt x="50779" y="153054"/>
                  </a:lnTo>
                  <a:lnTo>
                    <a:pt x="33539" y="193907"/>
                  </a:lnTo>
                  <a:lnTo>
                    <a:pt x="11032" y="236026"/>
                  </a:lnTo>
                  <a:lnTo>
                    <a:pt x="0" y="278941"/>
                  </a:lnTo>
                  <a:lnTo>
                    <a:pt x="3153" y="298836"/>
                  </a:lnTo>
                  <a:lnTo>
                    <a:pt x="11363" y="321708"/>
                  </a:lnTo>
                  <a:lnTo>
                    <a:pt x="25922" y="340502"/>
                  </a:lnTo>
                  <a:lnTo>
                    <a:pt x="37056" y="349110"/>
                  </a:lnTo>
                  <a:lnTo>
                    <a:pt x="119782" y="36611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4" name="SMARTInkShape-2754"/>
            <p:cNvSpPr/>
            <p:nvPr>
              <p:custDataLst>
                <p:tags r:id="rId43"/>
              </p:custDataLst>
            </p:nvPr>
          </p:nvSpPr>
          <p:spPr bwMode="auto">
            <a:xfrm>
              <a:off x="6340078" y="1010296"/>
              <a:ext cx="158558" cy="338088"/>
            </a:xfrm>
            <a:custGeom>
              <a:avLst/>
              <a:gdLst/>
              <a:ahLst/>
              <a:cxnLst/>
              <a:rect l="0" t="0" r="0" b="0"/>
              <a:pathLst>
                <a:path w="158558" h="338088">
                  <a:moveTo>
                    <a:pt x="71438" y="7688"/>
                  </a:moveTo>
                  <a:lnTo>
                    <a:pt x="71438" y="7688"/>
                  </a:lnTo>
                  <a:lnTo>
                    <a:pt x="63749" y="0"/>
                  </a:lnTo>
                  <a:lnTo>
                    <a:pt x="77097" y="3867"/>
                  </a:lnTo>
                  <a:lnTo>
                    <a:pt x="89168" y="13927"/>
                  </a:lnTo>
                  <a:lnTo>
                    <a:pt x="118053" y="52166"/>
                  </a:lnTo>
                  <a:lnTo>
                    <a:pt x="141137" y="94146"/>
                  </a:lnTo>
                  <a:lnTo>
                    <a:pt x="153385" y="132414"/>
                  </a:lnTo>
                  <a:lnTo>
                    <a:pt x="158557" y="160950"/>
                  </a:lnTo>
                  <a:lnTo>
                    <a:pt x="150608" y="196195"/>
                  </a:lnTo>
                  <a:lnTo>
                    <a:pt x="135686" y="233316"/>
                  </a:lnTo>
                  <a:lnTo>
                    <a:pt x="113955" y="269451"/>
                  </a:lnTo>
                  <a:lnTo>
                    <a:pt x="93406" y="295812"/>
                  </a:lnTo>
                  <a:lnTo>
                    <a:pt x="55589" y="318972"/>
                  </a:lnTo>
                  <a:lnTo>
                    <a:pt x="0" y="33808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5" name="SMARTInkShape-2755"/>
            <p:cNvSpPr/>
            <p:nvPr>
              <p:custDataLst>
                <p:tags r:id="rId44"/>
              </p:custDataLst>
            </p:nvPr>
          </p:nvSpPr>
          <p:spPr bwMode="auto">
            <a:xfrm>
              <a:off x="4366617" y="1107325"/>
              <a:ext cx="2177849" cy="473231"/>
            </a:xfrm>
            <a:custGeom>
              <a:avLst/>
              <a:gdLst/>
              <a:ahLst/>
              <a:cxnLst/>
              <a:rect l="0" t="0" r="0" b="0"/>
              <a:pathLst>
                <a:path w="2177849" h="473231">
                  <a:moveTo>
                    <a:pt x="0" y="473230"/>
                  </a:moveTo>
                  <a:lnTo>
                    <a:pt x="0" y="473230"/>
                  </a:lnTo>
                  <a:lnTo>
                    <a:pt x="992" y="464116"/>
                  </a:lnTo>
                  <a:lnTo>
                    <a:pt x="12359" y="435711"/>
                  </a:lnTo>
                  <a:lnTo>
                    <a:pt x="30451" y="402251"/>
                  </a:lnTo>
                  <a:lnTo>
                    <a:pt x="46276" y="372230"/>
                  </a:lnTo>
                  <a:lnTo>
                    <a:pt x="70928" y="329423"/>
                  </a:lnTo>
                  <a:lnTo>
                    <a:pt x="92233" y="296013"/>
                  </a:lnTo>
                  <a:lnTo>
                    <a:pt x="125596" y="254963"/>
                  </a:lnTo>
                  <a:lnTo>
                    <a:pt x="160849" y="222417"/>
                  </a:lnTo>
                  <a:lnTo>
                    <a:pt x="197039" y="196178"/>
                  </a:lnTo>
                  <a:lnTo>
                    <a:pt x="234440" y="169552"/>
                  </a:lnTo>
                  <a:lnTo>
                    <a:pt x="275398" y="142811"/>
                  </a:lnTo>
                  <a:lnTo>
                    <a:pt x="306946" y="127609"/>
                  </a:lnTo>
                  <a:lnTo>
                    <a:pt x="340811" y="113245"/>
                  </a:lnTo>
                  <a:lnTo>
                    <a:pt x="375706" y="96940"/>
                  </a:lnTo>
                  <a:lnTo>
                    <a:pt x="411059" y="82417"/>
                  </a:lnTo>
                  <a:lnTo>
                    <a:pt x="447607" y="69348"/>
                  </a:lnTo>
                  <a:lnTo>
                    <a:pt x="487002" y="56924"/>
                  </a:lnTo>
                  <a:lnTo>
                    <a:pt x="527661" y="47434"/>
                  </a:lnTo>
                  <a:lnTo>
                    <a:pt x="568883" y="38917"/>
                  </a:lnTo>
                  <a:lnTo>
                    <a:pt x="610355" y="28517"/>
                  </a:lnTo>
                  <a:lnTo>
                    <a:pt x="654584" y="22572"/>
                  </a:lnTo>
                  <a:lnTo>
                    <a:pt x="677491" y="20986"/>
                  </a:lnTo>
                  <a:lnTo>
                    <a:pt x="700700" y="18937"/>
                  </a:lnTo>
                  <a:lnTo>
                    <a:pt x="724110" y="16579"/>
                  </a:lnTo>
                  <a:lnTo>
                    <a:pt x="747654" y="14015"/>
                  </a:lnTo>
                  <a:lnTo>
                    <a:pt x="772280" y="11313"/>
                  </a:lnTo>
                  <a:lnTo>
                    <a:pt x="797627" y="8519"/>
                  </a:lnTo>
                  <a:lnTo>
                    <a:pt x="823455" y="5665"/>
                  </a:lnTo>
                  <a:lnTo>
                    <a:pt x="849603" y="3762"/>
                  </a:lnTo>
                  <a:lnTo>
                    <a:pt x="875964" y="2493"/>
                  </a:lnTo>
                  <a:lnTo>
                    <a:pt x="902468" y="1648"/>
                  </a:lnTo>
                  <a:lnTo>
                    <a:pt x="930060" y="1084"/>
                  </a:lnTo>
                  <a:lnTo>
                    <a:pt x="958376" y="708"/>
                  </a:lnTo>
                  <a:lnTo>
                    <a:pt x="987175" y="457"/>
                  </a:lnTo>
                  <a:lnTo>
                    <a:pt x="1015304" y="290"/>
                  </a:lnTo>
                  <a:lnTo>
                    <a:pt x="1042987" y="179"/>
                  </a:lnTo>
                  <a:lnTo>
                    <a:pt x="1070371" y="105"/>
                  </a:lnTo>
                  <a:lnTo>
                    <a:pt x="1098550" y="55"/>
                  </a:lnTo>
                  <a:lnTo>
                    <a:pt x="1127258" y="22"/>
                  </a:lnTo>
                  <a:lnTo>
                    <a:pt x="1156317" y="0"/>
                  </a:lnTo>
                  <a:lnTo>
                    <a:pt x="1185613" y="978"/>
                  </a:lnTo>
                  <a:lnTo>
                    <a:pt x="1215065" y="2622"/>
                  </a:lnTo>
                  <a:lnTo>
                    <a:pt x="1244621" y="4710"/>
                  </a:lnTo>
                  <a:lnTo>
                    <a:pt x="1274248" y="7094"/>
                  </a:lnTo>
                  <a:lnTo>
                    <a:pt x="1303921" y="9676"/>
                  </a:lnTo>
                  <a:lnTo>
                    <a:pt x="1333624" y="12389"/>
                  </a:lnTo>
                  <a:lnTo>
                    <a:pt x="1363348" y="15190"/>
                  </a:lnTo>
                  <a:lnTo>
                    <a:pt x="1393086" y="18050"/>
                  </a:lnTo>
                  <a:lnTo>
                    <a:pt x="1422833" y="20948"/>
                  </a:lnTo>
                  <a:lnTo>
                    <a:pt x="1452587" y="23873"/>
                  </a:lnTo>
                  <a:lnTo>
                    <a:pt x="1482345" y="26815"/>
                  </a:lnTo>
                  <a:lnTo>
                    <a:pt x="1512105" y="29768"/>
                  </a:lnTo>
                  <a:lnTo>
                    <a:pt x="1540875" y="33721"/>
                  </a:lnTo>
                  <a:lnTo>
                    <a:pt x="1568984" y="38341"/>
                  </a:lnTo>
                  <a:lnTo>
                    <a:pt x="1596654" y="43406"/>
                  </a:lnTo>
                  <a:lnTo>
                    <a:pt x="1625022" y="48766"/>
                  </a:lnTo>
                  <a:lnTo>
                    <a:pt x="1653856" y="54324"/>
                  </a:lnTo>
                  <a:lnTo>
                    <a:pt x="1683001" y="60014"/>
                  </a:lnTo>
                  <a:lnTo>
                    <a:pt x="1710367" y="65792"/>
                  </a:lnTo>
                  <a:lnTo>
                    <a:pt x="1736549" y="71628"/>
                  </a:lnTo>
                  <a:lnTo>
                    <a:pt x="1761942" y="77503"/>
                  </a:lnTo>
                  <a:lnTo>
                    <a:pt x="1786808" y="82412"/>
                  </a:lnTo>
                  <a:lnTo>
                    <a:pt x="1811322" y="86677"/>
                  </a:lnTo>
                  <a:lnTo>
                    <a:pt x="1835603" y="90512"/>
                  </a:lnTo>
                  <a:lnTo>
                    <a:pt x="1859727" y="95053"/>
                  </a:lnTo>
                  <a:lnTo>
                    <a:pt x="1883748" y="100065"/>
                  </a:lnTo>
                  <a:lnTo>
                    <a:pt x="1907699" y="105391"/>
                  </a:lnTo>
                  <a:lnTo>
                    <a:pt x="1950187" y="116600"/>
                  </a:lnTo>
                  <a:lnTo>
                    <a:pt x="1988914" y="128196"/>
                  </a:lnTo>
                  <a:lnTo>
                    <a:pt x="2025970" y="139965"/>
                  </a:lnTo>
                  <a:lnTo>
                    <a:pt x="2056991" y="149164"/>
                  </a:lnTo>
                  <a:lnTo>
                    <a:pt x="2096768" y="162567"/>
                  </a:lnTo>
                  <a:lnTo>
                    <a:pt x="2133689" y="179106"/>
                  </a:lnTo>
                  <a:lnTo>
                    <a:pt x="2177848" y="204671"/>
                  </a:lnTo>
                  <a:lnTo>
                    <a:pt x="2169914" y="17855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37" name="SMARTInkShape-2756"/>
          <p:cNvSpPr/>
          <p:nvPr>
            <p:custDataLst>
              <p:tags r:id="rId10"/>
            </p:custDataLst>
          </p:nvPr>
        </p:nvSpPr>
        <p:spPr bwMode="auto">
          <a:xfrm>
            <a:off x="4754507" y="4313046"/>
            <a:ext cx="896815" cy="473239"/>
          </a:xfrm>
          <a:custGeom>
            <a:avLst/>
            <a:gdLst/>
            <a:ahLst/>
            <a:cxnLst/>
            <a:rect l="0" t="0" r="0" b="0"/>
            <a:pathLst>
              <a:path w="896815" h="473239">
                <a:moveTo>
                  <a:pt x="5016" y="348251"/>
                </a:moveTo>
                <a:lnTo>
                  <a:pt x="5016" y="348251"/>
                </a:lnTo>
                <a:lnTo>
                  <a:pt x="24444" y="365032"/>
                </a:lnTo>
                <a:lnTo>
                  <a:pt x="68446" y="383875"/>
                </a:lnTo>
                <a:lnTo>
                  <a:pt x="108165" y="395857"/>
                </a:lnTo>
                <a:lnTo>
                  <a:pt x="148092" y="406786"/>
                </a:lnTo>
                <a:lnTo>
                  <a:pt x="190643" y="410235"/>
                </a:lnTo>
                <a:lnTo>
                  <a:pt x="226855" y="417784"/>
                </a:lnTo>
                <a:lnTo>
                  <a:pt x="268992" y="428830"/>
                </a:lnTo>
                <a:lnTo>
                  <a:pt x="307465" y="437610"/>
                </a:lnTo>
                <a:lnTo>
                  <a:pt x="351281" y="449466"/>
                </a:lnTo>
                <a:lnTo>
                  <a:pt x="390592" y="457271"/>
                </a:lnTo>
                <a:lnTo>
                  <a:pt x="429768" y="467682"/>
                </a:lnTo>
                <a:lnTo>
                  <a:pt x="464443" y="472163"/>
                </a:lnTo>
                <a:lnTo>
                  <a:pt x="501086" y="472939"/>
                </a:lnTo>
                <a:lnTo>
                  <a:pt x="538513" y="473170"/>
                </a:lnTo>
                <a:lnTo>
                  <a:pt x="577603" y="473238"/>
                </a:lnTo>
                <a:lnTo>
                  <a:pt x="615390" y="470615"/>
                </a:lnTo>
                <a:lnTo>
                  <a:pt x="648888" y="463551"/>
                </a:lnTo>
                <a:lnTo>
                  <a:pt x="686283" y="452275"/>
                </a:lnTo>
                <a:lnTo>
                  <a:pt x="726044" y="440493"/>
                </a:lnTo>
                <a:lnTo>
                  <a:pt x="763590" y="425966"/>
                </a:lnTo>
                <a:lnTo>
                  <a:pt x="799669" y="409022"/>
                </a:lnTo>
                <a:lnTo>
                  <a:pt x="841750" y="383349"/>
                </a:lnTo>
                <a:lnTo>
                  <a:pt x="858833" y="371218"/>
                </a:lnTo>
                <a:lnTo>
                  <a:pt x="862954" y="369515"/>
                </a:lnTo>
                <a:lnTo>
                  <a:pt x="870179" y="362332"/>
                </a:lnTo>
                <a:lnTo>
                  <a:pt x="891089" y="329710"/>
                </a:lnTo>
                <a:lnTo>
                  <a:pt x="895942" y="309243"/>
                </a:lnTo>
                <a:lnTo>
                  <a:pt x="896814" y="264802"/>
                </a:lnTo>
                <a:lnTo>
                  <a:pt x="885533" y="222829"/>
                </a:lnTo>
                <a:lnTo>
                  <a:pt x="872246" y="201066"/>
                </a:lnTo>
                <a:lnTo>
                  <a:pt x="838525" y="162992"/>
                </a:lnTo>
                <a:lnTo>
                  <a:pt x="817044" y="137913"/>
                </a:lnTo>
                <a:lnTo>
                  <a:pt x="780647" y="111458"/>
                </a:lnTo>
                <a:lnTo>
                  <a:pt x="737086" y="75562"/>
                </a:lnTo>
                <a:lnTo>
                  <a:pt x="699648" y="51861"/>
                </a:lnTo>
                <a:lnTo>
                  <a:pt x="656636" y="30709"/>
                </a:lnTo>
                <a:lnTo>
                  <a:pt x="612203" y="15001"/>
                </a:lnTo>
                <a:lnTo>
                  <a:pt x="569358" y="7077"/>
                </a:lnTo>
                <a:lnTo>
                  <a:pt x="529793" y="1392"/>
                </a:lnTo>
                <a:lnTo>
                  <a:pt x="494983" y="408"/>
                </a:lnTo>
                <a:lnTo>
                  <a:pt x="453250" y="116"/>
                </a:lnTo>
                <a:lnTo>
                  <a:pt x="414205" y="29"/>
                </a:lnTo>
                <a:lnTo>
                  <a:pt x="371594" y="0"/>
                </a:lnTo>
                <a:lnTo>
                  <a:pt x="337646" y="987"/>
                </a:lnTo>
                <a:lnTo>
                  <a:pt x="295911" y="7061"/>
                </a:lnTo>
                <a:lnTo>
                  <a:pt x="279162" y="10080"/>
                </a:lnTo>
                <a:lnTo>
                  <a:pt x="236072" y="25541"/>
                </a:lnTo>
                <a:lnTo>
                  <a:pt x="214864" y="33176"/>
                </a:lnTo>
                <a:lnTo>
                  <a:pt x="179788" y="54246"/>
                </a:lnTo>
                <a:lnTo>
                  <a:pt x="139971" y="77517"/>
                </a:lnTo>
                <a:lnTo>
                  <a:pt x="101514" y="107167"/>
                </a:lnTo>
                <a:lnTo>
                  <a:pt x="78588" y="127660"/>
                </a:lnTo>
                <a:lnTo>
                  <a:pt x="53063" y="165991"/>
                </a:lnTo>
                <a:lnTo>
                  <a:pt x="29999" y="202333"/>
                </a:lnTo>
                <a:lnTo>
                  <a:pt x="12376" y="240493"/>
                </a:lnTo>
                <a:lnTo>
                  <a:pt x="6470" y="271550"/>
                </a:lnTo>
                <a:lnTo>
                  <a:pt x="2658" y="313844"/>
                </a:lnTo>
                <a:lnTo>
                  <a:pt x="0" y="335935"/>
                </a:lnTo>
                <a:lnTo>
                  <a:pt x="22876" y="41968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42" name="SMARTInkShape-Group1206"/>
          <p:cNvGrpSpPr/>
          <p:nvPr/>
        </p:nvGrpSpPr>
        <p:grpSpPr>
          <a:xfrm>
            <a:off x="31619" y="4149403"/>
            <a:ext cx="700617" cy="616690"/>
            <a:chOff x="31619" y="4149403"/>
            <a:chExt cx="700617" cy="616690"/>
          </a:xfrm>
        </p:grpSpPr>
        <p:sp>
          <p:nvSpPr>
            <p:cNvPr id="238" name="SMARTInkShape-2757"/>
            <p:cNvSpPr/>
            <p:nvPr>
              <p:custDataLst>
                <p:tags r:id="rId38"/>
              </p:custDataLst>
            </p:nvPr>
          </p:nvSpPr>
          <p:spPr bwMode="auto">
            <a:xfrm>
              <a:off x="473274" y="4179094"/>
              <a:ext cx="258962" cy="294680"/>
            </a:xfrm>
            <a:custGeom>
              <a:avLst/>
              <a:gdLst/>
              <a:ahLst/>
              <a:cxnLst/>
              <a:rect l="0" t="0" r="0" b="0"/>
              <a:pathLst>
                <a:path w="258962" h="294680">
                  <a:moveTo>
                    <a:pt x="258961" y="294679"/>
                  </a:moveTo>
                  <a:lnTo>
                    <a:pt x="258961" y="294679"/>
                  </a:lnTo>
                  <a:lnTo>
                    <a:pt x="256315" y="251403"/>
                  </a:lnTo>
                  <a:lnTo>
                    <a:pt x="246532" y="214583"/>
                  </a:lnTo>
                  <a:lnTo>
                    <a:pt x="229149" y="173187"/>
                  </a:lnTo>
                  <a:lnTo>
                    <a:pt x="203643" y="129281"/>
                  </a:lnTo>
                  <a:lnTo>
                    <a:pt x="164538" y="92386"/>
                  </a:lnTo>
                  <a:lnTo>
                    <a:pt x="123324" y="64253"/>
                  </a:lnTo>
                  <a:lnTo>
                    <a:pt x="89955" y="43413"/>
                  </a:lnTo>
                  <a:lnTo>
                    <a:pt x="52292" y="27251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9" name="SMARTInkShape-2758"/>
            <p:cNvSpPr/>
            <p:nvPr>
              <p:custDataLst>
                <p:tags r:id="rId39"/>
              </p:custDataLst>
            </p:nvPr>
          </p:nvSpPr>
          <p:spPr bwMode="auto">
            <a:xfrm>
              <a:off x="89631" y="4149403"/>
              <a:ext cx="641092" cy="616690"/>
            </a:xfrm>
            <a:custGeom>
              <a:avLst/>
              <a:gdLst/>
              <a:ahLst/>
              <a:cxnLst/>
              <a:rect l="0" t="0" r="0" b="0"/>
              <a:pathLst>
                <a:path w="641092" h="616690">
                  <a:moveTo>
                    <a:pt x="213978" y="11831"/>
                  </a:moveTo>
                  <a:lnTo>
                    <a:pt x="213978" y="11831"/>
                  </a:lnTo>
                  <a:lnTo>
                    <a:pt x="170250" y="12824"/>
                  </a:lnTo>
                  <a:lnTo>
                    <a:pt x="128106" y="21918"/>
                  </a:lnTo>
                  <a:lnTo>
                    <a:pt x="96805" y="42671"/>
                  </a:lnTo>
                  <a:lnTo>
                    <a:pt x="56578" y="82840"/>
                  </a:lnTo>
                  <a:lnTo>
                    <a:pt x="37808" y="120107"/>
                  </a:lnTo>
                  <a:lnTo>
                    <a:pt x="22120" y="152282"/>
                  </a:lnTo>
                  <a:lnTo>
                    <a:pt x="11001" y="193266"/>
                  </a:lnTo>
                  <a:lnTo>
                    <a:pt x="2199" y="235157"/>
                  </a:lnTo>
                  <a:lnTo>
                    <a:pt x="0" y="279108"/>
                  </a:lnTo>
                  <a:lnTo>
                    <a:pt x="757" y="314156"/>
                  </a:lnTo>
                  <a:lnTo>
                    <a:pt x="6824" y="352543"/>
                  </a:lnTo>
                  <a:lnTo>
                    <a:pt x="20409" y="387445"/>
                  </a:lnTo>
                  <a:lnTo>
                    <a:pt x="46430" y="426370"/>
                  </a:lnTo>
                  <a:lnTo>
                    <a:pt x="81488" y="466750"/>
                  </a:lnTo>
                  <a:lnTo>
                    <a:pt x="124873" y="499530"/>
                  </a:lnTo>
                  <a:lnTo>
                    <a:pt x="162900" y="527978"/>
                  </a:lnTo>
                  <a:lnTo>
                    <a:pt x="202750" y="544690"/>
                  </a:lnTo>
                  <a:lnTo>
                    <a:pt x="246151" y="564378"/>
                  </a:lnTo>
                  <a:lnTo>
                    <a:pt x="280196" y="577419"/>
                  </a:lnTo>
                  <a:lnTo>
                    <a:pt x="324400" y="596250"/>
                  </a:lnTo>
                  <a:lnTo>
                    <a:pt x="342430" y="604948"/>
                  </a:lnTo>
                  <a:lnTo>
                    <a:pt x="378487" y="614431"/>
                  </a:lnTo>
                  <a:lnTo>
                    <a:pt x="408904" y="616689"/>
                  </a:lnTo>
                  <a:lnTo>
                    <a:pt x="445849" y="609066"/>
                  </a:lnTo>
                  <a:lnTo>
                    <a:pt x="489988" y="599236"/>
                  </a:lnTo>
                  <a:lnTo>
                    <a:pt x="519192" y="584158"/>
                  </a:lnTo>
                  <a:lnTo>
                    <a:pt x="555930" y="553348"/>
                  </a:lnTo>
                  <a:lnTo>
                    <a:pt x="597634" y="512165"/>
                  </a:lnTo>
                  <a:lnTo>
                    <a:pt x="618026" y="467967"/>
                  </a:lnTo>
                  <a:lnTo>
                    <a:pt x="629037" y="443316"/>
                  </a:lnTo>
                  <a:lnTo>
                    <a:pt x="637498" y="407727"/>
                  </a:lnTo>
                  <a:lnTo>
                    <a:pt x="641091" y="374094"/>
                  </a:lnTo>
                  <a:lnTo>
                    <a:pt x="637415" y="338993"/>
                  </a:lnTo>
                  <a:lnTo>
                    <a:pt x="627284" y="302859"/>
                  </a:lnTo>
                  <a:lnTo>
                    <a:pt x="618662" y="266954"/>
                  </a:lnTo>
                  <a:lnTo>
                    <a:pt x="607839" y="235590"/>
                  </a:lnTo>
                  <a:lnTo>
                    <a:pt x="586662" y="201602"/>
                  </a:lnTo>
                  <a:lnTo>
                    <a:pt x="550194" y="157208"/>
                  </a:lnTo>
                  <a:lnTo>
                    <a:pt x="507624" y="123653"/>
                  </a:lnTo>
                  <a:lnTo>
                    <a:pt x="488398" y="108684"/>
                  </a:lnTo>
                  <a:lnTo>
                    <a:pt x="464123" y="97329"/>
                  </a:lnTo>
                  <a:lnTo>
                    <a:pt x="443538" y="84789"/>
                  </a:lnTo>
                  <a:lnTo>
                    <a:pt x="421233" y="72143"/>
                  </a:lnTo>
                  <a:lnTo>
                    <a:pt x="381697" y="45353"/>
                  </a:lnTo>
                  <a:lnTo>
                    <a:pt x="341366" y="25655"/>
                  </a:lnTo>
                  <a:lnTo>
                    <a:pt x="302216" y="9107"/>
                  </a:lnTo>
                  <a:lnTo>
                    <a:pt x="271432" y="0"/>
                  </a:lnTo>
                  <a:lnTo>
                    <a:pt x="232435" y="498"/>
                  </a:lnTo>
                  <a:lnTo>
                    <a:pt x="194201" y="6930"/>
                  </a:lnTo>
                  <a:lnTo>
                    <a:pt x="142541" y="2076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0" name="SMARTInkShape-2759"/>
            <p:cNvSpPr/>
            <p:nvPr>
              <p:custDataLst>
                <p:tags r:id="rId40"/>
              </p:custDataLst>
            </p:nvPr>
          </p:nvSpPr>
          <p:spPr bwMode="auto">
            <a:xfrm>
              <a:off x="53578" y="4411266"/>
              <a:ext cx="535782" cy="35719"/>
            </a:xfrm>
            <a:custGeom>
              <a:avLst/>
              <a:gdLst/>
              <a:ahLst/>
              <a:cxnLst/>
              <a:rect l="0" t="0" r="0" b="0"/>
              <a:pathLst>
                <a:path w="535782" h="35719">
                  <a:moveTo>
                    <a:pt x="535781" y="0"/>
                  </a:moveTo>
                  <a:lnTo>
                    <a:pt x="535781" y="0"/>
                  </a:lnTo>
                  <a:lnTo>
                    <a:pt x="506641" y="7067"/>
                  </a:lnTo>
                  <a:lnTo>
                    <a:pt x="468069" y="8561"/>
                  </a:lnTo>
                  <a:lnTo>
                    <a:pt x="424437" y="8820"/>
                  </a:lnTo>
                  <a:lnTo>
                    <a:pt x="383287" y="8897"/>
                  </a:lnTo>
                  <a:lnTo>
                    <a:pt x="341219" y="8919"/>
                  </a:lnTo>
                  <a:lnTo>
                    <a:pt x="300970" y="9919"/>
                  </a:lnTo>
                  <a:lnTo>
                    <a:pt x="263360" y="14074"/>
                  </a:lnTo>
                  <a:lnTo>
                    <a:pt x="227633" y="10894"/>
                  </a:lnTo>
                  <a:lnTo>
                    <a:pt x="185745" y="11963"/>
                  </a:lnTo>
                  <a:lnTo>
                    <a:pt x="148632" y="18758"/>
                  </a:lnTo>
                  <a:lnTo>
                    <a:pt x="110609" y="25202"/>
                  </a:lnTo>
                  <a:lnTo>
                    <a:pt x="73149" y="27467"/>
                  </a:lnTo>
                  <a:lnTo>
                    <a:pt x="36057" y="33794"/>
                  </a:lnTo>
                  <a:lnTo>
                    <a:pt x="0" y="3571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1" name="SMARTInkShape-2760"/>
            <p:cNvSpPr/>
            <p:nvPr>
              <p:custDataLst>
                <p:tags r:id="rId41"/>
              </p:custDataLst>
            </p:nvPr>
          </p:nvSpPr>
          <p:spPr bwMode="auto">
            <a:xfrm>
              <a:off x="31619" y="4259461"/>
              <a:ext cx="129116" cy="258962"/>
            </a:xfrm>
            <a:custGeom>
              <a:avLst/>
              <a:gdLst/>
              <a:ahLst/>
              <a:cxnLst/>
              <a:rect l="0" t="0" r="0" b="0"/>
              <a:pathLst>
                <a:path w="129116" h="258962">
                  <a:moveTo>
                    <a:pt x="75537" y="0"/>
                  </a:moveTo>
                  <a:lnTo>
                    <a:pt x="75537" y="0"/>
                  </a:lnTo>
                  <a:lnTo>
                    <a:pt x="63109" y="0"/>
                  </a:lnTo>
                  <a:lnTo>
                    <a:pt x="49806" y="9481"/>
                  </a:lnTo>
                  <a:lnTo>
                    <a:pt x="38037" y="20117"/>
                  </a:lnTo>
                  <a:lnTo>
                    <a:pt x="15049" y="62119"/>
                  </a:lnTo>
                  <a:lnTo>
                    <a:pt x="7344" y="86536"/>
                  </a:lnTo>
                  <a:lnTo>
                    <a:pt x="0" y="126785"/>
                  </a:lnTo>
                  <a:lnTo>
                    <a:pt x="2261" y="167257"/>
                  </a:lnTo>
                  <a:lnTo>
                    <a:pt x="5539" y="189897"/>
                  </a:lnTo>
                  <a:lnTo>
                    <a:pt x="13339" y="206437"/>
                  </a:lnTo>
                  <a:lnTo>
                    <a:pt x="33626" y="227743"/>
                  </a:lnTo>
                  <a:lnTo>
                    <a:pt x="49008" y="237144"/>
                  </a:lnTo>
                  <a:lnTo>
                    <a:pt x="129115" y="25896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43" name="SMARTInkShape-2761"/>
          <p:cNvSpPr/>
          <p:nvPr>
            <p:custDataLst>
              <p:tags r:id="rId11"/>
            </p:custDataLst>
          </p:nvPr>
        </p:nvSpPr>
        <p:spPr bwMode="auto">
          <a:xfrm>
            <a:off x="6893719" y="3482578"/>
            <a:ext cx="53579" cy="53579"/>
          </a:xfrm>
          <a:custGeom>
            <a:avLst/>
            <a:gdLst/>
            <a:ahLst/>
            <a:cxnLst/>
            <a:rect l="0" t="0" r="0" b="0"/>
            <a:pathLst>
              <a:path w="53579" h="53579">
                <a:moveTo>
                  <a:pt x="0" y="53578"/>
                </a:moveTo>
                <a:lnTo>
                  <a:pt x="0" y="53578"/>
                </a:lnTo>
                <a:lnTo>
                  <a:pt x="14238" y="38347"/>
                </a:lnTo>
                <a:lnTo>
                  <a:pt x="19790" y="26720"/>
                </a:lnTo>
                <a:lnTo>
                  <a:pt x="25662" y="20805"/>
                </a:lnTo>
                <a:lnTo>
                  <a:pt x="53578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46" name="SMARTInkShape-Group1208"/>
          <p:cNvGrpSpPr/>
          <p:nvPr/>
        </p:nvGrpSpPr>
        <p:grpSpPr>
          <a:xfrm>
            <a:off x="6868857" y="3286778"/>
            <a:ext cx="238648" cy="289635"/>
            <a:chOff x="6868857" y="3286778"/>
            <a:chExt cx="238648" cy="289635"/>
          </a:xfrm>
        </p:grpSpPr>
        <p:sp>
          <p:nvSpPr>
            <p:cNvPr id="244" name="SMARTInkShape-2762"/>
            <p:cNvSpPr/>
            <p:nvPr>
              <p:custDataLst>
                <p:tags r:id="rId36"/>
              </p:custDataLst>
            </p:nvPr>
          </p:nvSpPr>
          <p:spPr bwMode="auto">
            <a:xfrm>
              <a:off x="6868857" y="3286778"/>
              <a:ext cx="238648" cy="289635"/>
            </a:xfrm>
            <a:custGeom>
              <a:avLst/>
              <a:gdLst/>
              <a:ahLst/>
              <a:cxnLst/>
              <a:rect l="0" t="0" r="0" b="0"/>
              <a:pathLst>
                <a:path w="238648" h="289635">
                  <a:moveTo>
                    <a:pt x="78440" y="17206"/>
                  </a:moveTo>
                  <a:lnTo>
                    <a:pt x="78440" y="17206"/>
                  </a:lnTo>
                  <a:lnTo>
                    <a:pt x="70751" y="9518"/>
                  </a:lnTo>
                  <a:lnTo>
                    <a:pt x="61931" y="8386"/>
                  </a:lnTo>
                  <a:lnTo>
                    <a:pt x="53010" y="8286"/>
                  </a:lnTo>
                  <a:lnTo>
                    <a:pt x="47313" y="13020"/>
                  </a:lnTo>
                  <a:lnTo>
                    <a:pt x="44762" y="17991"/>
                  </a:lnTo>
                  <a:lnTo>
                    <a:pt x="44082" y="20706"/>
                  </a:lnTo>
                  <a:lnTo>
                    <a:pt x="16305" y="64753"/>
                  </a:lnTo>
                  <a:lnTo>
                    <a:pt x="9759" y="89503"/>
                  </a:lnTo>
                  <a:lnTo>
                    <a:pt x="1228" y="133405"/>
                  </a:lnTo>
                  <a:lnTo>
                    <a:pt x="0" y="159123"/>
                  </a:lnTo>
                  <a:lnTo>
                    <a:pt x="7249" y="203576"/>
                  </a:lnTo>
                  <a:lnTo>
                    <a:pt x="13923" y="226477"/>
                  </a:lnTo>
                  <a:lnTo>
                    <a:pt x="16031" y="240192"/>
                  </a:lnTo>
                  <a:lnTo>
                    <a:pt x="29199" y="274712"/>
                  </a:lnTo>
                  <a:lnTo>
                    <a:pt x="31723" y="278174"/>
                  </a:lnTo>
                  <a:lnTo>
                    <a:pt x="37171" y="282020"/>
                  </a:lnTo>
                  <a:lnTo>
                    <a:pt x="50557" y="288925"/>
                  </a:lnTo>
                  <a:lnTo>
                    <a:pt x="55883" y="289634"/>
                  </a:lnTo>
                  <a:lnTo>
                    <a:pt x="72859" y="285890"/>
                  </a:lnTo>
                  <a:lnTo>
                    <a:pt x="93727" y="275736"/>
                  </a:lnTo>
                  <a:lnTo>
                    <a:pt x="121001" y="255624"/>
                  </a:lnTo>
                  <a:lnTo>
                    <a:pt x="129106" y="246201"/>
                  </a:lnTo>
                  <a:lnTo>
                    <a:pt x="167915" y="213038"/>
                  </a:lnTo>
                  <a:lnTo>
                    <a:pt x="211605" y="169778"/>
                  </a:lnTo>
                  <a:lnTo>
                    <a:pt x="214842" y="166546"/>
                  </a:lnTo>
                  <a:lnTo>
                    <a:pt x="235175" y="128032"/>
                  </a:lnTo>
                  <a:lnTo>
                    <a:pt x="238647" y="104990"/>
                  </a:lnTo>
                  <a:lnTo>
                    <a:pt x="234278" y="85549"/>
                  </a:lnTo>
                  <a:lnTo>
                    <a:pt x="213429" y="50171"/>
                  </a:lnTo>
                  <a:lnTo>
                    <a:pt x="187816" y="14582"/>
                  </a:lnTo>
                  <a:lnTo>
                    <a:pt x="177984" y="6779"/>
                  </a:lnTo>
                  <a:lnTo>
                    <a:pt x="167000" y="2650"/>
                  </a:lnTo>
                  <a:lnTo>
                    <a:pt x="134298" y="0"/>
                  </a:lnTo>
                  <a:lnTo>
                    <a:pt x="110645" y="4281"/>
                  </a:lnTo>
                  <a:lnTo>
                    <a:pt x="77441" y="23303"/>
                  </a:lnTo>
                  <a:lnTo>
                    <a:pt x="41496" y="63542"/>
                  </a:lnTo>
                  <a:lnTo>
                    <a:pt x="22194" y="103703"/>
                  </a:lnTo>
                  <a:lnTo>
                    <a:pt x="7002" y="15115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5" name="SMARTInkShape-2763"/>
            <p:cNvSpPr/>
            <p:nvPr>
              <p:custDataLst>
                <p:tags r:id="rId37"/>
              </p:custDataLst>
            </p:nvPr>
          </p:nvSpPr>
          <p:spPr bwMode="auto">
            <a:xfrm>
              <a:off x="6956227" y="3303984"/>
              <a:ext cx="8930" cy="1"/>
            </a:xfrm>
            <a:custGeom>
              <a:avLst/>
              <a:gdLst/>
              <a:ahLst/>
              <a:cxnLst/>
              <a:rect l="0" t="0" r="0" b="0"/>
              <a:pathLst>
                <a:path w="8930" h="1">
                  <a:moveTo>
                    <a:pt x="0" y="0"/>
                  </a:moveTo>
                  <a:lnTo>
                    <a:pt x="0" y="0"/>
                  </a:lnTo>
                  <a:lnTo>
                    <a:pt x="892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49" name="SMARTInkShape-Group1209"/>
          <p:cNvGrpSpPr/>
          <p:nvPr/>
        </p:nvGrpSpPr>
        <p:grpSpPr>
          <a:xfrm>
            <a:off x="2580680" y="982900"/>
            <a:ext cx="705105" cy="695882"/>
            <a:chOff x="2580680" y="982900"/>
            <a:chExt cx="705105" cy="695882"/>
          </a:xfrm>
        </p:grpSpPr>
        <p:sp>
          <p:nvSpPr>
            <p:cNvPr id="247" name="SMARTInkShape-2764"/>
            <p:cNvSpPr/>
            <p:nvPr>
              <p:custDataLst>
                <p:tags r:id="rId34"/>
              </p:custDataLst>
            </p:nvPr>
          </p:nvSpPr>
          <p:spPr bwMode="auto">
            <a:xfrm>
              <a:off x="2678906" y="982900"/>
              <a:ext cx="606879" cy="528316"/>
            </a:xfrm>
            <a:custGeom>
              <a:avLst/>
              <a:gdLst/>
              <a:ahLst/>
              <a:cxnLst/>
              <a:rect l="0" t="0" r="0" b="0"/>
              <a:pathLst>
                <a:path w="606879" h="528316">
                  <a:moveTo>
                    <a:pt x="0" y="124381"/>
                  </a:moveTo>
                  <a:lnTo>
                    <a:pt x="0" y="124381"/>
                  </a:lnTo>
                  <a:lnTo>
                    <a:pt x="4741" y="119641"/>
                  </a:lnTo>
                  <a:lnTo>
                    <a:pt x="41763" y="109150"/>
                  </a:lnTo>
                  <a:lnTo>
                    <a:pt x="79797" y="97523"/>
                  </a:lnTo>
                  <a:lnTo>
                    <a:pt x="115974" y="85672"/>
                  </a:lnTo>
                  <a:lnTo>
                    <a:pt x="151783" y="73777"/>
                  </a:lnTo>
                  <a:lnTo>
                    <a:pt x="190165" y="64519"/>
                  </a:lnTo>
                  <a:lnTo>
                    <a:pt x="224025" y="60011"/>
                  </a:lnTo>
                  <a:lnTo>
                    <a:pt x="266282" y="49599"/>
                  </a:lnTo>
                  <a:lnTo>
                    <a:pt x="298944" y="40928"/>
                  </a:lnTo>
                  <a:lnTo>
                    <a:pt x="332625" y="32390"/>
                  </a:lnTo>
                  <a:lnTo>
                    <a:pt x="369091" y="22973"/>
                  </a:lnTo>
                  <a:lnTo>
                    <a:pt x="407347" y="13085"/>
                  </a:lnTo>
                  <a:lnTo>
                    <a:pt x="444369" y="8722"/>
                  </a:lnTo>
                  <a:lnTo>
                    <a:pt x="485325" y="2579"/>
                  </a:lnTo>
                  <a:lnTo>
                    <a:pt x="529931" y="0"/>
                  </a:lnTo>
                  <a:lnTo>
                    <a:pt x="544095" y="640"/>
                  </a:lnTo>
                  <a:lnTo>
                    <a:pt x="573092" y="8485"/>
                  </a:lnTo>
                  <a:lnTo>
                    <a:pt x="575538" y="10406"/>
                  </a:lnTo>
                  <a:lnTo>
                    <a:pt x="577169" y="12679"/>
                  </a:lnTo>
                  <a:lnTo>
                    <a:pt x="579464" y="25359"/>
                  </a:lnTo>
                  <a:lnTo>
                    <a:pt x="575403" y="60645"/>
                  </a:lnTo>
                  <a:lnTo>
                    <a:pt x="573235" y="100023"/>
                  </a:lnTo>
                  <a:lnTo>
                    <a:pt x="572271" y="144313"/>
                  </a:lnTo>
                  <a:lnTo>
                    <a:pt x="571843" y="183841"/>
                  </a:lnTo>
                  <a:lnTo>
                    <a:pt x="571653" y="221253"/>
                  </a:lnTo>
                  <a:lnTo>
                    <a:pt x="572560" y="254748"/>
                  </a:lnTo>
                  <a:lnTo>
                    <a:pt x="577657" y="292324"/>
                  </a:lnTo>
                  <a:lnTo>
                    <a:pt x="580600" y="333002"/>
                  </a:lnTo>
                  <a:lnTo>
                    <a:pt x="587316" y="370632"/>
                  </a:lnTo>
                  <a:lnTo>
                    <a:pt x="595589" y="406916"/>
                  </a:lnTo>
                  <a:lnTo>
                    <a:pt x="604628" y="449441"/>
                  </a:lnTo>
                  <a:lnTo>
                    <a:pt x="606878" y="490971"/>
                  </a:lnTo>
                  <a:lnTo>
                    <a:pt x="606126" y="515443"/>
                  </a:lnTo>
                  <a:lnTo>
                    <a:pt x="602434" y="525728"/>
                  </a:lnTo>
                  <a:lnTo>
                    <a:pt x="599068" y="527876"/>
                  </a:lnTo>
                  <a:lnTo>
                    <a:pt x="594840" y="528315"/>
                  </a:lnTo>
                  <a:lnTo>
                    <a:pt x="579408" y="524193"/>
                  </a:lnTo>
                  <a:lnTo>
                    <a:pt x="542194" y="513911"/>
                  </a:lnTo>
                  <a:lnTo>
                    <a:pt x="512835" y="510826"/>
                  </a:lnTo>
                  <a:lnTo>
                    <a:pt x="482919" y="511439"/>
                  </a:lnTo>
                  <a:lnTo>
                    <a:pt x="437555" y="52621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8" name="SMARTInkShape-2765"/>
            <p:cNvSpPr/>
            <p:nvPr>
              <p:custDataLst>
                <p:tags r:id="rId35"/>
              </p:custDataLst>
            </p:nvPr>
          </p:nvSpPr>
          <p:spPr bwMode="auto">
            <a:xfrm>
              <a:off x="2580680" y="1151930"/>
              <a:ext cx="98227" cy="526852"/>
            </a:xfrm>
            <a:custGeom>
              <a:avLst/>
              <a:gdLst/>
              <a:ahLst/>
              <a:cxnLst/>
              <a:rect l="0" t="0" r="0" b="0"/>
              <a:pathLst>
                <a:path w="98227" h="526852">
                  <a:moveTo>
                    <a:pt x="98226" y="0"/>
                  </a:moveTo>
                  <a:lnTo>
                    <a:pt x="98226" y="0"/>
                  </a:lnTo>
                  <a:lnTo>
                    <a:pt x="72495" y="0"/>
                  </a:lnTo>
                  <a:lnTo>
                    <a:pt x="68174" y="1984"/>
                  </a:lnTo>
                  <a:lnTo>
                    <a:pt x="60726" y="9481"/>
                  </a:lnTo>
                  <a:lnTo>
                    <a:pt x="50955" y="39079"/>
                  </a:lnTo>
                  <a:lnTo>
                    <a:pt x="46517" y="74527"/>
                  </a:lnTo>
                  <a:lnTo>
                    <a:pt x="45202" y="110166"/>
                  </a:lnTo>
                  <a:lnTo>
                    <a:pt x="40072" y="145861"/>
                  </a:lnTo>
                  <a:lnTo>
                    <a:pt x="37008" y="186313"/>
                  </a:lnTo>
                  <a:lnTo>
                    <a:pt x="33646" y="217743"/>
                  </a:lnTo>
                  <a:lnTo>
                    <a:pt x="29837" y="250564"/>
                  </a:lnTo>
                  <a:lnTo>
                    <a:pt x="28143" y="281687"/>
                  </a:lnTo>
                  <a:lnTo>
                    <a:pt x="24745" y="314702"/>
                  </a:lnTo>
                  <a:lnTo>
                    <a:pt x="19927" y="347235"/>
                  </a:lnTo>
                  <a:lnTo>
                    <a:pt x="12629" y="388854"/>
                  </a:lnTo>
                  <a:lnTo>
                    <a:pt x="9033" y="431172"/>
                  </a:lnTo>
                  <a:lnTo>
                    <a:pt x="3117" y="470280"/>
                  </a:lnTo>
                  <a:lnTo>
                    <a:pt x="0" y="52685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50" name="SMARTInkShape-2766"/>
          <p:cNvSpPr/>
          <p:nvPr>
            <p:custDataLst>
              <p:tags r:id="rId12"/>
            </p:custDataLst>
          </p:nvPr>
        </p:nvSpPr>
        <p:spPr bwMode="auto">
          <a:xfrm>
            <a:off x="1107758" y="1555860"/>
            <a:ext cx="821056" cy="108085"/>
          </a:xfrm>
          <a:custGeom>
            <a:avLst/>
            <a:gdLst/>
            <a:ahLst/>
            <a:cxnLst/>
            <a:rect l="0" t="0" r="0" b="0"/>
            <a:pathLst>
              <a:path w="821056" h="108085">
                <a:moveTo>
                  <a:pt x="17383" y="78273"/>
                </a:moveTo>
                <a:lnTo>
                  <a:pt x="17383" y="78273"/>
                </a:lnTo>
                <a:lnTo>
                  <a:pt x="0" y="78273"/>
                </a:lnTo>
                <a:lnTo>
                  <a:pt x="4405" y="78273"/>
                </a:lnTo>
                <a:lnTo>
                  <a:pt x="27056" y="85402"/>
                </a:lnTo>
                <a:lnTo>
                  <a:pt x="43620" y="93504"/>
                </a:lnTo>
                <a:lnTo>
                  <a:pt x="79176" y="102188"/>
                </a:lnTo>
                <a:lnTo>
                  <a:pt x="110331" y="108084"/>
                </a:lnTo>
                <a:lnTo>
                  <a:pt x="147118" y="107501"/>
                </a:lnTo>
                <a:lnTo>
                  <a:pt x="181610" y="105785"/>
                </a:lnTo>
                <a:lnTo>
                  <a:pt x="216965" y="100536"/>
                </a:lnTo>
                <a:lnTo>
                  <a:pt x="257317" y="92696"/>
                </a:lnTo>
                <a:lnTo>
                  <a:pt x="295952" y="84090"/>
                </a:lnTo>
                <a:lnTo>
                  <a:pt x="337275" y="75256"/>
                </a:lnTo>
                <a:lnTo>
                  <a:pt x="380938" y="61614"/>
                </a:lnTo>
                <a:lnTo>
                  <a:pt x="425295" y="49745"/>
                </a:lnTo>
                <a:lnTo>
                  <a:pt x="469857" y="39944"/>
                </a:lnTo>
                <a:lnTo>
                  <a:pt x="502248" y="33787"/>
                </a:lnTo>
                <a:lnTo>
                  <a:pt x="535496" y="27744"/>
                </a:lnTo>
                <a:lnTo>
                  <a:pt x="566809" y="21750"/>
                </a:lnTo>
                <a:lnTo>
                  <a:pt x="597262" y="15779"/>
                </a:lnTo>
                <a:lnTo>
                  <a:pt x="639652" y="9485"/>
                </a:lnTo>
                <a:lnTo>
                  <a:pt x="677347" y="4975"/>
                </a:lnTo>
                <a:lnTo>
                  <a:pt x="713652" y="0"/>
                </a:lnTo>
                <a:lnTo>
                  <a:pt x="746898" y="1172"/>
                </a:lnTo>
                <a:lnTo>
                  <a:pt x="786778" y="8074"/>
                </a:lnTo>
                <a:lnTo>
                  <a:pt x="799537" y="15985"/>
                </a:lnTo>
                <a:lnTo>
                  <a:pt x="821055" y="60413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1" name="SMARTInkShape-2767"/>
          <p:cNvSpPr/>
          <p:nvPr>
            <p:custDataLst>
              <p:tags r:id="rId13"/>
            </p:custDataLst>
          </p:nvPr>
        </p:nvSpPr>
        <p:spPr bwMode="auto">
          <a:xfrm>
            <a:off x="2643188" y="1571625"/>
            <a:ext cx="473274" cy="71439"/>
          </a:xfrm>
          <a:custGeom>
            <a:avLst/>
            <a:gdLst/>
            <a:ahLst/>
            <a:cxnLst/>
            <a:rect l="0" t="0" r="0" b="0"/>
            <a:pathLst>
              <a:path w="473274" h="71439">
                <a:moveTo>
                  <a:pt x="0" y="71438"/>
                </a:moveTo>
                <a:lnTo>
                  <a:pt x="0" y="71438"/>
                </a:lnTo>
                <a:lnTo>
                  <a:pt x="27805" y="28186"/>
                </a:lnTo>
                <a:lnTo>
                  <a:pt x="33419" y="21767"/>
                </a:lnTo>
                <a:lnTo>
                  <a:pt x="47595" y="14635"/>
                </a:lnTo>
                <a:lnTo>
                  <a:pt x="85689" y="10057"/>
                </a:lnTo>
                <a:lnTo>
                  <a:pt x="118166" y="10144"/>
                </a:lnTo>
                <a:lnTo>
                  <a:pt x="156267" y="16647"/>
                </a:lnTo>
                <a:lnTo>
                  <a:pt x="191381" y="24749"/>
                </a:lnTo>
                <a:lnTo>
                  <a:pt x="219995" y="30182"/>
                </a:lnTo>
                <a:lnTo>
                  <a:pt x="255203" y="33258"/>
                </a:lnTo>
                <a:lnTo>
                  <a:pt x="290033" y="33633"/>
                </a:lnTo>
                <a:lnTo>
                  <a:pt x="326376" y="29258"/>
                </a:lnTo>
                <a:lnTo>
                  <a:pt x="370614" y="21985"/>
                </a:lnTo>
                <a:lnTo>
                  <a:pt x="412315" y="6768"/>
                </a:lnTo>
                <a:lnTo>
                  <a:pt x="473273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2" name="SMARTInkShape-2768"/>
          <p:cNvSpPr/>
          <p:nvPr>
            <p:custDataLst>
              <p:tags r:id="rId14"/>
            </p:custDataLst>
          </p:nvPr>
        </p:nvSpPr>
        <p:spPr bwMode="auto">
          <a:xfrm>
            <a:off x="4987825" y="4536281"/>
            <a:ext cx="3992983" cy="792442"/>
          </a:xfrm>
          <a:custGeom>
            <a:avLst/>
            <a:gdLst/>
            <a:ahLst/>
            <a:cxnLst/>
            <a:rect l="0" t="0" r="0" b="0"/>
            <a:pathLst>
              <a:path w="3992983" h="792442">
                <a:moveTo>
                  <a:pt x="75308" y="294680"/>
                </a:moveTo>
                <a:lnTo>
                  <a:pt x="75308" y="294680"/>
                </a:lnTo>
                <a:lnTo>
                  <a:pt x="50450" y="257393"/>
                </a:lnTo>
                <a:lnTo>
                  <a:pt x="28468" y="232046"/>
                </a:lnTo>
                <a:lnTo>
                  <a:pt x="20425" y="227155"/>
                </a:lnTo>
                <a:lnTo>
                  <a:pt x="10320" y="224402"/>
                </a:lnTo>
                <a:lnTo>
                  <a:pt x="7177" y="226000"/>
                </a:lnTo>
                <a:lnTo>
                  <a:pt x="1041" y="233067"/>
                </a:lnTo>
                <a:lnTo>
                  <a:pt x="0" y="238721"/>
                </a:lnTo>
                <a:lnTo>
                  <a:pt x="3165" y="277683"/>
                </a:lnTo>
                <a:lnTo>
                  <a:pt x="4723" y="318847"/>
                </a:lnTo>
                <a:lnTo>
                  <a:pt x="13557" y="359316"/>
                </a:lnTo>
                <a:lnTo>
                  <a:pt x="21954" y="393537"/>
                </a:lnTo>
                <a:lnTo>
                  <a:pt x="33372" y="428812"/>
                </a:lnTo>
                <a:lnTo>
                  <a:pt x="55008" y="471547"/>
                </a:lnTo>
                <a:lnTo>
                  <a:pt x="85520" y="501522"/>
                </a:lnTo>
                <a:lnTo>
                  <a:pt x="120210" y="523906"/>
                </a:lnTo>
                <a:lnTo>
                  <a:pt x="139912" y="530504"/>
                </a:lnTo>
                <a:lnTo>
                  <a:pt x="177904" y="533225"/>
                </a:lnTo>
                <a:lnTo>
                  <a:pt x="215729" y="528189"/>
                </a:lnTo>
                <a:lnTo>
                  <a:pt x="257914" y="520413"/>
                </a:lnTo>
                <a:lnTo>
                  <a:pt x="301834" y="510833"/>
                </a:lnTo>
                <a:lnTo>
                  <a:pt x="331429" y="501212"/>
                </a:lnTo>
                <a:lnTo>
                  <a:pt x="363765" y="490320"/>
                </a:lnTo>
                <a:lnTo>
                  <a:pt x="397980" y="479858"/>
                </a:lnTo>
                <a:lnTo>
                  <a:pt x="433029" y="471901"/>
                </a:lnTo>
                <a:lnTo>
                  <a:pt x="468450" y="459764"/>
                </a:lnTo>
                <a:lnTo>
                  <a:pt x="504038" y="445442"/>
                </a:lnTo>
                <a:lnTo>
                  <a:pt x="539699" y="432461"/>
                </a:lnTo>
                <a:lnTo>
                  <a:pt x="575390" y="420077"/>
                </a:lnTo>
                <a:lnTo>
                  <a:pt x="612091" y="407959"/>
                </a:lnTo>
                <a:lnTo>
                  <a:pt x="651552" y="395958"/>
                </a:lnTo>
                <a:lnTo>
                  <a:pt x="689597" y="386656"/>
                </a:lnTo>
                <a:lnTo>
                  <a:pt x="726348" y="379214"/>
                </a:lnTo>
                <a:lnTo>
                  <a:pt x="762526" y="372600"/>
                </a:lnTo>
                <a:lnTo>
                  <a:pt x="798449" y="366353"/>
                </a:lnTo>
                <a:lnTo>
                  <a:pt x="834258" y="361261"/>
                </a:lnTo>
                <a:lnTo>
                  <a:pt x="870017" y="358998"/>
                </a:lnTo>
                <a:lnTo>
                  <a:pt x="905754" y="355346"/>
                </a:lnTo>
                <a:lnTo>
                  <a:pt x="942473" y="350416"/>
                </a:lnTo>
                <a:lnTo>
                  <a:pt x="981944" y="344918"/>
                </a:lnTo>
                <a:lnTo>
                  <a:pt x="1022637" y="341813"/>
                </a:lnTo>
                <a:lnTo>
                  <a:pt x="1064867" y="339440"/>
                </a:lnTo>
                <a:lnTo>
                  <a:pt x="1087240" y="337418"/>
                </a:lnTo>
                <a:lnTo>
                  <a:pt x="1110093" y="335079"/>
                </a:lnTo>
                <a:lnTo>
                  <a:pt x="1154007" y="332478"/>
                </a:lnTo>
                <a:lnTo>
                  <a:pt x="1197666" y="331323"/>
                </a:lnTo>
                <a:lnTo>
                  <a:pt x="1220422" y="331015"/>
                </a:lnTo>
                <a:lnTo>
                  <a:pt x="1243530" y="330810"/>
                </a:lnTo>
                <a:lnTo>
                  <a:pt x="1287726" y="330581"/>
                </a:lnTo>
                <a:lnTo>
                  <a:pt x="1331512" y="332464"/>
                </a:lnTo>
                <a:lnTo>
                  <a:pt x="1354301" y="335744"/>
                </a:lnTo>
                <a:lnTo>
                  <a:pt x="1377431" y="339916"/>
                </a:lnTo>
                <a:lnTo>
                  <a:pt x="1400788" y="344680"/>
                </a:lnTo>
                <a:lnTo>
                  <a:pt x="1424297" y="349842"/>
                </a:lnTo>
                <a:lnTo>
                  <a:pt x="1447907" y="355267"/>
                </a:lnTo>
                <a:lnTo>
                  <a:pt x="1470593" y="360868"/>
                </a:lnTo>
                <a:lnTo>
                  <a:pt x="1514320" y="372383"/>
                </a:lnTo>
                <a:lnTo>
                  <a:pt x="1554259" y="386762"/>
                </a:lnTo>
                <a:lnTo>
                  <a:pt x="1592846" y="403074"/>
                </a:lnTo>
                <a:lnTo>
                  <a:pt x="1633147" y="420246"/>
                </a:lnTo>
                <a:lnTo>
                  <a:pt x="1668918" y="440445"/>
                </a:lnTo>
                <a:lnTo>
                  <a:pt x="1702345" y="461660"/>
                </a:lnTo>
                <a:lnTo>
                  <a:pt x="1737045" y="481010"/>
                </a:lnTo>
                <a:lnTo>
                  <a:pt x="1769665" y="502178"/>
                </a:lnTo>
                <a:lnTo>
                  <a:pt x="1813275" y="539054"/>
                </a:lnTo>
                <a:lnTo>
                  <a:pt x="1851331" y="576108"/>
                </a:lnTo>
                <a:lnTo>
                  <a:pt x="1887743" y="608584"/>
                </a:lnTo>
                <a:lnTo>
                  <a:pt x="1921021" y="643342"/>
                </a:lnTo>
                <a:lnTo>
                  <a:pt x="1958932" y="685902"/>
                </a:lnTo>
                <a:lnTo>
                  <a:pt x="1995084" y="721980"/>
                </a:lnTo>
                <a:lnTo>
                  <a:pt x="2035084" y="755480"/>
                </a:lnTo>
                <a:lnTo>
                  <a:pt x="2072425" y="786975"/>
                </a:lnTo>
                <a:lnTo>
                  <a:pt x="2099876" y="792441"/>
                </a:lnTo>
                <a:lnTo>
                  <a:pt x="2119108" y="788428"/>
                </a:lnTo>
                <a:lnTo>
                  <a:pt x="2146227" y="774424"/>
                </a:lnTo>
                <a:lnTo>
                  <a:pt x="2162532" y="755649"/>
                </a:lnTo>
                <a:lnTo>
                  <a:pt x="2178690" y="721646"/>
                </a:lnTo>
                <a:lnTo>
                  <a:pt x="2191437" y="680387"/>
                </a:lnTo>
                <a:lnTo>
                  <a:pt x="2203158" y="647088"/>
                </a:lnTo>
                <a:lnTo>
                  <a:pt x="2215416" y="605613"/>
                </a:lnTo>
                <a:lnTo>
                  <a:pt x="2227749" y="565005"/>
                </a:lnTo>
                <a:lnTo>
                  <a:pt x="2251410" y="524012"/>
                </a:lnTo>
                <a:lnTo>
                  <a:pt x="2279687" y="487536"/>
                </a:lnTo>
                <a:lnTo>
                  <a:pt x="2316411" y="447537"/>
                </a:lnTo>
                <a:lnTo>
                  <a:pt x="2357069" y="410974"/>
                </a:lnTo>
                <a:lnTo>
                  <a:pt x="2396322" y="384038"/>
                </a:lnTo>
                <a:lnTo>
                  <a:pt x="2434631" y="361946"/>
                </a:lnTo>
                <a:lnTo>
                  <a:pt x="2475857" y="342833"/>
                </a:lnTo>
                <a:lnTo>
                  <a:pt x="2507469" y="330633"/>
                </a:lnTo>
                <a:lnTo>
                  <a:pt x="2541362" y="318596"/>
                </a:lnTo>
                <a:lnTo>
                  <a:pt x="2576270" y="306632"/>
                </a:lnTo>
                <a:lnTo>
                  <a:pt x="2616919" y="294700"/>
                </a:lnTo>
                <a:lnTo>
                  <a:pt x="2659459" y="283775"/>
                </a:lnTo>
                <a:lnTo>
                  <a:pt x="2698211" y="275612"/>
                </a:lnTo>
                <a:lnTo>
                  <a:pt x="2740568" y="271322"/>
                </a:lnTo>
                <a:lnTo>
                  <a:pt x="2784860" y="269416"/>
                </a:lnTo>
                <a:lnTo>
                  <a:pt x="2827696" y="268569"/>
                </a:lnTo>
                <a:lnTo>
                  <a:pt x="2849835" y="267351"/>
                </a:lnTo>
                <a:lnTo>
                  <a:pt x="2872532" y="265546"/>
                </a:lnTo>
                <a:lnTo>
                  <a:pt x="2895600" y="263351"/>
                </a:lnTo>
                <a:lnTo>
                  <a:pt x="2918917" y="262880"/>
                </a:lnTo>
                <a:lnTo>
                  <a:pt x="2942399" y="263558"/>
                </a:lnTo>
                <a:lnTo>
                  <a:pt x="2965990" y="265002"/>
                </a:lnTo>
                <a:lnTo>
                  <a:pt x="2989656" y="265965"/>
                </a:lnTo>
                <a:lnTo>
                  <a:pt x="3013370" y="266607"/>
                </a:lnTo>
                <a:lnTo>
                  <a:pt x="3037118" y="267035"/>
                </a:lnTo>
                <a:lnTo>
                  <a:pt x="3061879" y="268313"/>
                </a:lnTo>
                <a:lnTo>
                  <a:pt x="3087316" y="270156"/>
                </a:lnTo>
                <a:lnTo>
                  <a:pt x="3113204" y="272377"/>
                </a:lnTo>
                <a:lnTo>
                  <a:pt x="3138400" y="273859"/>
                </a:lnTo>
                <a:lnTo>
                  <a:pt x="3163135" y="274845"/>
                </a:lnTo>
                <a:lnTo>
                  <a:pt x="3187562" y="275504"/>
                </a:lnTo>
                <a:lnTo>
                  <a:pt x="3210792" y="276935"/>
                </a:lnTo>
                <a:lnTo>
                  <a:pt x="3255125" y="281171"/>
                </a:lnTo>
                <a:lnTo>
                  <a:pt x="3277663" y="282697"/>
                </a:lnTo>
                <a:lnTo>
                  <a:pt x="3300624" y="283715"/>
                </a:lnTo>
                <a:lnTo>
                  <a:pt x="3323871" y="284393"/>
                </a:lnTo>
                <a:lnTo>
                  <a:pt x="3368220" y="285147"/>
                </a:lnTo>
                <a:lnTo>
                  <a:pt x="3412075" y="286474"/>
                </a:lnTo>
                <a:lnTo>
                  <a:pt x="3434882" y="288217"/>
                </a:lnTo>
                <a:lnTo>
                  <a:pt x="3458024" y="290371"/>
                </a:lnTo>
                <a:lnTo>
                  <a:pt x="3502258" y="292765"/>
                </a:lnTo>
                <a:lnTo>
                  <a:pt x="3544076" y="292837"/>
                </a:lnTo>
                <a:lnTo>
                  <a:pt x="3582506" y="289561"/>
                </a:lnTo>
                <a:lnTo>
                  <a:pt x="3622076" y="287444"/>
                </a:lnTo>
                <a:lnTo>
                  <a:pt x="3661821" y="284519"/>
                </a:lnTo>
                <a:lnTo>
                  <a:pt x="3699330" y="276604"/>
                </a:lnTo>
                <a:lnTo>
                  <a:pt x="3735843" y="269118"/>
                </a:lnTo>
                <a:lnTo>
                  <a:pt x="3770923" y="261490"/>
                </a:lnTo>
                <a:lnTo>
                  <a:pt x="3803051" y="251486"/>
                </a:lnTo>
                <a:lnTo>
                  <a:pt x="3833866" y="240425"/>
                </a:lnTo>
                <a:lnTo>
                  <a:pt x="3876460" y="223042"/>
                </a:lnTo>
                <a:lnTo>
                  <a:pt x="3900888" y="209263"/>
                </a:lnTo>
                <a:lnTo>
                  <a:pt x="3940825" y="170725"/>
                </a:lnTo>
                <a:lnTo>
                  <a:pt x="3965698" y="140544"/>
                </a:lnTo>
                <a:lnTo>
                  <a:pt x="3987140" y="99530"/>
                </a:lnTo>
                <a:lnTo>
                  <a:pt x="3992982" y="71824"/>
                </a:lnTo>
                <a:lnTo>
                  <a:pt x="3987826" y="35795"/>
                </a:lnTo>
                <a:lnTo>
                  <a:pt x="3977581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55" name="SMARTInkShape-Group1213"/>
          <p:cNvGrpSpPr/>
          <p:nvPr/>
        </p:nvGrpSpPr>
        <p:grpSpPr>
          <a:xfrm>
            <a:off x="7884914" y="1044773"/>
            <a:ext cx="276821" cy="446486"/>
            <a:chOff x="7884914" y="1044773"/>
            <a:chExt cx="276821" cy="446486"/>
          </a:xfrm>
        </p:grpSpPr>
        <p:sp>
          <p:nvSpPr>
            <p:cNvPr id="253" name="SMARTInkShape-2769"/>
            <p:cNvSpPr/>
            <p:nvPr>
              <p:custDataLst>
                <p:tags r:id="rId32"/>
              </p:custDataLst>
            </p:nvPr>
          </p:nvSpPr>
          <p:spPr bwMode="auto">
            <a:xfrm>
              <a:off x="8108156" y="1044773"/>
              <a:ext cx="53579" cy="446486"/>
            </a:xfrm>
            <a:custGeom>
              <a:avLst/>
              <a:gdLst/>
              <a:ahLst/>
              <a:cxnLst/>
              <a:rect l="0" t="0" r="0" b="0"/>
              <a:pathLst>
                <a:path w="53579" h="446486">
                  <a:moveTo>
                    <a:pt x="53578" y="0"/>
                  </a:moveTo>
                  <a:lnTo>
                    <a:pt x="53578" y="0"/>
                  </a:lnTo>
                  <a:lnTo>
                    <a:pt x="48838" y="43820"/>
                  </a:lnTo>
                  <a:lnTo>
                    <a:pt x="43864" y="77684"/>
                  </a:lnTo>
                  <a:lnTo>
                    <a:pt x="39339" y="112909"/>
                  </a:lnTo>
                  <a:lnTo>
                    <a:pt x="35800" y="156045"/>
                  </a:lnTo>
                  <a:lnTo>
                    <a:pt x="29899" y="199805"/>
                  </a:lnTo>
                  <a:lnTo>
                    <a:pt x="28172" y="229362"/>
                  </a:lnTo>
                  <a:lnTo>
                    <a:pt x="24758" y="261681"/>
                  </a:lnTo>
                  <a:lnTo>
                    <a:pt x="19932" y="294897"/>
                  </a:lnTo>
                  <a:lnTo>
                    <a:pt x="14482" y="326196"/>
                  </a:lnTo>
                  <a:lnTo>
                    <a:pt x="8752" y="356643"/>
                  </a:lnTo>
                  <a:lnTo>
                    <a:pt x="3890" y="386711"/>
                  </a:lnTo>
                  <a:lnTo>
                    <a:pt x="0" y="44648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4" name="SMARTInkShape-2770"/>
            <p:cNvSpPr/>
            <p:nvPr>
              <p:custDataLst>
                <p:tags r:id="rId33"/>
              </p:custDataLst>
            </p:nvPr>
          </p:nvSpPr>
          <p:spPr bwMode="auto">
            <a:xfrm>
              <a:off x="7884914" y="1276945"/>
              <a:ext cx="107157" cy="44650"/>
            </a:xfrm>
            <a:custGeom>
              <a:avLst/>
              <a:gdLst/>
              <a:ahLst/>
              <a:cxnLst/>
              <a:rect l="0" t="0" r="0" b="0"/>
              <a:pathLst>
                <a:path w="107157" h="44650">
                  <a:moveTo>
                    <a:pt x="0" y="44649"/>
                  </a:moveTo>
                  <a:lnTo>
                    <a:pt x="0" y="44649"/>
                  </a:lnTo>
                  <a:lnTo>
                    <a:pt x="17170" y="44649"/>
                  </a:lnTo>
                  <a:lnTo>
                    <a:pt x="25159" y="42003"/>
                  </a:lnTo>
                  <a:lnTo>
                    <a:pt x="34995" y="37520"/>
                  </a:lnTo>
                  <a:lnTo>
                    <a:pt x="10715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62" name="SMARTInkShape-Group1214"/>
          <p:cNvGrpSpPr/>
          <p:nvPr/>
        </p:nvGrpSpPr>
        <p:grpSpPr>
          <a:xfrm>
            <a:off x="6581890" y="973336"/>
            <a:ext cx="1087499" cy="535782"/>
            <a:chOff x="6581890" y="973336"/>
            <a:chExt cx="1087499" cy="535782"/>
          </a:xfrm>
        </p:grpSpPr>
        <p:sp>
          <p:nvSpPr>
            <p:cNvPr id="256" name="SMARTInkShape-2771"/>
            <p:cNvSpPr/>
            <p:nvPr>
              <p:custDataLst>
                <p:tags r:id="rId26"/>
              </p:custDataLst>
            </p:nvPr>
          </p:nvSpPr>
          <p:spPr bwMode="auto">
            <a:xfrm>
              <a:off x="7281359" y="1206643"/>
              <a:ext cx="210650" cy="154693"/>
            </a:xfrm>
            <a:custGeom>
              <a:avLst/>
              <a:gdLst/>
              <a:ahLst/>
              <a:cxnLst/>
              <a:rect l="0" t="0" r="0" b="0"/>
              <a:pathLst>
                <a:path w="210650" h="154693">
                  <a:moveTo>
                    <a:pt x="121352" y="34584"/>
                  </a:moveTo>
                  <a:lnTo>
                    <a:pt x="121352" y="34584"/>
                  </a:lnTo>
                  <a:lnTo>
                    <a:pt x="116611" y="29843"/>
                  </a:lnTo>
                  <a:lnTo>
                    <a:pt x="111639" y="27516"/>
                  </a:lnTo>
                  <a:lnTo>
                    <a:pt x="108923" y="26895"/>
                  </a:lnTo>
                  <a:lnTo>
                    <a:pt x="89315" y="7488"/>
                  </a:lnTo>
                  <a:lnTo>
                    <a:pt x="74371" y="2698"/>
                  </a:lnTo>
                  <a:lnTo>
                    <a:pt x="49223" y="0"/>
                  </a:lnTo>
                  <a:lnTo>
                    <a:pt x="41517" y="2598"/>
                  </a:lnTo>
                  <a:lnTo>
                    <a:pt x="27662" y="13423"/>
                  </a:lnTo>
                  <a:lnTo>
                    <a:pt x="8705" y="40992"/>
                  </a:lnTo>
                  <a:lnTo>
                    <a:pt x="0" y="69555"/>
                  </a:lnTo>
                  <a:lnTo>
                    <a:pt x="4189" y="112010"/>
                  </a:lnTo>
                  <a:lnTo>
                    <a:pt x="11782" y="137892"/>
                  </a:lnTo>
                  <a:lnTo>
                    <a:pt x="17422" y="144990"/>
                  </a:lnTo>
                  <a:lnTo>
                    <a:pt x="30917" y="153727"/>
                  </a:lnTo>
                  <a:lnTo>
                    <a:pt x="36257" y="154692"/>
                  </a:lnTo>
                  <a:lnTo>
                    <a:pt x="47483" y="153119"/>
                  </a:lnTo>
                  <a:lnTo>
                    <a:pt x="59087" y="143820"/>
                  </a:lnTo>
                  <a:lnTo>
                    <a:pt x="71484" y="127143"/>
                  </a:lnTo>
                  <a:lnTo>
                    <a:pt x="82153" y="94177"/>
                  </a:lnTo>
                  <a:lnTo>
                    <a:pt x="84946" y="56571"/>
                  </a:lnTo>
                  <a:lnTo>
                    <a:pt x="84336" y="42371"/>
                  </a:lnTo>
                  <a:lnTo>
                    <a:pt x="77059" y="17841"/>
                  </a:lnTo>
                  <a:lnTo>
                    <a:pt x="89164" y="58849"/>
                  </a:lnTo>
                  <a:lnTo>
                    <a:pt x="97704" y="82673"/>
                  </a:lnTo>
                  <a:lnTo>
                    <a:pt x="111503" y="95975"/>
                  </a:lnTo>
                  <a:lnTo>
                    <a:pt x="120740" y="102300"/>
                  </a:lnTo>
                  <a:lnTo>
                    <a:pt x="141585" y="106682"/>
                  </a:lnTo>
                  <a:lnTo>
                    <a:pt x="162094" y="104331"/>
                  </a:lnTo>
                  <a:lnTo>
                    <a:pt x="210649" y="7923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7" name="SMARTInkShape-2772"/>
            <p:cNvSpPr/>
            <p:nvPr>
              <p:custDataLst>
                <p:tags r:id="rId27"/>
              </p:custDataLst>
            </p:nvPr>
          </p:nvSpPr>
          <p:spPr bwMode="auto">
            <a:xfrm>
              <a:off x="7447359" y="973336"/>
              <a:ext cx="222030" cy="535782"/>
            </a:xfrm>
            <a:custGeom>
              <a:avLst/>
              <a:gdLst/>
              <a:ahLst/>
              <a:cxnLst/>
              <a:rect l="0" t="0" r="0" b="0"/>
              <a:pathLst>
                <a:path w="222030" h="535782">
                  <a:moveTo>
                    <a:pt x="0" y="0"/>
                  </a:moveTo>
                  <a:lnTo>
                    <a:pt x="0" y="0"/>
                  </a:lnTo>
                  <a:lnTo>
                    <a:pt x="19428" y="16781"/>
                  </a:lnTo>
                  <a:lnTo>
                    <a:pt x="60105" y="46858"/>
                  </a:lnTo>
                  <a:lnTo>
                    <a:pt x="99282" y="84847"/>
                  </a:lnTo>
                  <a:lnTo>
                    <a:pt x="133301" y="125605"/>
                  </a:lnTo>
                  <a:lnTo>
                    <a:pt x="162371" y="160851"/>
                  </a:lnTo>
                  <a:lnTo>
                    <a:pt x="188656" y="202613"/>
                  </a:lnTo>
                  <a:lnTo>
                    <a:pt x="204431" y="243200"/>
                  </a:lnTo>
                  <a:lnTo>
                    <a:pt x="217101" y="284401"/>
                  </a:lnTo>
                  <a:lnTo>
                    <a:pt x="222029" y="324179"/>
                  </a:lnTo>
                  <a:lnTo>
                    <a:pt x="220899" y="366589"/>
                  </a:lnTo>
                  <a:lnTo>
                    <a:pt x="206390" y="409095"/>
                  </a:lnTo>
                  <a:lnTo>
                    <a:pt x="198885" y="426890"/>
                  </a:lnTo>
                  <a:lnTo>
                    <a:pt x="167437" y="465487"/>
                  </a:lnTo>
                  <a:lnTo>
                    <a:pt x="123579" y="505593"/>
                  </a:lnTo>
                  <a:lnTo>
                    <a:pt x="82825" y="526012"/>
                  </a:lnTo>
                  <a:lnTo>
                    <a:pt x="44649" y="53578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8" name="SMARTInkShape-2773"/>
            <p:cNvSpPr/>
            <p:nvPr>
              <p:custDataLst>
                <p:tags r:id="rId28"/>
              </p:custDataLst>
            </p:nvPr>
          </p:nvSpPr>
          <p:spPr bwMode="auto">
            <a:xfrm>
              <a:off x="7134820" y="1200363"/>
              <a:ext cx="142876" cy="227194"/>
            </a:xfrm>
            <a:custGeom>
              <a:avLst/>
              <a:gdLst/>
              <a:ahLst/>
              <a:cxnLst/>
              <a:rect l="0" t="0" r="0" b="0"/>
              <a:pathLst>
                <a:path w="142876" h="227194">
                  <a:moveTo>
                    <a:pt x="0" y="5145"/>
                  </a:moveTo>
                  <a:lnTo>
                    <a:pt x="0" y="5145"/>
                  </a:lnTo>
                  <a:lnTo>
                    <a:pt x="0" y="0"/>
                  </a:lnTo>
                  <a:lnTo>
                    <a:pt x="0" y="4271"/>
                  </a:lnTo>
                  <a:lnTo>
                    <a:pt x="19428" y="7676"/>
                  </a:lnTo>
                  <a:lnTo>
                    <a:pt x="31455" y="11231"/>
                  </a:lnTo>
                  <a:lnTo>
                    <a:pt x="72053" y="18440"/>
                  </a:lnTo>
                  <a:lnTo>
                    <a:pt x="88928" y="26392"/>
                  </a:lnTo>
                  <a:lnTo>
                    <a:pt x="96740" y="37408"/>
                  </a:lnTo>
                  <a:lnTo>
                    <a:pt x="100212" y="44513"/>
                  </a:lnTo>
                  <a:lnTo>
                    <a:pt x="101535" y="50242"/>
                  </a:lnTo>
                  <a:lnTo>
                    <a:pt x="101424" y="55053"/>
                  </a:lnTo>
                  <a:lnTo>
                    <a:pt x="90527" y="94510"/>
                  </a:lnTo>
                  <a:lnTo>
                    <a:pt x="70505" y="134400"/>
                  </a:lnTo>
                  <a:lnTo>
                    <a:pt x="41549" y="175367"/>
                  </a:lnTo>
                  <a:lnTo>
                    <a:pt x="14064" y="219323"/>
                  </a:lnTo>
                  <a:lnTo>
                    <a:pt x="11212" y="224358"/>
                  </a:lnTo>
                  <a:lnTo>
                    <a:pt x="12435" y="225701"/>
                  </a:lnTo>
                  <a:lnTo>
                    <a:pt x="19087" y="227193"/>
                  </a:lnTo>
                  <a:lnTo>
                    <a:pt x="53785" y="221022"/>
                  </a:lnTo>
                  <a:lnTo>
                    <a:pt x="93564" y="212895"/>
                  </a:lnTo>
                  <a:lnTo>
                    <a:pt x="142875" y="20159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9" name="SMARTInkShape-2774"/>
            <p:cNvSpPr/>
            <p:nvPr>
              <p:custDataLst>
                <p:tags r:id="rId29"/>
              </p:custDataLst>
            </p:nvPr>
          </p:nvSpPr>
          <p:spPr bwMode="auto">
            <a:xfrm>
              <a:off x="6834633" y="1206059"/>
              <a:ext cx="184102" cy="178780"/>
            </a:xfrm>
            <a:custGeom>
              <a:avLst/>
              <a:gdLst/>
              <a:ahLst/>
              <a:cxnLst/>
              <a:rect l="0" t="0" r="0" b="0"/>
              <a:pathLst>
                <a:path w="184102" h="178780">
                  <a:moveTo>
                    <a:pt x="184101" y="8379"/>
                  </a:moveTo>
                  <a:lnTo>
                    <a:pt x="184101" y="8379"/>
                  </a:lnTo>
                  <a:lnTo>
                    <a:pt x="184101" y="3638"/>
                  </a:lnTo>
                  <a:lnTo>
                    <a:pt x="183109" y="2242"/>
                  </a:lnTo>
                  <a:lnTo>
                    <a:pt x="181456" y="1311"/>
                  </a:lnTo>
                  <a:lnTo>
                    <a:pt x="171742" y="0"/>
                  </a:lnTo>
                  <a:lnTo>
                    <a:pt x="151004" y="2258"/>
                  </a:lnTo>
                  <a:lnTo>
                    <a:pt x="117922" y="11910"/>
                  </a:lnTo>
                  <a:lnTo>
                    <a:pt x="79107" y="40447"/>
                  </a:lnTo>
                  <a:lnTo>
                    <a:pt x="53559" y="60023"/>
                  </a:lnTo>
                  <a:lnTo>
                    <a:pt x="19588" y="101705"/>
                  </a:lnTo>
                  <a:lnTo>
                    <a:pt x="4277" y="125658"/>
                  </a:lnTo>
                  <a:lnTo>
                    <a:pt x="0" y="142854"/>
                  </a:lnTo>
                  <a:lnTo>
                    <a:pt x="744" y="157773"/>
                  </a:lnTo>
                  <a:lnTo>
                    <a:pt x="2333" y="164530"/>
                  </a:lnTo>
                  <a:lnTo>
                    <a:pt x="7359" y="170026"/>
                  </a:lnTo>
                  <a:lnTo>
                    <a:pt x="23528" y="178779"/>
                  </a:lnTo>
                  <a:lnTo>
                    <a:pt x="43944" y="178039"/>
                  </a:lnTo>
                  <a:lnTo>
                    <a:pt x="75105" y="166466"/>
                  </a:lnTo>
                  <a:lnTo>
                    <a:pt x="102820" y="149518"/>
                  </a:lnTo>
                  <a:lnTo>
                    <a:pt x="114488" y="130234"/>
                  </a:lnTo>
                  <a:lnTo>
                    <a:pt x="115790" y="111484"/>
                  </a:lnTo>
                  <a:lnTo>
                    <a:pt x="112069" y="92899"/>
                  </a:lnTo>
                  <a:lnTo>
                    <a:pt x="103801" y="81331"/>
                  </a:lnTo>
                  <a:lnTo>
                    <a:pt x="83249" y="69240"/>
                  </a:lnTo>
                  <a:lnTo>
                    <a:pt x="67788" y="64115"/>
                  </a:lnTo>
                  <a:lnTo>
                    <a:pt x="57662" y="65562"/>
                  </a:lnTo>
                  <a:lnTo>
                    <a:pt x="47539" y="69512"/>
                  </a:lnTo>
                  <a:lnTo>
                    <a:pt x="32297" y="7981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0" name="SMARTInkShape-2775"/>
            <p:cNvSpPr/>
            <p:nvPr>
              <p:custDataLst>
                <p:tags r:id="rId30"/>
              </p:custDataLst>
            </p:nvPr>
          </p:nvSpPr>
          <p:spPr bwMode="auto">
            <a:xfrm>
              <a:off x="7083434" y="1009055"/>
              <a:ext cx="212122" cy="434745"/>
            </a:xfrm>
            <a:custGeom>
              <a:avLst/>
              <a:gdLst/>
              <a:ahLst/>
              <a:cxnLst/>
              <a:rect l="0" t="0" r="0" b="0"/>
              <a:pathLst>
                <a:path w="212122" h="434745">
                  <a:moveTo>
                    <a:pt x="212121" y="0"/>
                  </a:moveTo>
                  <a:lnTo>
                    <a:pt x="212121" y="0"/>
                  </a:lnTo>
                  <a:lnTo>
                    <a:pt x="174529" y="16223"/>
                  </a:lnTo>
                  <a:lnTo>
                    <a:pt x="151042" y="31044"/>
                  </a:lnTo>
                  <a:lnTo>
                    <a:pt x="120312" y="66588"/>
                  </a:lnTo>
                  <a:lnTo>
                    <a:pt x="97701" y="107693"/>
                  </a:lnTo>
                  <a:lnTo>
                    <a:pt x="74940" y="143973"/>
                  </a:lnTo>
                  <a:lnTo>
                    <a:pt x="53981" y="188328"/>
                  </a:lnTo>
                  <a:lnTo>
                    <a:pt x="40580" y="223480"/>
                  </a:lnTo>
                  <a:lnTo>
                    <a:pt x="26687" y="259031"/>
                  </a:lnTo>
                  <a:lnTo>
                    <a:pt x="16287" y="294700"/>
                  </a:lnTo>
                  <a:lnTo>
                    <a:pt x="6922" y="335696"/>
                  </a:lnTo>
                  <a:lnTo>
                    <a:pt x="509" y="374963"/>
                  </a:lnTo>
                  <a:lnTo>
                    <a:pt x="0" y="392869"/>
                  </a:lnTo>
                  <a:lnTo>
                    <a:pt x="3082" y="410749"/>
                  </a:lnTo>
                  <a:lnTo>
                    <a:pt x="7277" y="417699"/>
                  </a:lnTo>
                  <a:lnTo>
                    <a:pt x="19876" y="428069"/>
                  </a:lnTo>
                  <a:lnTo>
                    <a:pt x="32752" y="433338"/>
                  </a:lnTo>
                  <a:lnTo>
                    <a:pt x="38962" y="434744"/>
                  </a:lnTo>
                  <a:lnTo>
                    <a:pt x="53802" y="431013"/>
                  </a:lnTo>
                  <a:lnTo>
                    <a:pt x="78175" y="41969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1" name="SMARTInkShape-2776"/>
            <p:cNvSpPr/>
            <p:nvPr>
              <p:custDataLst>
                <p:tags r:id="rId31"/>
              </p:custDataLst>
            </p:nvPr>
          </p:nvSpPr>
          <p:spPr bwMode="auto">
            <a:xfrm>
              <a:off x="6581890" y="1073454"/>
              <a:ext cx="311830" cy="309602"/>
            </a:xfrm>
            <a:custGeom>
              <a:avLst/>
              <a:gdLst/>
              <a:ahLst/>
              <a:cxnLst/>
              <a:rect l="0" t="0" r="0" b="0"/>
              <a:pathLst>
                <a:path w="311830" h="309602">
                  <a:moveTo>
                    <a:pt x="8219" y="51687"/>
                  </a:moveTo>
                  <a:lnTo>
                    <a:pt x="8219" y="51687"/>
                  </a:lnTo>
                  <a:lnTo>
                    <a:pt x="3479" y="51687"/>
                  </a:lnTo>
                  <a:lnTo>
                    <a:pt x="2083" y="49702"/>
                  </a:lnTo>
                  <a:lnTo>
                    <a:pt x="531" y="42206"/>
                  </a:lnTo>
                  <a:lnTo>
                    <a:pt x="4398" y="26829"/>
                  </a:lnTo>
                  <a:lnTo>
                    <a:pt x="11813" y="18149"/>
                  </a:lnTo>
                  <a:lnTo>
                    <a:pt x="32742" y="4492"/>
                  </a:lnTo>
                  <a:lnTo>
                    <a:pt x="59582" y="0"/>
                  </a:lnTo>
                  <a:lnTo>
                    <a:pt x="83190" y="3409"/>
                  </a:lnTo>
                  <a:lnTo>
                    <a:pt x="122211" y="20580"/>
                  </a:lnTo>
                  <a:lnTo>
                    <a:pt x="141233" y="31577"/>
                  </a:lnTo>
                  <a:lnTo>
                    <a:pt x="151673" y="43080"/>
                  </a:lnTo>
                  <a:lnTo>
                    <a:pt x="163115" y="76114"/>
                  </a:lnTo>
                  <a:lnTo>
                    <a:pt x="163713" y="95285"/>
                  </a:lnTo>
                  <a:lnTo>
                    <a:pt x="153381" y="139853"/>
                  </a:lnTo>
                  <a:lnTo>
                    <a:pt x="134357" y="177925"/>
                  </a:lnTo>
                  <a:lnTo>
                    <a:pt x="106202" y="218866"/>
                  </a:lnTo>
                  <a:lnTo>
                    <a:pt x="64759" y="262877"/>
                  </a:lnTo>
                  <a:lnTo>
                    <a:pt x="21366" y="298729"/>
                  </a:lnTo>
                  <a:lnTo>
                    <a:pt x="11416" y="305350"/>
                  </a:lnTo>
                  <a:lnTo>
                    <a:pt x="1685" y="309601"/>
                  </a:lnTo>
                  <a:lnTo>
                    <a:pt x="886" y="308958"/>
                  </a:lnTo>
                  <a:lnTo>
                    <a:pt x="0" y="305597"/>
                  </a:lnTo>
                  <a:lnTo>
                    <a:pt x="8981" y="293386"/>
                  </a:lnTo>
                  <a:lnTo>
                    <a:pt x="19469" y="281941"/>
                  </a:lnTo>
                  <a:lnTo>
                    <a:pt x="64063" y="266139"/>
                  </a:lnTo>
                  <a:lnTo>
                    <a:pt x="100389" y="258861"/>
                  </a:lnTo>
                  <a:lnTo>
                    <a:pt x="134637" y="257600"/>
                  </a:lnTo>
                  <a:lnTo>
                    <a:pt x="176204" y="261967"/>
                  </a:lnTo>
                  <a:lnTo>
                    <a:pt x="215292" y="266195"/>
                  </a:lnTo>
                  <a:lnTo>
                    <a:pt x="248719" y="271900"/>
                  </a:lnTo>
                  <a:lnTo>
                    <a:pt x="285633" y="274031"/>
                  </a:lnTo>
                  <a:lnTo>
                    <a:pt x="311829" y="2749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66" name="SMARTInkShape-Group1215"/>
          <p:cNvGrpSpPr/>
          <p:nvPr/>
        </p:nvGrpSpPr>
        <p:grpSpPr>
          <a:xfrm>
            <a:off x="3851453" y="4411266"/>
            <a:ext cx="363361" cy="508993"/>
            <a:chOff x="3851453" y="4411266"/>
            <a:chExt cx="363361" cy="508993"/>
          </a:xfrm>
        </p:grpSpPr>
        <p:sp>
          <p:nvSpPr>
            <p:cNvPr id="263" name="SMARTInkShape-2777"/>
            <p:cNvSpPr/>
            <p:nvPr>
              <p:custDataLst>
                <p:tags r:id="rId23"/>
              </p:custDataLst>
            </p:nvPr>
          </p:nvSpPr>
          <p:spPr bwMode="auto">
            <a:xfrm>
              <a:off x="4152305" y="4411266"/>
              <a:ext cx="53579" cy="62508"/>
            </a:xfrm>
            <a:custGeom>
              <a:avLst/>
              <a:gdLst/>
              <a:ahLst/>
              <a:cxnLst/>
              <a:rect l="0" t="0" r="0" b="0"/>
              <a:pathLst>
                <a:path w="53579" h="62508">
                  <a:moveTo>
                    <a:pt x="0" y="0"/>
                  </a:moveTo>
                  <a:lnTo>
                    <a:pt x="0" y="0"/>
                  </a:lnTo>
                  <a:lnTo>
                    <a:pt x="38737" y="39729"/>
                  </a:lnTo>
                  <a:lnTo>
                    <a:pt x="53578" y="6250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4" name="SMARTInkShape-2778"/>
            <p:cNvSpPr/>
            <p:nvPr>
              <p:custDataLst>
                <p:tags r:id="rId24"/>
              </p:custDataLst>
            </p:nvPr>
          </p:nvSpPr>
          <p:spPr bwMode="auto">
            <a:xfrm>
              <a:off x="3982641" y="4411633"/>
              <a:ext cx="232173" cy="42896"/>
            </a:xfrm>
            <a:custGeom>
              <a:avLst/>
              <a:gdLst/>
              <a:ahLst/>
              <a:cxnLst/>
              <a:rect l="0" t="0" r="0" b="0"/>
              <a:pathLst>
                <a:path w="232173" h="42896">
                  <a:moveTo>
                    <a:pt x="0" y="8562"/>
                  </a:moveTo>
                  <a:lnTo>
                    <a:pt x="0" y="8562"/>
                  </a:lnTo>
                  <a:lnTo>
                    <a:pt x="4740" y="3822"/>
                  </a:lnTo>
                  <a:lnTo>
                    <a:pt x="9713" y="1495"/>
                  </a:lnTo>
                  <a:lnTo>
                    <a:pt x="30471" y="0"/>
                  </a:lnTo>
                  <a:lnTo>
                    <a:pt x="73001" y="12093"/>
                  </a:lnTo>
                  <a:lnTo>
                    <a:pt x="111870" y="19427"/>
                  </a:lnTo>
                  <a:lnTo>
                    <a:pt x="155712" y="29780"/>
                  </a:lnTo>
                  <a:lnTo>
                    <a:pt x="197653" y="37264"/>
                  </a:lnTo>
                  <a:lnTo>
                    <a:pt x="222928" y="42895"/>
                  </a:lnTo>
                  <a:lnTo>
                    <a:pt x="226009" y="42365"/>
                  </a:lnTo>
                  <a:lnTo>
                    <a:pt x="228063" y="41019"/>
                  </a:lnTo>
                  <a:lnTo>
                    <a:pt x="232172" y="3535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5" name="SMARTInkShape-2779"/>
            <p:cNvSpPr/>
            <p:nvPr>
              <p:custDataLst>
                <p:tags r:id="rId25"/>
              </p:custDataLst>
            </p:nvPr>
          </p:nvSpPr>
          <p:spPr bwMode="auto">
            <a:xfrm>
              <a:off x="3851453" y="4726344"/>
              <a:ext cx="274064" cy="193915"/>
            </a:xfrm>
            <a:custGeom>
              <a:avLst/>
              <a:gdLst/>
              <a:ahLst/>
              <a:cxnLst/>
              <a:rect l="0" t="0" r="0" b="0"/>
              <a:pathLst>
                <a:path w="274064" h="193915">
                  <a:moveTo>
                    <a:pt x="104399" y="113547"/>
                  </a:moveTo>
                  <a:lnTo>
                    <a:pt x="104399" y="113547"/>
                  </a:lnTo>
                  <a:lnTo>
                    <a:pt x="104399" y="76260"/>
                  </a:lnTo>
                  <a:lnTo>
                    <a:pt x="104399" y="50574"/>
                  </a:lnTo>
                  <a:lnTo>
                    <a:pt x="99107" y="35618"/>
                  </a:lnTo>
                  <a:lnTo>
                    <a:pt x="77794" y="7027"/>
                  </a:lnTo>
                  <a:lnTo>
                    <a:pt x="72771" y="4831"/>
                  </a:lnTo>
                  <a:lnTo>
                    <a:pt x="61900" y="5036"/>
                  </a:lnTo>
                  <a:lnTo>
                    <a:pt x="44622" y="10729"/>
                  </a:lnTo>
                  <a:lnTo>
                    <a:pt x="22195" y="28181"/>
                  </a:lnTo>
                  <a:lnTo>
                    <a:pt x="10648" y="46502"/>
                  </a:lnTo>
                  <a:lnTo>
                    <a:pt x="1214" y="73838"/>
                  </a:lnTo>
                  <a:lnTo>
                    <a:pt x="0" y="89945"/>
                  </a:lnTo>
                  <a:lnTo>
                    <a:pt x="2767" y="110333"/>
                  </a:lnTo>
                  <a:lnTo>
                    <a:pt x="12596" y="129977"/>
                  </a:lnTo>
                  <a:lnTo>
                    <a:pt x="32218" y="152480"/>
                  </a:lnTo>
                  <a:lnTo>
                    <a:pt x="53247" y="165431"/>
                  </a:lnTo>
                  <a:lnTo>
                    <a:pt x="61367" y="168972"/>
                  </a:lnTo>
                  <a:lnTo>
                    <a:pt x="78328" y="170261"/>
                  </a:lnTo>
                  <a:lnTo>
                    <a:pt x="108730" y="163003"/>
                  </a:lnTo>
                  <a:lnTo>
                    <a:pt x="118891" y="152395"/>
                  </a:lnTo>
                  <a:lnTo>
                    <a:pt x="136697" y="113775"/>
                  </a:lnTo>
                  <a:lnTo>
                    <a:pt x="144947" y="92668"/>
                  </a:lnTo>
                  <a:lnTo>
                    <a:pt x="146840" y="67011"/>
                  </a:lnTo>
                  <a:lnTo>
                    <a:pt x="141739" y="28581"/>
                  </a:lnTo>
                  <a:lnTo>
                    <a:pt x="140212" y="0"/>
                  </a:lnTo>
                  <a:lnTo>
                    <a:pt x="146273" y="18357"/>
                  </a:lnTo>
                  <a:lnTo>
                    <a:pt x="153422" y="57551"/>
                  </a:lnTo>
                  <a:lnTo>
                    <a:pt x="161368" y="95522"/>
                  </a:lnTo>
                  <a:lnTo>
                    <a:pt x="167797" y="138539"/>
                  </a:lnTo>
                  <a:lnTo>
                    <a:pt x="175901" y="157396"/>
                  </a:lnTo>
                  <a:lnTo>
                    <a:pt x="196360" y="180007"/>
                  </a:lnTo>
                  <a:lnTo>
                    <a:pt x="212739" y="187734"/>
                  </a:lnTo>
                  <a:lnTo>
                    <a:pt x="274063" y="19391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75" name="SMARTInkShape-Group1216"/>
          <p:cNvGrpSpPr/>
          <p:nvPr/>
        </p:nvGrpSpPr>
        <p:grpSpPr>
          <a:xfrm>
            <a:off x="3337143" y="1437680"/>
            <a:ext cx="743725" cy="638660"/>
            <a:chOff x="3337143" y="1437680"/>
            <a:chExt cx="743725" cy="638660"/>
          </a:xfrm>
        </p:grpSpPr>
        <p:sp>
          <p:nvSpPr>
            <p:cNvPr id="267" name="SMARTInkShape-2780"/>
            <p:cNvSpPr/>
            <p:nvPr>
              <p:custDataLst>
                <p:tags r:id="rId15"/>
              </p:custDataLst>
            </p:nvPr>
          </p:nvSpPr>
          <p:spPr bwMode="auto">
            <a:xfrm>
              <a:off x="3960813" y="1726928"/>
              <a:ext cx="120055" cy="192956"/>
            </a:xfrm>
            <a:custGeom>
              <a:avLst/>
              <a:gdLst/>
              <a:ahLst/>
              <a:cxnLst/>
              <a:rect l="0" t="0" r="0" b="0"/>
              <a:pathLst>
                <a:path w="120055" h="192956">
                  <a:moveTo>
                    <a:pt x="66476" y="67939"/>
                  </a:moveTo>
                  <a:lnTo>
                    <a:pt x="66476" y="67939"/>
                  </a:lnTo>
                  <a:lnTo>
                    <a:pt x="66476" y="58458"/>
                  </a:lnTo>
                  <a:lnTo>
                    <a:pt x="63830" y="51158"/>
                  </a:lnTo>
                  <a:lnTo>
                    <a:pt x="45485" y="9190"/>
                  </a:lnTo>
                  <a:lnTo>
                    <a:pt x="39618" y="2141"/>
                  </a:lnTo>
                  <a:lnTo>
                    <a:pt x="36665" y="261"/>
                  </a:lnTo>
                  <a:lnTo>
                    <a:pt x="33703" y="0"/>
                  </a:lnTo>
                  <a:lnTo>
                    <a:pt x="27767" y="2356"/>
                  </a:lnTo>
                  <a:lnTo>
                    <a:pt x="18847" y="14001"/>
                  </a:lnTo>
                  <a:lnTo>
                    <a:pt x="3967" y="58276"/>
                  </a:lnTo>
                  <a:lnTo>
                    <a:pt x="0" y="75551"/>
                  </a:lnTo>
                  <a:lnTo>
                    <a:pt x="1543" y="89843"/>
                  </a:lnTo>
                  <a:lnTo>
                    <a:pt x="7990" y="104305"/>
                  </a:lnTo>
                  <a:lnTo>
                    <a:pt x="11610" y="105081"/>
                  </a:lnTo>
                  <a:lnTo>
                    <a:pt x="32584" y="96484"/>
                  </a:lnTo>
                  <a:lnTo>
                    <a:pt x="34952" y="93914"/>
                  </a:lnTo>
                  <a:lnTo>
                    <a:pt x="45408" y="62384"/>
                  </a:lnTo>
                  <a:lnTo>
                    <a:pt x="48429" y="18859"/>
                  </a:lnTo>
                  <a:lnTo>
                    <a:pt x="48492" y="17360"/>
                  </a:lnTo>
                  <a:lnTo>
                    <a:pt x="51246" y="53610"/>
                  </a:lnTo>
                  <a:lnTo>
                    <a:pt x="58325" y="86845"/>
                  </a:lnTo>
                  <a:lnTo>
                    <a:pt x="69353" y="121827"/>
                  </a:lnTo>
                  <a:lnTo>
                    <a:pt x="85188" y="152036"/>
                  </a:lnTo>
                  <a:lnTo>
                    <a:pt x="120054" y="19295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8" name="SMARTInkShape-2781"/>
            <p:cNvSpPr/>
            <p:nvPr>
              <p:custDataLst>
                <p:tags r:id="rId16"/>
              </p:custDataLst>
            </p:nvPr>
          </p:nvSpPr>
          <p:spPr bwMode="auto">
            <a:xfrm>
              <a:off x="3804047" y="1777008"/>
              <a:ext cx="71438" cy="8931"/>
            </a:xfrm>
            <a:custGeom>
              <a:avLst/>
              <a:gdLst/>
              <a:ahLst/>
              <a:cxnLst/>
              <a:rect l="0" t="0" r="0" b="0"/>
              <a:pathLst>
                <a:path w="71438" h="8931">
                  <a:moveTo>
                    <a:pt x="0" y="8930"/>
                  </a:moveTo>
                  <a:lnTo>
                    <a:pt x="0" y="8930"/>
                  </a:lnTo>
                  <a:lnTo>
                    <a:pt x="42240" y="8930"/>
                  </a:lnTo>
                  <a:lnTo>
                    <a:pt x="7143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9" name="SMARTInkShape-2782"/>
            <p:cNvSpPr/>
            <p:nvPr>
              <p:custDataLst>
                <p:tags r:id="rId17"/>
              </p:custDataLst>
            </p:nvPr>
          </p:nvSpPr>
          <p:spPr bwMode="auto">
            <a:xfrm>
              <a:off x="3670102" y="1896509"/>
              <a:ext cx="205383" cy="179831"/>
            </a:xfrm>
            <a:custGeom>
              <a:avLst/>
              <a:gdLst/>
              <a:ahLst/>
              <a:cxnLst/>
              <a:rect l="0" t="0" r="0" b="0"/>
              <a:pathLst>
                <a:path w="205383" h="179831">
                  <a:moveTo>
                    <a:pt x="0" y="76952"/>
                  </a:moveTo>
                  <a:lnTo>
                    <a:pt x="0" y="76952"/>
                  </a:lnTo>
                  <a:lnTo>
                    <a:pt x="0" y="86433"/>
                  </a:lnTo>
                  <a:lnTo>
                    <a:pt x="2646" y="93733"/>
                  </a:lnTo>
                  <a:lnTo>
                    <a:pt x="4740" y="97069"/>
                  </a:lnTo>
                  <a:lnTo>
                    <a:pt x="7129" y="99293"/>
                  </a:lnTo>
                  <a:lnTo>
                    <a:pt x="12428" y="101764"/>
                  </a:lnTo>
                  <a:lnTo>
                    <a:pt x="25731" y="103155"/>
                  </a:lnTo>
                  <a:lnTo>
                    <a:pt x="46980" y="94087"/>
                  </a:lnTo>
                  <a:lnTo>
                    <a:pt x="83959" y="64002"/>
                  </a:lnTo>
                  <a:lnTo>
                    <a:pt x="99401" y="47869"/>
                  </a:lnTo>
                  <a:lnTo>
                    <a:pt x="103709" y="39883"/>
                  </a:lnTo>
                  <a:lnTo>
                    <a:pt x="106135" y="25068"/>
                  </a:lnTo>
                  <a:lnTo>
                    <a:pt x="102113" y="8111"/>
                  </a:lnTo>
                  <a:lnTo>
                    <a:pt x="98833" y="4269"/>
                  </a:lnTo>
                  <a:lnTo>
                    <a:pt x="89897" y="0"/>
                  </a:lnTo>
                  <a:lnTo>
                    <a:pt x="76665" y="3394"/>
                  </a:lnTo>
                  <a:lnTo>
                    <a:pt x="61854" y="12510"/>
                  </a:lnTo>
                  <a:lnTo>
                    <a:pt x="43352" y="34376"/>
                  </a:lnTo>
                  <a:lnTo>
                    <a:pt x="27709" y="71077"/>
                  </a:lnTo>
                  <a:lnTo>
                    <a:pt x="19805" y="102029"/>
                  </a:lnTo>
                  <a:lnTo>
                    <a:pt x="23176" y="128479"/>
                  </a:lnTo>
                  <a:lnTo>
                    <a:pt x="33120" y="144832"/>
                  </a:lnTo>
                  <a:lnTo>
                    <a:pt x="54277" y="166759"/>
                  </a:lnTo>
                  <a:lnTo>
                    <a:pt x="64141" y="171436"/>
                  </a:lnTo>
                  <a:lnTo>
                    <a:pt x="99618" y="179830"/>
                  </a:lnTo>
                  <a:lnTo>
                    <a:pt x="124435" y="176006"/>
                  </a:lnTo>
                  <a:lnTo>
                    <a:pt x="153748" y="163178"/>
                  </a:lnTo>
                  <a:lnTo>
                    <a:pt x="183167" y="141830"/>
                  </a:lnTo>
                  <a:lnTo>
                    <a:pt x="205382" y="11267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0" name="SMARTInkShape-2783"/>
            <p:cNvSpPr/>
            <p:nvPr>
              <p:custDataLst>
                <p:tags r:id="rId18"/>
              </p:custDataLst>
            </p:nvPr>
          </p:nvSpPr>
          <p:spPr bwMode="auto">
            <a:xfrm>
              <a:off x="3437930" y="1928813"/>
              <a:ext cx="151805" cy="35719"/>
            </a:xfrm>
            <a:custGeom>
              <a:avLst/>
              <a:gdLst/>
              <a:ahLst/>
              <a:cxnLst/>
              <a:rect l="0" t="0" r="0" b="0"/>
              <a:pathLst>
                <a:path w="151805" h="35719">
                  <a:moveTo>
                    <a:pt x="0" y="35718"/>
                  </a:moveTo>
                  <a:lnTo>
                    <a:pt x="0" y="35718"/>
                  </a:lnTo>
                  <a:lnTo>
                    <a:pt x="38583" y="34726"/>
                  </a:lnTo>
                  <a:lnTo>
                    <a:pt x="78875" y="28650"/>
                  </a:lnTo>
                  <a:lnTo>
                    <a:pt x="97563" y="25632"/>
                  </a:lnTo>
                  <a:lnTo>
                    <a:pt x="151804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1" name="SMARTInkShape-2784"/>
            <p:cNvSpPr/>
            <p:nvPr>
              <p:custDataLst>
                <p:tags r:id="rId19"/>
              </p:custDataLst>
            </p:nvPr>
          </p:nvSpPr>
          <p:spPr bwMode="auto">
            <a:xfrm>
              <a:off x="3536708" y="1848445"/>
              <a:ext cx="17309" cy="169665"/>
            </a:xfrm>
            <a:custGeom>
              <a:avLst/>
              <a:gdLst/>
              <a:ahLst/>
              <a:cxnLst/>
              <a:rect l="0" t="0" r="0" b="0"/>
              <a:pathLst>
                <a:path w="17309" h="169665">
                  <a:moveTo>
                    <a:pt x="8378" y="0"/>
                  </a:moveTo>
                  <a:lnTo>
                    <a:pt x="8378" y="0"/>
                  </a:lnTo>
                  <a:lnTo>
                    <a:pt x="3638" y="42901"/>
                  </a:lnTo>
                  <a:lnTo>
                    <a:pt x="0" y="84645"/>
                  </a:lnTo>
                  <a:lnTo>
                    <a:pt x="4298" y="128837"/>
                  </a:lnTo>
                  <a:lnTo>
                    <a:pt x="8564" y="159542"/>
                  </a:lnTo>
                  <a:lnTo>
                    <a:pt x="17308" y="16966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2" name="SMARTInkShape-2785"/>
            <p:cNvSpPr/>
            <p:nvPr>
              <p:custDataLst>
                <p:tags r:id="rId20"/>
              </p:custDataLst>
            </p:nvPr>
          </p:nvSpPr>
          <p:spPr bwMode="auto">
            <a:xfrm>
              <a:off x="3357563" y="1803797"/>
              <a:ext cx="26790" cy="250032"/>
            </a:xfrm>
            <a:custGeom>
              <a:avLst/>
              <a:gdLst/>
              <a:ahLst/>
              <a:cxnLst/>
              <a:rect l="0" t="0" r="0" b="0"/>
              <a:pathLst>
                <a:path w="26790" h="250032">
                  <a:moveTo>
                    <a:pt x="26789" y="0"/>
                  </a:moveTo>
                  <a:lnTo>
                    <a:pt x="26789" y="0"/>
                  </a:lnTo>
                  <a:lnTo>
                    <a:pt x="26789" y="37286"/>
                  </a:lnTo>
                  <a:lnTo>
                    <a:pt x="26789" y="81934"/>
                  </a:lnTo>
                  <a:lnTo>
                    <a:pt x="26789" y="124929"/>
                  </a:lnTo>
                  <a:lnTo>
                    <a:pt x="20652" y="166890"/>
                  </a:lnTo>
                  <a:lnTo>
                    <a:pt x="13486" y="206389"/>
                  </a:lnTo>
                  <a:lnTo>
                    <a:pt x="0" y="25003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3" name="SMARTInkShape-2786"/>
            <p:cNvSpPr/>
            <p:nvPr>
              <p:custDataLst>
                <p:tags r:id="rId21"/>
              </p:custDataLst>
            </p:nvPr>
          </p:nvSpPr>
          <p:spPr bwMode="auto">
            <a:xfrm>
              <a:off x="3337143" y="1660922"/>
              <a:ext cx="699077" cy="35720"/>
            </a:xfrm>
            <a:custGeom>
              <a:avLst/>
              <a:gdLst/>
              <a:ahLst/>
              <a:cxnLst/>
              <a:rect l="0" t="0" r="0" b="0"/>
              <a:pathLst>
                <a:path w="699077" h="35720">
                  <a:moveTo>
                    <a:pt x="11490" y="17859"/>
                  </a:moveTo>
                  <a:lnTo>
                    <a:pt x="11490" y="17859"/>
                  </a:lnTo>
                  <a:lnTo>
                    <a:pt x="208" y="11722"/>
                  </a:lnTo>
                  <a:lnTo>
                    <a:pt x="0" y="10791"/>
                  </a:lnTo>
                  <a:lnTo>
                    <a:pt x="853" y="10171"/>
                  </a:lnTo>
                  <a:lnTo>
                    <a:pt x="43836" y="13515"/>
                  </a:lnTo>
                  <a:lnTo>
                    <a:pt x="72498" y="10967"/>
                  </a:lnTo>
                  <a:lnTo>
                    <a:pt x="108389" y="9835"/>
                  </a:lnTo>
                  <a:lnTo>
                    <a:pt x="139553" y="6686"/>
                  </a:lnTo>
                  <a:lnTo>
                    <a:pt x="179411" y="1981"/>
                  </a:lnTo>
                  <a:lnTo>
                    <a:pt x="219002" y="587"/>
                  </a:lnTo>
                  <a:lnTo>
                    <a:pt x="259506" y="174"/>
                  </a:lnTo>
                  <a:lnTo>
                    <a:pt x="299289" y="51"/>
                  </a:lnTo>
                  <a:lnTo>
                    <a:pt x="342495" y="15"/>
                  </a:lnTo>
                  <a:lnTo>
                    <a:pt x="384071" y="4"/>
                  </a:lnTo>
                  <a:lnTo>
                    <a:pt x="424170" y="1"/>
                  </a:lnTo>
                  <a:lnTo>
                    <a:pt x="464826" y="0"/>
                  </a:lnTo>
                  <a:lnTo>
                    <a:pt x="502007" y="2646"/>
                  </a:lnTo>
                  <a:lnTo>
                    <a:pt x="527154" y="5145"/>
                  </a:lnTo>
                  <a:lnTo>
                    <a:pt x="568210" y="1965"/>
                  </a:lnTo>
                  <a:lnTo>
                    <a:pt x="604959" y="1574"/>
                  </a:lnTo>
                  <a:lnTo>
                    <a:pt x="647191" y="9829"/>
                  </a:lnTo>
                  <a:lnTo>
                    <a:pt x="673781" y="18126"/>
                  </a:lnTo>
                  <a:lnTo>
                    <a:pt x="687943" y="24222"/>
                  </a:lnTo>
                  <a:lnTo>
                    <a:pt x="691654" y="25078"/>
                  </a:lnTo>
                  <a:lnTo>
                    <a:pt x="694128" y="26640"/>
                  </a:lnTo>
                  <a:lnTo>
                    <a:pt x="699076" y="3571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4" name="SMARTInkShape-2787"/>
            <p:cNvSpPr/>
            <p:nvPr>
              <p:custDataLst>
                <p:tags r:id="rId22"/>
              </p:custDataLst>
            </p:nvPr>
          </p:nvSpPr>
          <p:spPr bwMode="auto">
            <a:xfrm>
              <a:off x="3670102" y="1437680"/>
              <a:ext cx="7068" cy="187524"/>
            </a:xfrm>
            <a:custGeom>
              <a:avLst/>
              <a:gdLst/>
              <a:ahLst/>
              <a:cxnLst/>
              <a:rect l="0" t="0" r="0" b="0"/>
              <a:pathLst>
                <a:path w="7068" h="187524">
                  <a:moveTo>
                    <a:pt x="0" y="0"/>
                  </a:moveTo>
                  <a:lnTo>
                    <a:pt x="0" y="0"/>
                  </a:lnTo>
                  <a:lnTo>
                    <a:pt x="2646" y="35743"/>
                  </a:lnTo>
                  <a:lnTo>
                    <a:pt x="7067" y="71444"/>
                  </a:lnTo>
                  <a:lnTo>
                    <a:pt x="5732" y="109804"/>
                  </a:lnTo>
                  <a:lnTo>
                    <a:pt x="1132" y="152989"/>
                  </a:lnTo>
                  <a:lnTo>
                    <a:pt x="0" y="18752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282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note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4213499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Image Credit: </a:t>
            </a:r>
            <a:r>
              <a:rPr lang="en-US" dirty="0" err="1"/>
              <a:t>LeCun</a:t>
            </a:r>
            <a:r>
              <a:rPr lang="en-US" dirty="0"/>
              <a:t> et al. ‘98</a:t>
            </a:r>
          </a:p>
        </p:txBody>
      </p:sp>
    </p:spTree>
    <p:extLst>
      <p:ext uri="{BB962C8B-B14F-4D97-AF65-F5344CB8AC3E}">
        <p14:creationId xmlns:p14="http://schemas.microsoft.com/office/powerpoint/2010/main" val="2193955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HW1 Reminder</a:t>
            </a:r>
          </a:p>
          <a:p>
            <a:pPr lvl="1"/>
            <a:r>
              <a:rPr lang="en-US" dirty="0"/>
              <a:t>Due: 09/26, 11:55pm</a:t>
            </a:r>
          </a:p>
          <a:p>
            <a:pPr lvl="1"/>
            <a:r>
              <a:rPr lang="en-US" dirty="0">
                <a:hlinkClick r:id="rId2"/>
              </a:rPr>
              <a:t>https://www.cc.gatech.edu/classes/AY2020/cs7643_fall/Z3o9P26CwTPZZMDXyWYDj3/hw1.pdf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https://www.cc.gatech.edu/classes/AY2020/cs7643_fall/Z3o9P26CwTPZZMDXyWYDj3/hw1-q8/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https://evalai.cloudcv.org/web/challenges/challenge-page/431/leaderboard/1200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Linear Units (</a:t>
            </a:r>
            <a:r>
              <a:rPr lang="en-US" dirty="0" err="1"/>
              <a:t>ReLU</a:t>
            </a:r>
            <a:r>
              <a:rPr lang="en-US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9" y="1905000"/>
            <a:ext cx="4044463" cy="3206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690" y="1828800"/>
            <a:ext cx="4381310" cy="349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1675" y="5410200"/>
            <a:ext cx="200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Krizhevsky</a:t>
            </a:r>
            <a:r>
              <a:rPr lang="en-US" dirty="0"/>
              <a:t> et al., NIPS12]</a:t>
            </a:r>
          </a:p>
        </p:txBody>
      </p:sp>
    </p:spTree>
    <p:extLst>
      <p:ext uri="{BB962C8B-B14F-4D97-AF65-F5344CB8AC3E}">
        <p14:creationId xmlns:p14="http://schemas.microsoft.com/office/powerpoint/2010/main" val="583187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r>
              <a:rPr lang="en-US" dirty="0"/>
              <a:t>Computing Gradients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26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Shape 1171"/>
          <p:cNvSpPr txBox="1"/>
          <p:nvPr/>
        </p:nvSpPr>
        <p:spPr>
          <a:xfrm>
            <a:off x="2547525" y="2815075"/>
            <a:ext cx="4136700" cy="109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614011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r>
              <a:rPr lang="en-US" dirty="0"/>
              <a:t>Output: y			(spam or non-spam…)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Model / Hypothesis Class</a:t>
            </a:r>
          </a:p>
          <a:p>
            <a:pPr lvl="1"/>
            <a:r>
              <a:rPr lang="en-US" dirty="0"/>
              <a:t>{h: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Y}</a:t>
            </a:r>
          </a:p>
          <a:p>
            <a:pPr lvl="1"/>
            <a:r>
              <a:rPr lang="en-US" dirty="0"/>
              <a:t>e.g. y = h(x) = sign(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Loss Function</a:t>
            </a:r>
          </a:p>
          <a:p>
            <a:pPr lvl="1"/>
            <a:r>
              <a:rPr lang="en-US" dirty="0"/>
              <a:t>How good is a model </a:t>
            </a:r>
            <a:r>
              <a:rPr lang="en-US" dirty="0" err="1"/>
              <a:t>wrt</a:t>
            </a:r>
            <a:r>
              <a:rPr lang="en-US" dirty="0"/>
              <a:t> my data D?</a:t>
            </a:r>
          </a:p>
          <a:p>
            <a:endParaRPr lang="en-US" dirty="0"/>
          </a:p>
          <a:p>
            <a:r>
              <a:rPr lang="en-US" dirty="0"/>
              <a:t>Learning = Search in hypothesis space</a:t>
            </a:r>
          </a:p>
          <a:p>
            <a:pPr lvl="1"/>
            <a:r>
              <a:rPr lang="en-US" dirty="0"/>
              <a:t>Find best h in model class.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59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4EA7E-E968-5742-B83A-9EE71357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-US" dirty="0"/>
              <a:t>Demo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CD26E-114D-004D-8A0A-F33F98216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42999"/>
            <a:ext cx="8520600" cy="484123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https://playground.tensorflow.org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698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" name="Shape 1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700" y="911625"/>
            <a:ext cx="6674604" cy="444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Shape 1178"/>
          <p:cNvSpPr txBox="1"/>
          <p:nvPr/>
        </p:nvSpPr>
        <p:spPr>
          <a:xfrm>
            <a:off x="7655700" y="5315050"/>
            <a:ext cx="1488300" cy="25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62256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Shape 1207"/>
          <p:cNvSpPr txBox="1"/>
          <p:nvPr/>
        </p:nvSpPr>
        <p:spPr>
          <a:xfrm>
            <a:off x="309975" y="956700"/>
            <a:ext cx="82626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</a:t>
            </a:r>
          </a:p>
        </p:txBody>
      </p:sp>
      <p:pic>
        <p:nvPicPr>
          <p:cNvPr id="1208" name="Shape 1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018" y="1663810"/>
            <a:ext cx="5478508" cy="365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Shape 1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36348" y="3692599"/>
            <a:ext cx="974949" cy="112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0" name="Shape 1210"/>
          <p:cNvCxnSpPr/>
          <p:nvPr/>
        </p:nvCxnSpPr>
        <p:spPr>
          <a:xfrm rot="10800000" flipH="1">
            <a:off x="1830100" y="-528450"/>
            <a:ext cx="6300" cy="3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11" name="Shape 1211"/>
          <p:cNvCxnSpPr/>
          <p:nvPr/>
        </p:nvCxnSpPr>
        <p:spPr>
          <a:xfrm>
            <a:off x="2558200" y="4818900"/>
            <a:ext cx="592800" cy="33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52553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/>
          <p:nvPr/>
        </p:nvSpPr>
        <p:spPr>
          <a:xfrm>
            <a:off x="309975" y="956700"/>
            <a:ext cx="82626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</a:t>
            </a:r>
          </a:p>
        </p:txBody>
      </p:sp>
      <p:sp>
        <p:nvSpPr>
          <p:cNvPr id="1218" name="Shape 1218"/>
          <p:cNvSpPr txBox="1"/>
          <p:nvPr/>
        </p:nvSpPr>
        <p:spPr>
          <a:xfrm>
            <a:off x="474625" y="1709650"/>
            <a:ext cx="85338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1-dimension, the derivative of a function:</a:t>
            </a:r>
          </a:p>
        </p:txBody>
      </p:sp>
      <p:pic>
        <p:nvPicPr>
          <p:cNvPr id="1219" name="Shape 1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525" y="2469225"/>
            <a:ext cx="36385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65658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/>
          <p:nvPr/>
        </p:nvSpPr>
        <p:spPr>
          <a:xfrm>
            <a:off x="309975" y="956700"/>
            <a:ext cx="82626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</a:t>
            </a:r>
          </a:p>
        </p:txBody>
      </p:sp>
      <p:sp>
        <p:nvSpPr>
          <p:cNvPr id="1218" name="Shape 1218"/>
          <p:cNvSpPr txBox="1"/>
          <p:nvPr/>
        </p:nvSpPr>
        <p:spPr>
          <a:xfrm>
            <a:off x="474625" y="1709650"/>
            <a:ext cx="85338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1-dimension, the derivative of a function:</a:t>
            </a:r>
          </a:p>
        </p:txBody>
      </p:sp>
      <p:pic>
        <p:nvPicPr>
          <p:cNvPr id="1219" name="Shape 1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525" y="2469225"/>
            <a:ext cx="36385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Shape 1220"/>
          <p:cNvSpPr txBox="1"/>
          <p:nvPr/>
        </p:nvSpPr>
        <p:spPr>
          <a:xfrm>
            <a:off x="115975" y="3759950"/>
            <a:ext cx="9013500" cy="166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multiple dimensions, the </a:t>
            </a: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</a:t>
            </a: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the vector of (partial derivatives) along each dimension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slope in any direction is the </a:t>
            </a: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</a:t>
            </a: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direction with the gradient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direction of steepest descent is the </a:t>
            </a: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negative gradient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20586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Shape 1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5888" y="1594988"/>
            <a:ext cx="2872225" cy="287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6" name="Shape 1376"/>
          <p:cNvCxnSpPr/>
          <p:nvPr/>
        </p:nvCxnSpPr>
        <p:spPr>
          <a:xfrm rot="10800000">
            <a:off x="5104625" y="4111900"/>
            <a:ext cx="17340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7" name="Shape 1377"/>
          <p:cNvSpPr txBox="1"/>
          <p:nvPr/>
        </p:nvSpPr>
        <p:spPr>
          <a:xfrm>
            <a:off x="6974225" y="4005350"/>
            <a:ext cx="189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 W</a:t>
            </a:r>
          </a:p>
        </p:txBody>
      </p:sp>
      <p:cxnSp>
        <p:nvCxnSpPr>
          <p:cNvPr id="1378" name="Shape 1378"/>
          <p:cNvCxnSpPr/>
          <p:nvPr/>
        </p:nvCxnSpPr>
        <p:spPr>
          <a:xfrm rot="10800000" flipH="1">
            <a:off x="1491700" y="4034275"/>
            <a:ext cx="3012600" cy="6588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9" name="Shape 1379"/>
          <p:cNvSpPr txBox="1"/>
          <p:nvPr/>
        </p:nvSpPr>
        <p:spPr>
          <a:xfrm>
            <a:off x="184050" y="4722150"/>
            <a:ext cx="4969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negative gradient direction</a:t>
            </a:r>
          </a:p>
        </p:txBody>
      </p:sp>
      <p:cxnSp>
        <p:nvCxnSpPr>
          <p:cNvPr id="1380" name="Shape 1380"/>
          <p:cNvCxnSpPr/>
          <p:nvPr/>
        </p:nvCxnSpPr>
        <p:spPr>
          <a:xfrm>
            <a:off x="3100025" y="4560250"/>
            <a:ext cx="3305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1" name="Shape 1381"/>
          <p:cNvSpPr txBox="1"/>
          <p:nvPr/>
        </p:nvSpPr>
        <p:spPr>
          <a:xfrm>
            <a:off x="5852450" y="4500075"/>
            <a:ext cx="936300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W_1</a:t>
            </a:r>
          </a:p>
        </p:txBody>
      </p:sp>
      <p:cxnSp>
        <p:nvCxnSpPr>
          <p:cNvPr id="1382" name="Shape 1382"/>
          <p:cNvCxnSpPr/>
          <p:nvPr/>
        </p:nvCxnSpPr>
        <p:spPr>
          <a:xfrm rot="10800000">
            <a:off x="3032500" y="1346651"/>
            <a:ext cx="0" cy="3213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3" name="Shape 1383"/>
          <p:cNvSpPr txBox="1"/>
          <p:nvPr/>
        </p:nvSpPr>
        <p:spPr>
          <a:xfrm>
            <a:off x="2259300" y="1197750"/>
            <a:ext cx="936300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W_2</a:t>
            </a:r>
          </a:p>
        </p:txBody>
      </p:sp>
      <p:sp>
        <p:nvSpPr>
          <p:cNvPr id="1384" name="Shape 1384"/>
          <p:cNvSpPr/>
          <p:nvPr/>
        </p:nvSpPr>
        <p:spPr>
          <a:xfrm>
            <a:off x="4835175" y="4008400"/>
            <a:ext cx="207000" cy="207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5" name="Shape 1385"/>
          <p:cNvCxnSpPr>
            <a:stCxn id="1384" idx="1"/>
          </p:cNvCxnSpPr>
          <p:nvPr/>
        </p:nvCxnSpPr>
        <p:spPr>
          <a:xfrm rot="10800000">
            <a:off x="3471389" y="1623714"/>
            <a:ext cx="1394100" cy="2415000"/>
          </a:xfrm>
          <a:prstGeom prst="straightConnector1">
            <a:avLst/>
          </a:prstGeom>
          <a:noFill/>
          <a:ln w="28575" cap="flat" cmpd="sng">
            <a:solidFill>
              <a:srgbClr val="EFEFE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386" name="Shape 1386"/>
          <p:cNvCxnSpPr>
            <a:stCxn id="1384" idx="1"/>
          </p:cNvCxnSpPr>
          <p:nvPr/>
        </p:nvCxnSpPr>
        <p:spPr>
          <a:xfrm rot="10800000">
            <a:off x="4674689" y="3708114"/>
            <a:ext cx="190800" cy="330600"/>
          </a:xfrm>
          <a:prstGeom prst="straightConnector1">
            <a:avLst/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4FEF8B-D362-E54E-AF37-86192ADBD254}"/>
              </a:ext>
            </a:extLst>
          </p:cNvPr>
          <p:cNvSpPr/>
          <p:nvPr/>
        </p:nvSpPr>
        <p:spPr>
          <a:xfrm>
            <a:off x="1371600" y="304800"/>
            <a:ext cx="662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http://demonstrations.wolfram.com/VisualizingTheGradientVector/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7728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8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 txBox="1"/>
          <p:nvPr/>
        </p:nvSpPr>
        <p:spPr>
          <a:xfrm>
            <a:off x="339025" y="1012225"/>
            <a:ext cx="6713100" cy="11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Descent</a:t>
            </a:r>
          </a:p>
        </p:txBody>
      </p:sp>
      <p:pic>
        <p:nvPicPr>
          <p:cNvPr id="1369" name="Shape 1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667000"/>
            <a:ext cx="85344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34732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g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828800"/>
            <a:ext cx="3581400" cy="3591376"/>
          </a:xfrm>
          <a:prstGeom prst="rect">
            <a:avLst/>
          </a:prstGeom>
        </p:spPr>
      </p:pic>
      <p:pic>
        <p:nvPicPr>
          <p:cNvPr id="6" name="sgd+ad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910" y="1839686"/>
            <a:ext cx="3580490" cy="358049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9190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1" r="12480" b="54683"/>
          <a:stretch/>
        </p:blipFill>
        <p:spPr>
          <a:xfrm>
            <a:off x="567516" y="1610825"/>
            <a:ext cx="4171652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1782" b="3484"/>
          <a:stretch/>
        </p:blipFill>
        <p:spPr>
          <a:xfrm>
            <a:off x="83101" y="2465125"/>
            <a:ext cx="5486401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 txBox="1"/>
          <p:nvPr/>
        </p:nvSpPr>
        <p:spPr>
          <a:xfrm>
            <a:off x="6244700" y="1414550"/>
            <a:ext cx="2542500" cy="54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sum expensive when N is large!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 dirty="0"/>
              <a:t>Gradient Descent has a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68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1" r="12480" b="54683"/>
          <a:stretch/>
        </p:blipFill>
        <p:spPr>
          <a:xfrm>
            <a:off x="567516" y="1610825"/>
            <a:ext cx="4171652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Shape 14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63" y="3435575"/>
            <a:ext cx="85248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1782" b="3484"/>
          <a:stretch/>
        </p:blipFill>
        <p:spPr>
          <a:xfrm>
            <a:off x="83101" y="2465125"/>
            <a:ext cx="5486401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 txBox="1"/>
          <p:nvPr/>
        </p:nvSpPr>
        <p:spPr>
          <a:xfrm>
            <a:off x="6244700" y="1414550"/>
            <a:ext cx="2542500" cy="54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sum expensive when N is large!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Approximate sum using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minibatch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examples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 / 64 / 128 common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Stochastic Gradient Descent (SGD)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1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2" r="31172" b="54683"/>
          <a:stretch/>
        </p:blipFill>
        <p:spPr>
          <a:xfrm>
            <a:off x="567516" y="1610825"/>
            <a:ext cx="3090084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26924" b="3484"/>
          <a:stretch/>
        </p:blipFill>
        <p:spPr>
          <a:xfrm>
            <a:off x="83101" y="2465125"/>
            <a:ext cx="4031699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Stochastic Gradient Descent (SGD)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2" r="31172" b="54683"/>
          <a:stretch/>
        </p:blipFill>
        <p:spPr>
          <a:xfrm>
            <a:off x="567516" y="1610825"/>
            <a:ext cx="3090084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26924" b="3484"/>
          <a:stretch/>
        </p:blipFill>
        <p:spPr>
          <a:xfrm>
            <a:off x="83101" y="2465125"/>
            <a:ext cx="4031699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Stochastic Gradient Descent (SGD)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17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1" r="12480" b="54683"/>
          <a:stretch/>
        </p:blipFill>
        <p:spPr>
          <a:xfrm>
            <a:off x="567516" y="1610825"/>
            <a:ext cx="4171652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Shape 14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63" y="3435575"/>
            <a:ext cx="85248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1782" b="3484"/>
          <a:stretch/>
        </p:blipFill>
        <p:spPr>
          <a:xfrm>
            <a:off x="83101" y="2465125"/>
            <a:ext cx="5486401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 txBox="1"/>
          <p:nvPr/>
        </p:nvSpPr>
        <p:spPr>
          <a:xfrm>
            <a:off x="6244700" y="1414550"/>
            <a:ext cx="2542500" cy="54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sum expensive when N is large!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Approximate sum using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minibatch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examples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 / 64 / 128 common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Stochastic Gradient Descent (SGD)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23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22310"/>
            <a:ext cx="7640428" cy="58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17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gradients?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 or “Manual” Differentiation  </a:t>
            </a:r>
          </a:p>
          <a:p>
            <a:endParaRPr lang="en-US" dirty="0"/>
          </a:p>
          <a:p>
            <a:r>
              <a:rPr lang="en-US" dirty="0"/>
              <a:t>Symbolic Differentiation</a:t>
            </a:r>
          </a:p>
          <a:p>
            <a:endParaRPr lang="en-US" dirty="0"/>
          </a:p>
          <a:p>
            <a:r>
              <a:rPr lang="en-US" dirty="0"/>
              <a:t>Numerical Differentiation</a:t>
            </a:r>
          </a:p>
          <a:p>
            <a:endParaRPr lang="en-US" dirty="0"/>
          </a:p>
          <a:p>
            <a:r>
              <a:rPr lang="en-US" dirty="0"/>
              <a:t>Automatic Differentiation</a:t>
            </a:r>
          </a:p>
          <a:p>
            <a:pPr lvl="1"/>
            <a:r>
              <a:rPr lang="en-US" dirty="0"/>
              <a:t>Forward mode AD</a:t>
            </a:r>
          </a:p>
          <a:p>
            <a:pPr lvl="1"/>
            <a:r>
              <a:rPr lang="en-US" dirty="0"/>
              <a:t>Reverse mode AD</a:t>
            </a:r>
          </a:p>
          <a:p>
            <a:pPr lvl="2"/>
            <a:r>
              <a:rPr lang="en-US" dirty="0"/>
              <a:t>aka “</a:t>
            </a:r>
            <a:r>
              <a:rPr lang="en-US" dirty="0" err="1"/>
              <a:t>backprop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36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1641999-A857-7147-A62A-C4AFD1FC080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Baydin</a:t>
            </a:r>
            <a:r>
              <a:rPr lang="en-US" sz="1200" dirty="0"/>
              <a:t> et al. https://</a:t>
            </a:r>
            <a:r>
              <a:rPr lang="en-US" sz="1200" dirty="0" err="1"/>
              <a:t>arxiv.org</a:t>
            </a:r>
            <a:r>
              <a:rPr lang="en-US" sz="1200" dirty="0"/>
              <a:t>/abs/1502.05767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9E807-A620-C145-BFE1-05952A4B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22" y="0"/>
            <a:ext cx="7914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52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15113709-E4AD-2A44-BA75-D08A633A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Regularization</a:t>
            </a:r>
            <a:endParaRPr lang="en-US" dirty="0"/>
          </a:p>
        </p:txBody>
      </p:sp>
      <p:sp>
        <p:nvSpPr>
          <p:cNvPr id="740" name="Shape 740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41" name="Shape 741"/>
          <p:cNvPicPr preferRelativeResize="0"/>
          <p:nvPr/>
        </p:nvPicPr>
        <p:blipFill rotWithShape="1">
          <a:blip r:embed="rId3">
            <a:alphaModFix/>
          </a:blip>
          <a:srcRect b="11323"/>
          <a:stretch/>
        </p:blipFill>
        <p:spPr>
          <a:xfrm>
            <a:off x="400075" y="1622726"/>
            <a:ext cx="5411324" cy="10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Shape 742"/>
          <p:cNvSpPr/>
          <p:nvPr/>
        </p:nvSpPr>
        <p:spPr>
          <a:xfrm rot="5400000">
            <a:off x="2803899" y="1348875"/>
            <a:ext cx="425700" cy="28701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3" name="Shape 743"/>
          <p:cNvSpPr/>
          <p:nvPr/>
        </p:nvSpPr>
        <p:spPr>
          <a:xfrm rot="5400000">
            <a:off x="5063825" y="2340375"/>
            <a:ext cx="425700" cy="903600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4" name="Shape 744"/>
          <p:cNvSpPr txBox="1"/>
          <p:nvPr/>
        </p:nvSpPr>
        <p:spPr>
          <a:xfrm>
            <a:off x="982100" y="299677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Model predictions should match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4381300" y="3049425"/>
            <a:ext cx="37767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Regularization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Prevent the model from doing </a:t>
            </a:r>
            <a:r>
              <a:rPr lang="en" sz="18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too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well on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6" name="Shape 746"/>
          <p:cNvSpPr txBox="1"/>
          <p:nvPr/>
        </p:nvSpPr>
        <p:spPr>
          <a:xfrm>
            <a:off x="5514200" y="1081575"/>
            <a:ext cx="27096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 regularization strength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(hyperparameter)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47" name="Shape 7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488" y="1110300"/>
            <a:ext cx="27966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566CB1E-E877-A848-81F9-DC1D44146B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12" name="Shape 780">
            <a:extLst>
              <a:ext uri="{FF2B5EF4-FFF2-40B4-BE49-F238E27FC236}">
                <a16:creationId xmlns:a16="http://schemas.microsoft.com/office/drawing/2014/main" id="{DFA52845-0F7C-464D-AF71-2B5BA2AA8AB6}"/>
              </a:ext>
            </a:extLst>
          </p:cNvPr>
          <p:cNvCxnSpPr/>
          <p:nvPr/>
        </p:nvCxnSpPr>
        <p:spPr>
          <a:xfrm rot="10800000" flipH="1">
            <a:off x="2046711" y="4612157"/>
            <a:ext cx="3185100" cy="1341600"/>
          </a:xfrm>
          <a:prstGeom prst="straightConnector1">
            <a:avLst/>
          </a:prstGeom>
          <a:noFill/>
          <a:ln w="76200" cap="flat" cmpd="sng">
            <a:solidFill>
              <a:srgbClr val="38761D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15" name="Shape 787">
            <a:extLst>
              <a:ext uri="{FF2B5EF4-FFF2-40B4-BE49-F238E27FC236}">
                <a16:creationId xmlns:a16="http://schemas.microsoft.com/office/drawing/2014/main" id="{88C1A3D4-B2DD-9A40-B1B8-DEA147127D5B}"/>
              </a:ext>
            </a:extLst>
          </p:cNvPr>
          <p:cNvGrpSpPr/>
          <p:nvPr/>
        </p:nvGrpSpPr>
        <p:grpSpPr>
          <a:xfrm>
            <a:off x="2035818" y="4481206"/>
            <a:ext cx="3304897" cy="1843394"/>
            <a:chOff x="2112225" y="2949950"/>
            <a:chExt cx="2700300" cy="1506164"/>
          </a:xfrm>
        </p:grpSpPr>
        <p:sp>
          <p:nvSpPr>
            <p:cNvPr id="16" name="Shape 788">
              <a:extLst>
                <a:ext uri="{FF2B5EF4-FFF2-40B4-BE49-F238E27FC236}">
                  <a16:creationId xmlns:a16="http://schemas.microsoft.com/office/drawing/2014/main" id="{ADB8F75B-0805-5B4D-A35B-F14B340226ED}"/>
                </a:ext>
              </a:extLst>
            </p:cNvPr>
            <p:cNvSpPr/>
            <p:nvPr/>
          </p:nvSpPr>
          <p:spPr>
            <a:xfrm>
              <a:off x="2415225" y="3027089"/>
              <a:ext cx="2254825" cy="1429025"/>
            </a:xfrm>
            <a:custGeom>
              <a:avLst/>
              <a:gdLst/>
              <a:ahLst/>
              <a:cxnLst/>
              <a:rect l="0" t="0" r="0" b="0"/>
              <a:pathLst>
                <a:path w="90193" h="57161" extrusionOk="0">
                  <a:moveTo>
                    <a:pt x="0" y="57161"/>
                  </a:moveTo>
                  <a:cubicBezTo>
                    <a:pt x="178" y="55200"/>
                    <a:pt x="59" y="52645"/>
                    <a:pt x="1070" y="45397"/>
                  </a:cubicBezTo>
                  <a:cubicBezTo>
                    <a:pt x="2080" y="38148"/>
                    <a:pt x="2555" y="17233"/>
                    <a:pt x="6061" y="13669"/>
                  </a:cubicBezTo>
                  <a:cubicBezTo>
                    <a:pt x="9566" y="10104"/>
                    <a:pt x="16280" y="20561"/>
                    <a:pt x="22103" y="24008"/>
                  </a:cubicBezTo>
                  <a:cubicBezTo>
                    <a:pt x="27925" y="27454"/>
                    <a:pt x="36540" y="33751"/>
                    <a:pt x="40997" y="34346"/>
                  </a:cubicBezTo>
                  <a:cubicBezTo>
                    <a:pt x="45453" y="34940"/>
                    <a:pt x="46641" y="31613"/>
                    <a:pt x="48840" y="27573"/>
                  </a:cubicBezTo>
                  <a:cubicBezTo>
                    <a:pt x="51038" y="23532"/>
                    <a:pt x="52107" y="14680"/>
                    <a:pt x="54187" y="10105"/>
                  </a:cubicBezTo>
                  <a:cubicBezTo>
                    <a:pt x="56266" y="5530"/>
                    <a:pt x="58465" y="-827"/>
                    <a:pt x="61317" y="123"/>
                  </a:cubicBezTo>
                  <a:cubicBezTo>
                    <a:pt x="64169" y="1073"/>
                    <a:pt x="66486" y="6361"/>
                    <a:pt x="71299" y="15808"/>
                  </a:cubicBezTo>
                  <a:cubicBezTo>
                    <a:pt x="76111" y="25255"/>
                    <a:pt x="87044" y="49972"/>
                    <a:pt x="90193" y="56805"/>
                  </a:cubicBezTo>
                </a:path>
              </a:pathLst>
            </a:custGeom>
            <a:noFill/>
            <a:ln w="76200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cxnSp>
          <p:nvCxnSpPr>
            <p:cNvPr id="17" name="Shape 789">
              <a:extLst>
                <a:ext uri="{FF2B5EF4-FFF2-40B4-BE49-F238E27FC236}">
                  <a16:creationId xmlns:a16="http://schemas.microsoft.com/office/drawing/2014/main" id="{BDE48997-D93D-6B48-96B0-7C29FB9B3271}"/>
                </a:ext>
              </a:extLst>
            </p:cNvPr>
            <p:cNvCxnSpPr/>
            <p:nvPr/>
          </p:nvCxnSpPr>
          <p:spPr>
            <a:xfrm>
              <a:off x="2112225" y="4353200"/>
              <a:ext cx="2700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" name="Shape 790">
              <a:extLst>
                <a:ext uri="{FF2B5EF4-FFF2-40B4-BE49-F238E27FC236}">
                  <a16:creationId xmlns:a16="http://schemas.microsoft.com/office/drawing/2014/main" id="{98641A57-23B1-D145-9A00-87B97F668230}"/>
                </a:ext>
              </a:extLst>
            </p:cNvPr>
            <p:cNvCxnSpPr/>
            <p:nvPr/>
          </p:nvCxnSpPr>
          <p:spPr>
            <a:xfrm>
              <a:off x="3462375" y="2949950"/>
              <a:ext cx="0" cy="1502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9" name="Shape 791">
              <a:extLst>
                <a:ext uri="{FF2B5EF4-FFF2-40B4-BE49-F238E27FC236}">
                  <a16:creationId xmlns:a16="http://schemas.microsoft.com/office/drawing/2014/main" id="{B14B2180-5778-2645-B9D3-2DA0EA16889A}"/>
                </a:ext>
              </a:extLst>
            </p:cNvPr>
            <p:cNvSpPr/>
            <p:nvPr/>
          </p:nvSpPr>
          <p:spPr>
            <a:xfrm>
              <a:off x="2343900" y="40646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792">
              <a:extLst>
                <a:ext uri="{FF2B5EF4-FFF2-40B4-BE49-F238E27FC236}">
                  <a16:creationId xmlns:a16="http://schemas.microsoft.com/office/drawing/2014/main" id="{B2408159-2127-2B4B-AD9C-E6D1745FC140}"/>
                </a:ext>
              </a:extLst>
            </p:cNvPr>
            <p:cNvSpPr/>
            <p:nvPr/>
          </p:nvSpPr>
          <p:spPr>
            <a:xfrm>
              <a:off x="2861725" y="35203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793">
              <a:extLst>
                <a:ext uri="{FF2B5EF4-FFF2-40B4-BE49-F238E27FC236}">
                  <a16:creationId xmlns:a16="http://schemas.microsoft.com/office/drawing/2014/main" id="{5C0D8413-915A-D84A-88C8-8A8D38ED957C}"/>
                </a:ext>
              </a:extLst>
            </p:cNvPr>
            <p:cNvSpPr/>
            <p:nvPr/>
          </p:nvSpPr>
          <p:spPr>
            <a:xfrm>
              <a:off x="4070925" y="33154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794">
              <a:extLst>
                <a:ext uri="{FF2B5EF4-FFF2-40B4-BE49-F238E27FC236}">
                  <a16:creationId xmlns:a16="http://schemas.microsoft.com/office/drawing/2014/main" id="{17E90DA5-9393-3A4E-9051-3DED8002FB0A}"/>
                </a:ext>
              </a:extLst>
            </p:cNvPr>
            <p:cNvSpPr/>
            <p:nvPr/>
          </p:nvSpPr>
          <p:spPr>
            <a:xfrm>
              <a:off x="3521600" y="35987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795">
              <a:extLst>
                <a:ext uri="{FF2B5EF4-FFF2-40B4-BE49-F238E27FC236}">
                  <a16:creationId xmlns:a16="http://schemas.microsoft.com/office/drawing/2014/main" id="{3E9BC177-501D-424F-ABAF-F8FDA22FE7A8}"/>
                </a:ext>
              </a:extLst>
            </p:cNvPr>
            <p:cNvSpPr/>
            <p:nvPr/>
          </p:nvSpPr>
          <p:spPr>
            <a:xfrm>
              <a:off x="3664200" y="3191475"/>
              <a:ext cx="204900" cy="204900"/>
            </a:xfrm>
            <a:prstGeom prst="flowChartConnector">
              <a:avLst/>
            </a:prstGeom>
            <a:solidFill>
              <a:srgbClr val="A4C2F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796">
              <a:extLst>
                <a:ext uri="{FF2B5EF4-FFF2-40B4-BE49-F238E27FC236}">
                  <a16:creationId xmlns:a16="http://schemas.microsoft.com/office/drawing/2014/main" id="{40F00731-7388-0946-99E6-6A6B2F7DCAD2}"/>
                </a:ext>
              </a:extLst>
            </p:cNvPr>
            <p:cNvSpPr/>
            <p:nvPr/>
          </p:nvSpPr>
          <p:spPr>
            <a:xfrm>
              <a:off x="2674650" y="3806225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797">
              <a:extLst>
                <a:ext uri="{FF2B5EF4-FFF2-40B4-BE49-F238E27FC236}">
                  <a16:creationId xmlns:a16="http://schemas.microsoft.com/office/drawing/2014/main" id="{90B4CD82-F1BA-3044-9F92-7DD7D436D784}"/>
                </a:ext>
              </a:extLst>
            </p:cNvPr>
            <p:cNvSpPr/>
            <p:nvPr/>
          </p:nvSpPr>
          <p:spPr>
            <a:xfrm>
              <a:off x="3263750" y="3388225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798">
              <a:extLst>
                <a:ext uri="{FF2B5EF4-FFF2-40B4-BE49-F238E27FC236}">
                  <a16:creationId xmlns:a16="http://schemas.microsoft.com/office/drawing/2014/main" id="{6214A7CF-1577-214D-A0DF-378314029E57}"/>
                </a:ext>
              </a:extLst>
            </p:cNvPr>
            <p:cNvSpPr/>
            <p:nvPr/>
          </p:nvSpPr>
          <p:spPr>
            <a:xfrm>
              <a:off x="4298475" y="2988050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Shape 799">
            <a:extLst>
              <a:ext uri="{FF2B5EF4-FFF2-40B4-BE49-F238E27FC236}">
                <a16:creationId xmlns:a16="http://schemas.microsoft.com/office/drawing/2014/main" id="{F8C833D3-C14D-924A-8AC6-C185A139FD77}"/>
              </a:ext>
            </a:extLst>
          </p:cNvPr>
          <p:cNvSpPr txBox="1"/>
          <p:nvPr/>
        </p:nvSpPr>
        <p:spPr>
          <a:xfrm>
            <a:off x="5528200" y="4836239"/>
            <a:ext cx="3564900" cy="134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Occam’s Razor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“Among competing hypotheses, the simplest is the best”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William of Ockham, 1285 - 1347</a:t>
            </a:r>
          </a:p>
        </p:txBody>
      </p:sp>
    </p:spTree>
    <p:extLst>
      <p:ext uri="{BB962C8B-B14F-4D97-AF65-F5344CB8AC3E}">
        <p14:creationId xmlns:p14="http://schemas.microsoft.com/office/powerpoint/2010/main" val="1170477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1641999-A857-7147-A62A-C4AFD1FC080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Baydin</a:t>
            </a:r>
            <a:r>
              <a:rPr lang="en-US" sz="1200" dirty="0"/>
              <a:t> et al. https://</a:t>
            </a:r>
            <a:r>
              <a:rPr lang="en-US" sz="1200" dirty="0" err="1"/>
              <a:t>arxiv.org</a:t>
            </a:r>
            <a:r>
              <a:rPr lang="en-US" sz="1200" dirty="0"/>
              <a:t>/abs/1502.05767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9E807-A620-C145-BFE1-05952A4B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331805"/>
            <a:ext cx="9814050" cy="850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72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00">
        <p159:morph option="byObject"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1641999-A857-7147-A62A-C4AFD1FC080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Baydin</a:t>
            </a:r>
            <a:r>
              <a:rPr lang="en-US" sz="1200" dirty="0"/>
              <a:t> et al. https://</a:t>
            </a:r>
            <a:r>
              <a:rPr lang="en-US" sz="1200" dirty="0" err="1"/>
              <a:t>arxiv.org</a:t>
            </a:r>
            <a:r>
              <a:rPr lang="en-US" sz="1200" dirty="0"/>
              <a:t>/abs/1502.05767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9E807-A620-C145-BFE1-05952A4B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1569720"/>
            <a:ext cx="9814050" cy="850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59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00">
        <p159:morph option="byObject"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1641999-A857-7147-A62A-C4AFD1FC080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Baydin</a:t>
            </a:r>
            <a:r>
              <a:rPr lang="en-US" sz="1200" dirty="0"/>
              <a:t> et al. https://</a:t>
            </a:r>
            <a:r>
              <a:rPr lang="en-US" sz="1200" dirty="0" err="1"/>
              <a:t>arxiv.org</a:t>
            </a:r>
            <a:r>
              <a:rPr lang="en-US" sz="1200" dirty="0"/>
              <a:t>/abs/1502.05767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9E807-A620-C145-BFE1-05952A4B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22" y="0"/>
            <a:ext cx="7914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78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00">
        <p159:morph option="byObject"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gradients?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 or “Manual” Differentiation  </a:t>
            </a:r>
          </a:p>
          <a:p>
            <a:endParaRPr lang="en-US" dirty="0"/>
          </a:p>
          <a:p>
            <a:r>
              <a:rPr lang="en-US" dirty="0"/>
              <a:t>Symbolic Differentiation</a:t>
            </a:r>
          </a:p>
          <a:p>
            <a:endParaRPr lang="en-US" dirty="0"/>
          </a:p>
          <a:p>
            <a:r>
              <a:rPr lang="en-US" dirty="0"/>
              <a:t>Numerical Differentiation</a:t>
            </a:r>
          </a:p>
          <a:p>
            <a:endParaRPr lang="en-US" dirty="0"/>
          </a:p>
          <a:p>
            <a:r>
              <a:rPr lang="en-US" dirty="0"/>
              <a:t>Automatic Differentiation</a:t>
            </a:r>
          </a:p>
          <a:p>
            <a:pPr lvl="1"/>
            <a:r>
              <a:rPr lang="en-US" dirty="0"/>
              <a:t>Forward mode AD</a:t>
            </a:r>
          </a:p>
          <a:p>
            <a:pPr lvl="1"/>
            <a:r>
              <a:rPr lang="en-US" dirty="0"/>
              <a:t>Reverse mode AD</a:t>
            </a:r>
          </a:p>
          <a:p>
            <a:pPr lvl="2"/>
            <a:r>
              <a:rPr lang="en-US" dirty="0"/>
              <a:t>aka “</a:t>
            </a:r>
            <a:r>
              <a:rPr lang="en-US" dirty="0" err="1"/>
              <a:t>backprop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93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435100"/>
            <a:ext cx="5080000" cy="3987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8991" y="6581001"/>
            <a:ext cx="6133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By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Brnbrnz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(Own work) [CC BY-SA 4.0 (http://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creativecommons.org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/licenses/by-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/4.0)]</a:t>
            </a:r>
          </a:p>
        </p:txBody>
      </p:sp>
    </p:spTree>
    <p:extLst>
      <p:ext uri="{BB962C8B-B14F-4D97-AF65-F5344CB8AC3E}">
        <p14:creationId xmlns:p14="http://schemas.microsoft.com/office/powerpoint/2010/main" val="1018745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Shape 1226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27" name="Shape 1227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28" name="Shape 1228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8" name="Shape 1263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3299744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Shape 1235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36" name="Shape 1236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39" name="Shape 1239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9" name="Shape 1263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" name="Shape 1262"/>
          <p:cNvSpPr txBox="1"/>
          <p:nvPr/>
        </p:nvSpPr>
        <p:spPr>
          <a:xfrm>
            <a:off x="2406825" y="894550"/>
            <a:ext cx="339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+ h 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(first dim)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"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 +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0.0001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1.25322</a:t>
            </a:r>
          </a:p>
        </p:txBody>
      </p:sp>
    </p:spTree>
    <p:extLst>
      <p:ext uri="{BB962C8B-B14F-4D97-AF65-F5344CB8AC3E}">
        <p14:creationId xmlns:p14="http://schemas.microsoft.com/office/powerpoint/2010/main" val="1166477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Shape 1245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-2.5</a:t>
            </a: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1246" name="Shape 1246"/>
          <p:cNvSpPr/>
          <p:nvPr/>
        </p:nvSpPr>
        <p:spPr>
          <a:xfrm>
            <a:off x="5678650" y="2871900"/>
            <a:ext cx="3394500" cy="1489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7" name="Shape 1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1401" y="3633901"/>
            <a:ext cx="2289975" cy="539525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48" name="Shape 1248"/>
          <p:cNvSpPr txBox="1"/>
          <p:nvPr/>
        </p:nvSpPr>
        <p:spPr>
          <a:xfrm>
            <a:off x="5678650" y="2860250"/>
            <a:ext cx="3394500" cy="6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1.25322</a:t>
            </a: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" sz="2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1.25347</a:t>
            </a: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)/0.0001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= -2.5</a:t>
            </a:r>
          </a:p>
        </p:txBody>
      </p:sp>
      <p:cxnSp>
        <p:nvCxnSpPr>
          <p:cNvPr id="1249" name="Shape 1249"/>
          <p:cNvCxnSpPr/>
          <p:nvPr/>
        </p:nvCxnSpPr>
        <p:spPr>
          <a:xfrm rot="10800000">
            <a:off x="7049200" y="2183750"/>
            <a:ext cx="707700" cy="67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0" name="Shape 1250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51" name="Shape 1251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13" name="Shape 1263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" name="Shape 1262"/>
          <p:cNvSpPr txBox="1"/>
          <p:nvPr/>
        </p:nvSpPr>
        <p:spPr>
          <a:xfrm>
            <a:off x="2406825" y="894550"/>
            <a:ext cx="339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+ h 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(first dim)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"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 +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0.0001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1.25322</a:t>
            </a:r>
          </a:p>
        </p:txBody>
      </p:sp>
    </p:spTree>
    <p:extLst>
      <p:ext uri="{BB962C8B-B14F-4D97-AF65-F5344CB8AC3E}">
        <p14:creationId xmlns:p14="http://schemas.microsoft.com/office/powerpoint/2010/main" val="563905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Shape 1259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[-2.5,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1260" name="Shape 1260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61" name="Shape 1261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62" name="Shape 1262"/>
          <p:cNvSpPr txBox="1"/>
          <p:nvPr/>
        </p:nvSpPr>
        <p:spPr>
          <a:xfrm>
            <a:off x="2406825" y="894550"/>
            <a:ext cx="339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+ h 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(second dim)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 +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0.0001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1.25353</a:t>
            </a:r>
          </a:p>
        </p:txBody>
      </p:sp>
      <p:cxnSp>
        <p:nvCxnSpPr>
          <p:cNvPr id="1263" name="Shape 1263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4747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Shape 1269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[-2.5,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0.6</a:t>
            </a: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1270" name="Shape 1270"/>
          <p:cNvSpPr/>
          <p:nvPr/>
        </p:nvSpPr>
        <p:spPr>
          <a:xfrm>
            <a:off x="5678650" y="3176700"/>
            <a:ext cx="3394500" cy="1489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1" name="Shape 1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1401" y="3938701"/>
            <a:ext cx="2289975" cy="539525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272" name="Shape 1272"/>
          <p:cNvCxnSpPr/>
          <p:nvPr/>
        </p:nvCxnSpPr>
        <p:spPr>
          <a:xfrm rot="10800000">
            <a:off x="7179100" y="2318375"/>
            <a:ext cx="354600" cy="7167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73" name="Shape 1273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74" name="Shape 1274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75" name="Shape 1275"/>
          <p:cNvSpPr txBox="1"/>
          <p:nvPr/>
        </p:nvSpPr>
        <p:spPr>
          <a:xfrm>
            <a:off x="2406825" y="894550"/>
            <a:ext cx="339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+ h 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(second dim)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 + 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0.0001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1.25353</a:t>
            </a:r>
          </a:p>
        </p:txBody>
      </p:sp>
      <p:cxnSp>
        <p:nvCxnSpPr>
          <p:cNvPr id="1276" name="Shape 1276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77" name="Shape 1277"/>
          <p:cNvSpPr txBox="1"/>
          <p:nvPr/>
        </p:nvSpPr>
        <p:spPr>
          <a:xfrm>
            <a:off x="5678650" y="3165050"/>
            <a:ext cx="3394500" cy="6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1.25353</a:t>
            </a: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" sz="2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1.25347</a:t>
            </a: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)/0.0001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= 0.6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2669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04117D07-041D-B044-B86A-F16826668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Regularization</a:t>
            </a:r>
            <a:endParaRPr lang="en-US" dirty="0"/>
          </a:p>
        </p:txBody>
      </p:sp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1" name="Shape 771"/>
          <p:cNvPicPr preferRelativeResize="0"/>
          <p:nvPr/>
        </p:nvPicPr>
        <p:blipFill rotWithShape="1">
          <a:blip r:embed="rId3">
            <a:alphaModFix/>
          </a:blip>
          <a:srcRect b="11323"/>
          <a:stretch/>
        </p:blipFill>
        <p:spPr>
          <a:xfrm>
            <a:off x="400075" y="1622726"/>
            <a:ext cx="5411324" cy="10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Shape 772"/>
          <p:cNvSpPr/>
          <p:nvPr/>
        </p:nvSpPr>
        <p:spPr>
          <a:xfrm rot="5400000">
            <a:off x="2803899" y="1348875"/>
            <a:ext cx="425700" cy="28701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3" name="Shape 773"/>
          <p:cNvSpPr/>
          <p:nvPr/>
        </p:nvSpPr>
        <p:spPr>
          <a:xfrm rot="5400000">
            <a:off x="5063825" y="2340375"/>
            <a:ext cx="425700" cy="903600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4" name="Shape 774"/>
          <p:cNvSpPr txBox="1"/>
          <p:nvPr/>
        </p:nvSpPr>
        <p:spPr>
          <a:xfrm>
            <a:off x="982100" y="299677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Model predictions should match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5" name="Shape 775"/>
          <p:cNvSpPr txBox="1"/>
          <p:nvPr/>
        </p:nvSpPr>
        <p:spPr>
          <a:xfrm>
            <a:off x="4381300" y="3049425"/>
            <a:ext cx="37767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Regularization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Prevent the model from doing </a:t>
            </a:r>
            <a:r>
              <a:rPr lang="en" sz="18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too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well on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6" name="Shape 776"/>
          <p:cNvSpPr txBox="1"/>
          <p:nvPr/>
        </p:nvSpPr>
        <p:spPr>
          <a:xfrm>
            <a:off x="5514200" y="1081575"/>
            <a:ext cx="27096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 regularization strength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(hyperparameter)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7" name="Shape 7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488" y="1110300"/>
            <a:ext cx="27966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Shape 778"/>
          <p:cNvSpPr txBox="1"/>
          <p:nvPr/>
        </p:nvSpPr>
        <p:spPr>
          <a:xfrm>
            <a:off x="49775" y="3990925"/>
            <a:ext cx="5015400" cy="15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Simple examples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L2 regularization: 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 regularization: 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Elastic net (L1 + L2): 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9" name="Shape 7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9213" y="4360300"/>
            <a:ext cx="2106900" cy="36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Shape 7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1726" y="4702976"/>
            <a:ext cx="2121875" cy="3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Shape 7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9100" y="5030650"/>
            <a:ext cx="2650100" cy="30725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Shape 782"/>
          <p:cNvSpPr txBox="1"/>
          <p:nvPr/>
        </p:nvSpPr>
        <p:spPr>
          <a:xfrm>
            <a:off x="5007225" y="3990925"/>
            <a:ext cx="4194900" cy="15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More complex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Dropout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Batch normalization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Stochastic depth, fractional pooling, etc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582372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Shape 1283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[-2.5,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0.6,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1284" name="Shape 1284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85" name="Shape 1285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86" name="Shape 1286"/>
          <p:cNvSpPr txBox="1"/>
          <p:nvPr/>
        </p:nvSpPr>
        <p:spPr>
          <a:xfrm>
            <a:off x="2406825" y="894550"/>
            <a:ext cx="339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+ h 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(third dim)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 + 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0.0001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87" name="Shape 1287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199703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Shape 1293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[-2.5,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0.6,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1294" name="Shape 1294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95" name="Shape 1295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96" name="Shape 1296"/>
          <p:cNvSpPr txBox="1"/>
          <p:nvPr/>
        </p:nvSpPr>
        <p:spPr>
          <a:xfrm>
            <a:off x="2406825" y="894550"/>
            <a:ext cx="339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+ h 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(third dim)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 + 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0.0001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97" name="Shape 1297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98" name="Shape 1298"/>
          <p:cNvSpPr/>
          <p:nvPr/>
        </p:nvSpPr>
        <p:spPr>
          <a:xfrm>
            <a:off x="5678650" y="3329100"/>
            <a:ext cx="3394500" cy="1489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9" name="Shape 1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1401" y="4091101"/>
            <a:ext cx="2289975" cy="539525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00" name="Shape 1300"/>
          <p:cNvSpPr txBox="1"/>
          <p:nvPr/>
        </p:nvSpPr>
        <p:spPr>
          <a:xfrm>
            <a:off x="5678650" y="3317450"/>
            <a:ext cx="3394500" cy="6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1.25347</a:t>
            </a: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" sz="2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1.25347</a:t>
            </a: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)/0.0001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= 0</a:t>
            </a:r>
          </a:p>
        </p:txBody>
      </p:sp>
      <p:cxnSp>
        <p:nvCxnSpPr>
          <p:cNvPr id="1301" name="Shape 1301"/>
          <p:cNvCxnSpPr>
            <a:stCxn id="1300" idx="0"/>
          </p:cNvCxnSpPr>
          <p:nvPr/>
        </p:nvCxnSpPr>
        <p:spPr>
          <a:xfrm rot="10800000">
            <a:off x="6966100" y="2730050"/>
            <a:ext cx="409800" cy="587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210458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8075" y="1447800"/>
            <a:ext cx="36385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327775" y="2940425"/>
            <a:ext cx="8354100" cy="15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Numerical gradient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slow :(, approximate :(, easy to write :)</a:t>
            </a:r>
          </a:p>
          <a:p>
            <a:pPr indent="-1524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Analytic gradient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fast :), exact :), error-prone :(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358050" y="4038600"/>
            <a:ext cx="7917000" cy="69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practice: Derive analytic gradient, check your implementation with numerical gradient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is called a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check.</a:t>
            </a:r>
            <a:endParaRPr lang="en"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-US" dirty="0"/>
              <a:t>Numerical vs Analytic Gradients</a:t>
            </a:r>
          </a:p>
        </p:txBody>
      </p:sp>
    </p:spTree>
    <p:extLst>
      <p:ext uri="{BB962C8B-B14F-4D97-AF65-F5344CB8AC3E}">
        <p14:creationId xmlns:p14="http://schemas.microsoft.com/office/powerpoint/2010/main" val="3066366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gradients?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 or “Manual” Differentiation  </a:t>
            </a:r>
          </a:p>
          <a:p>
            <a:endParaRPr lang="en-US" dirty="0"/>
          </a:p>
          <a:p>
            <a:r>
              <a:rPr lang="en-US" dirty="0"/>
              <a:t>Symbolic Differentiation</a:t>
            </a:r>
          </a:p>
          <a:p>
            <a:endParaRPr lang="en-US" dirty="0"/>
          </a:p>
          <a:p>
            <a:r>
              <a:rPr lang="en-US" dirty="0"/>
              <a:t>Numerical Differentiation</a:t>
            </a:r>
          </a:p>
          <a:p>
            <a:endParaRPr lang="en-US" dirty="0"/>
          </a:p>
          <a:p>
            <a:r>
              <a:rPr lang="en-US" dirty="0"/>
              <a:t>Automatic Differentiation</a:t>
            </a:r>
          </a:p>
          <a:p>
            <a:pPr lvl="1"/>
            <a:r>
              <a:rPr lang="en-US" dirty="0"/>
              <a:t>Forward mode AD</a:t>
            </a:r>
          </a:p>
          <a:p>
            <a:pPr lvl="1"/>
            <a:r>
              <a:rPr lang="en-US" dirty="0"/>
              <a:t>Reverse mode AD</a:t>
            </a:r>
          </a:p>
          <a:p>
            <a:pPr lvl="2"/>
            <a:r>
              <a:rPr lang="en-US" dirty="0"/>
              <a:t>aka “</a:t>
            </a:r>
            <a:r>
              <a:rPr lang="en-US" dirty="0" err="1"/>
              <a:t>backprop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755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Vector/Matrix Derivatives 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094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Vector/Matrix Derivatives 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08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Vector Derivative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30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Vector Derivative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14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Extension to Tensors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00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Rule: Composite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31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Shape 1645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So far: Linear Classifiers</a:t>
            </a:r>
            <a:endParaRPr dirty="0"/>
          </a:p>
        </p:txBody>
      </p:sp>
      <p:sp>
        <p:nvSpPr>
          <p:cNvPr id="1646" name="Shape 1646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47" name="Shape 1647"/>
          <p:cNvPicPr preferRelativeResize="0"/>
          <p:nvPr/>
        </p:nvPicPr>
        <p:blipFill rotWithShape="1">
          <a:blip r:embed="rId3">
            <a:alphaModFix/>
          </a:blip>
          <a:srcRect r="27262"/>
          <a:stretch/>
        </p:blipFill>
        <p:spPr>
          <a:xfrm>
            <a:off x="387897" y="2690925"/>
            <a:ext cx="1574922" cy="1623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8" name="Shape 1648"/>
          <p:cNvGrpSpPr/>
          <p:nvPr/>
        </p:nvGrpSpPr>
        <p:grpSpPr>
          <a:xfrm>
            <a:off x="3125047" y="3909163"/>
            <a:ext cx="3513495" cy="1488153"/>
            <a:chOff x="2181723" y="3651475"/>
            <a:chExt cx="2705603" cy="1145350"/>
          </a:xfrm>
        </p:grpSpPr>
        <p:pic>
          <p:nvPicPr>
            <p:cNvPr id="1649" name="Shape 1649"/>
            <p:cNvPicPr preferRelativeResize="0"/>
            <p:nvPr/>
          </p:nvPicPr>
          <p:blipFill rotWithShape="1">
            <a:blip r:embed="rId4">
              <a:alphaModFix/>
            </a:blip>
            <a:srcRect r="50027"/>
            <a:stretch/>
          </p:blipFill>
          <p:spPr>
            <a:xfrm>
              <a:off x="2181723" y="3651475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0" name="Shape 1650"/>
            <p:cNvPicPr preferRelativeResize="0"/>
            <p:nvPr/>
          </p:nvPicPr>
          <p:blipFill rotWithShape="1">
            <a:blip r:embed="rId4">
              <a:alphaModFix/>
            </a:blip>
            <a:srcRect l="50027"/>
            <a:stretch/>
          </p:blipFill>
          <p:spPr>
            <a:xfrm>
              <a:off x="2181726" y="4224150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51" name="Shape 1651"/>
          <p:cNvCxnSpPr/>
          <p:nvPr/>
        </p:nvCxnSpPr>
        <p:spPr>
          <a:xfrm>
            <a:off x="2234600" y="2948850"/>
            <a:ext cx="52944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52" name="Shape 1652"/>
          <p:cNvSpPr txBox="1"/>
          <p:nvPr/>
        </p:nvSpPr>
        <p:spPr>
          <a:xfrm>
            <a:off x="4020925" y="3128688"/>
            <a:ext cx="18681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f(x) = Wx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3" name="Shape 1653"/>
          <p:cNvSpPr txBox="1"/>
          <p:nvPr/>
        </p:nvSpPr>
        <p:spPr>
          <a:xfrm>
            <a:off x="7736750" y="2748350"/>
            <a:ext cx="8904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Class scores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5611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Rule: Scalar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950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Rule: Vector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406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Rule: Jacobian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78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Rule: Graphical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95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1EF60-4B4E-294D-A40B-116A667D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Rule: Cascaded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E4240-9C32-0C48-B845-7F37303BE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A4423-4C3D-9E40-9CC4-27FBBFFC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06046-AA70-7B4D-98EC-3177DF7C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071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1EF60-4B4E-294D-A40B-116A667D0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Chain Rule: How should we multiply?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E4240-9C32-0C48-B845-7F37303BE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A4423-4C3D-9E40-9CC4-27FBBFFC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06046-AA70-7B4D-98EC-3177DF7C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1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164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836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15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1336500" y="2166225"/>
            <a:ext cx="2377800" cy="3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1421075" y="3789175"/>
            <a:ext cx="2377800" cy="3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181200" y="2475013"/>
            <a:ext cx="4007074" cy="125314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1368225" y="3019975"/>
            <a:ext cx="2377800" cy="3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weights</a:t>
            </a:r>
          </a:p>
        </p:txBody>
      </p:sp>
      <p:cxnSp>
        <p:nvCxnSpPr>
          <p:cNvPr id="206" name="Shape 206"/>
          <p:cNvCxnSpPr/>
          <p:nvPr/>
        </p:nvCxnSpPr>
        <p:spPr>
          <a:xfrm>
            <a:off x="2128050" y="4115450"/>
            <a:ext cx="3410100" cy="9186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7" name="Shape 207"/>
          <p:cNvCxnSpPr/>
          <p:nvPr/>
        </p:nvCxnSpPr>
        <p:spPr>
          <a:xfrm rot="10800000" flipH="1">
            <a:off x="3071925" y="1323150"/>
            <a:ext cx="2403900" cy="1137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8" name="Shape 208"/>
          <p:cNvCxnSpPr/>
          <p:nvPr/>
        </p:nvCxnSpPr>
        <p:spPr>
          <a:xfrm rot="10800000" flipH="1">
            <a:off x="2522550" y="2273050"/>
            <a:ext cx="2948100" cy="986700"/>
          </a:xfrm>
          <a:prstGeom prst="straightConnector1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9" name="Shape 209"/>
          <p:cNvCxnSpPr/>
          <p:nvPr/>
        </p:nvCxnSpPr>
        <p:spPr>
          <a:xfrm rot="10800000" flipH="1">
            <a:off x="2548050" y="2973575"/>
            <a:ext cx="2953500" cy="345000"/>
          </a:xfrm>
          <a:prstGeom prst="straightConnector1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0" name="Shape 210"/>
          <p:cNvCxnSpPr/>
          <p:nvPr/>
        </p:nvCxnSpPr>
        <p:spPr>
          <a:xfrm>
            <a:off x="2548050" y="3387550"/>
            <a:ext cx="2948400" cy="73800"/>
          </a:xfrm>
          <a:prstGeom prst="straightConnector1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1" name="Shape 211"/>
          <p:cNvCxnSpPr/>
          <p:nvPr/>
        </p:nvCxnSpPr>
        <p:spPr>
          <a:xfrm>
            <a:off x="2522550" y="3428762"/>
            <a:ext cx="2973900" cy="759300"/>
          </a:xfrm>
          <a:prstGeom prst="straightConnector1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3" name="Shape 213"/>
          <p:cNvSpPr txBox="1"/>
          <p:nvPr/>
        </p:nvSpPr>
        <p:spPr>
          <a:xfrm>
            <a:off x="6831350" y="4386500"/>
            <a:ext cx="1914600" cy="131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Figure copyright Alex Krizhevsky, Ilya Sutskever, and Geoffrey Hinton, 2012. Reproduced with permission.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 dirty="0"/>
              <a:t>Convolutional network</a:t>
            </a:r>
            <a:r>
              <a:rPr lang="en-US" dirty="0"/>
              <a:t> </a:t>
            </a:r>
            <a:r>
              <a:rPr lang="en" dirty="0"/>
              <a:t>(</a:t>
            </a:r>
            <a:r>
              <a:rPr lang="en" dirty="0" err="1"/>
              <a:t>AlexNet</a:t>
            </a:r>
            <a:r>
              <a:rPr lang="en" dirty="0"/>
              <a:t>)</a:t>
            </a:r>
            <a:endParaRPr lang="en-US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44795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/>
          <p:nvPr/>
        </p:nvSpPr>
        <p:spPr>
          <a:xfrm>
            <a:off x="3350838" y="2880350"/>
            <a:ext cx="2425200" cy="2379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1" name="Shape 881"/>
          <p:cNvSpPr/>
          <p:nvPr/>
        </p:nvSpPr>
        <p:spPr>
          <a:xfrm>
            <a:off x="3673038" y="3175700"/>
            <a:ext cx="1767600" cy="17676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2" name="Shape 882"/>
          <p:cNvSpPr/>
          <p:nvPr/>
        </p:nvSpPr>
        <p:spPr>
          <a:xfrm>
            <a:off x="4153038" y="3655700"/>
            <a:ext cx="807600" cy="807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3" name="Shape 883"/>
          <p:cNvSpPr/>
          <p:nvPr/>
        </p:nvSpPr>
        <p:spPr>
          <a:xfrm>
            <a:off x="303550" y="4070150"/>
            <a:ext cx="1216500" cy="1193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4" name="Shape 884"/>
          <p:cNvSpPr/>
          <p:nvPr/>
        </p:nvSpPr>
        <p:spPr>
          <a:xfrm>
            <a:off x="1522675" y="2876550"/>
            <a:ext cx="1216500" cy="1193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5" name="Shape 885"/>
          <p:cNvSpPr/>
          <p:nvPr/>
        </p:nvSpPr>
        <p:spPr>
          <a:xfrm>
            <a:off x="1522675" y="4070150"/>
            <a:ext cx="1216500" cy="1193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6" name="Shape 886"/>
          <p:cNvSpPr/>
          <p:nvPr/>
        </p:nvSpPr>
        <p:spPr>
          <a:xfrm>
            <a:off x="300925" y="2876550"/>
            <a:ext cx="1216500" cy="1193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7" name="Shape 88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Hard cases for a linear classifier</a:t>
            </a:r>
            <a:endParaRPr/>
          </a:p>
        </p:txBody>
      </p:sp>
      <p:sp>
        <p:nvSpPr>
          <p:cNvPr id="888" name="Shape 88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889" name="Shape 889"/>
          <p:cNvCxnSpPr/>
          <p:nvPr/>
        </p:nvCxnSpPr>
        <p:spPr>
          <a:xfrm>
            <a:off x="1520050" y="2891000"/>
            <a:ext cx="0" cy="235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0" name="Shape 890"/>
          <p:cNvCxnSpPr/>
          <p:nvPr/>
        </p:nvCxnSpPr>
        <p:spPr>
          <a:xfrm rot="10800000">
            <a:off x="314050" y="4070150"/>
            <a:ext cx="2425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1" name="Shape 891"/>
          <p:cNvSpPr txBox="1"/>
          <p:nvPr/>
        </p:nvSpPr>
        <p:spPr>
          <a:xfrm>
            <a:off x="235750" y="1506150"/>
            <a:ext cx="2888450" cy="11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Class 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: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First and third quadrants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Class 2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: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Second and fourth quadrants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cxnSp>
        <p:nvCxnSpPr>
          <p:cNvPr id="892" name="Shape 892"/>
          <p:cNvCxnSpPr/>
          <p:nvPr/>
        </p:nvCxnSpPr>
        <p:spPr>
          <a:xfrm>
            <a:off x="4556838" y="2880350"/>
            <a:ext cx="0" cy="235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3" name="Shape 893"/>
          <p:cNvCxnSpPr/>
          <p:nvPr/>
        </p:nvCxnSpPr>
        <p:spPr>
          <a:xfrm rot="10800000">
            <a:off x="3350838" y="4059500"/>
            <a:ext cx="2425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4" name="Shape 894"/>
          <p:cNvSpPr txBox="1"/>
          <p:nvPr/>
        </p:nvSpPr>
        <p:spPr>
          <a:xfrm>
            <a:off x="3573400" y="1506150"/>
            <a:ext cx="1980000" cy="1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Class 1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: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1 &lt;= L2 norm &lt;= 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Class 2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: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Everything else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95" name="Shape 895"/>
          <p:cNvSpPr/>
          <p:nvPr/>
        </p:nvSpPr>
        <p:spPr>
          <a:xfrm>
            <a:off x="6387650" y="2880350"/>
            <a:ext cx="2425200" cy="2379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96" name="Shape 896"/>
          <p:cNvSpPr/>
          <p:nvPr/>
        </p:nvSpPr>
        <p:spPr>
          <a:xfrm>
            <a:off x="6953350" y="4463300"/>
            <a:ext cx="548700" cy="5487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cxnSp>
        <p:nvCxnSpPr>
          <p:cNvPr id="897" name="Shape 897"/>
          <p:cNvCxnSpPr/>
          <p:nvPr/>
        </p:nvCxnSpPr>
        <p:spPr>
          <a:xfrm>
            <a:off x="7593650" y="2880350"/>
            <a:ext cx="0" cy="235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8" name="Shape 898"/>
          <p:cNvCxnSpPr/>
          <p:nvPr/>
        </p:nvCxnSpPr>
        <p:spPr>
          <a:xfrm rot="10800000">
            <a:off x="6387650" y="4059500"/>
            <a:ext cx="2425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9" name="Shape 899"/>
          <p:cNvSpPr txBox="1"/>
          <p:nvPr/>
        </p:nvSpPr>
        <p:spPr>
          <a:xfrm>
            <a:off x="6603650" y="1506150"/>
            <a:ext cx="1980000" cy="1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Class 1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: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Three modes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Class 2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: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Everything else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900" name="Shape 900"/>
          <p:cNvSpPr/>
          <p:nvPr/>
        </p:nvSpPr>
        <p:spPr>
          <a:xfrm>
            <a:off x="6603650" y="3300925"/>
            <a:ext cx="548700" cy="5487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901" name="Shape 901"/>
          <p:cNvSpPr/>
          <p:nvPr/>
        </p:nvSpPr>
        <p:spPr>
          <a:xfrm>
            <a:off x="7929850" y="3413950"/>
            <a:ext cx="548700" cy="5487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CD256950-879E-6C40-BE86-90DA515560D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921364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7726" y="1220949"/>
            <a:ext cx="3718399" cy="3712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220" name="Shape 220"/>
          <p:cNvCxnSpPr/>
          <p:nvPr/>
        </p:nvCxnSpPr>
        <p:spPr>
          <a:xfrm rot="10800000" flipH="1">
            <a:off x="3051175" y="1276300"/>
            <a:ext cx="2528400" cy="1170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1" name="Shape 221"/>
          <p:cNvCxnSpPr/>
          <p:nvPr/>
        </p:nvCxnSpPr>
        <p:spPr>
          <a:xfrm>
            <a:off x="2118350" y="4116175"/>
            <a:ext cx="3315900" cy="7725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3" name="Shape 223"/>
          <p:cNvSpPr txBox="1"/>
          <p:nvPr/>
        </p:nvSpPr>
        <p:spPr>
          <a:xfrm>
            <a:off x="5670225" y="4933150"/>
            <a:ext cx="2749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reproduced with permission from a </a:t>
            </a:r>
            <a:r>
              <a:rPr lang="en" sz="600" u="sng" kern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Twitter post</a:t>
            </a:r>
            <a:r>
              <a:rPr lang="en"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Andrej Karpathy.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1336500" y="2166225"/>
            <a:ext cx="2377800" cy="3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1421075" y="3789175"/>
            <a:ext cx="2377800" cy="3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 dirty="0"/>
              <a:t>Neural Turing Machine</a:t>
            </a:r>
            <a:endParaRPr lang="en-US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577853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gradients?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 or “Manual” Differentiation  </a:t>
            </a:r>
          </a:p>
          <a:p>
            <a:endParaRPr lang="en-US" dirty="0"/>
          </a:p>
          <a:p>
            <a:r>
              <a:rPr lang="en-US" dirty="0"/>
              <a:t>Symbolic Differentiation</a:t>
            </a:r>
          </a:p>
          <a:p>
            <a:endParaRPr lang="en-US" dirty="0"/>
          </a:p>
          <a:p>
            <a:r>
              <a:rPr lang="en-US" dirty="0"/>
              <a:t>Numerical Differentiation</a:t>
            </a:r>
          </a:p>
          <a:p>
            <a:endParaRPr lang="en-US" dirty="0"/>
          </a:p>
          <a:p>
            <a:r>
              <a:rPr lang="en-US" dirty="0"/>
              <a:t>Automatic Differentiation</a:t>
            </a:r>
          </a:p>
          <a:p>
            <a:pPr lvl="1"/>
            <a:r>
              <a:rPr lang="en-US" dirty="0"/>
              <a:t>Forward mode AD</a:t>
            </a:r>
          </a:p>
          <a:p>
            <a:pPr lvl="1"/>
            <a:r>
              <a:rPr lang="en-US" dirty="0"/>
              <a:t>Reverse mode AD</a:t>
            </a:r>
          </a:p>
          <a:p>
            <a:pPr lvl="2"/>
            <a:r>
              <a:rPr lang="en-US" dirty="0"/>
              <a:t>aka “</a:t>
            </a:r>
            <a:r>
              <a:rPr lang="en-US" dirty="0" err="1"/>
              <a:t>backprop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89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Shape 2012"/>
          <p:cNvSpPr/>
          <p:nvPr/>
        </p:nvSpPr>
        <p:spPr>
          <a:xfrm>
            <a:off x="2958138" y="1806071"/>
            <a:ext cx="2857200" cy="12405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 Extraction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3" name="Shape 2013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Image features vs Neural Nets</a:t>
            </a:r>
            <a:endParaRPr dirty="0"/>
          </a:p>
        </p:txBody>
      </p:sp>
      <p:sp>
        <p:nvSpPr>
          <p:cNvPr id="2014" name="Shape 2014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15" name="Shape 2015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705951" y="1881457"/>
            <a:ext cx="1112925" cy="1089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6" name="Shape 2016"/>
          <p:cNvCxnSpPr/>
          <p:nvPr/>
        </p:nvCxnSpPr>
        <p:spPr>
          <a:xfrm>
            <a:off x="2009413" y="2426329"/>
            <a:ext cx="78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7" name="Shape 2017"/>
          <p:cNvCxnSpPr/>
          <p:nvPr/>
        </p:nvCxnSpPr>
        <p:spPr>
          <a:xfrm>
            <a:off x="5880925" y="2153379"/>
            <a:ext cx="784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18" name="Shape 2018"/>
          <p:cNvSpPr txBox="1"/>
          <p:nvPr/>
        </p:nvSpPr>
        <p:spPr>
          <a:xfrm>
            <a:off x="6070366" y="1554158"/>
            <a:ext cx="4059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9" name="Shape 2019"/>
          <p:cNvSpPr txBox="1"/>
          <p:nvPr/>
        </p:nvSpPr>
        <p:spPr>
          <a:xfrm>
            <a:off x="6750525" y="2139971"/>
            <a:ext cx="189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numbers giving scores for classes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20" name="Shape 2020"/>
          <p:cNvCxnSpPr/>
          <p:nvPr/>
        </p:nvCxnSpPr>
        <p:spPr>
          <a:xfrm>
            <a:off x="5880925" y="2834779"/>
            <a:ext cx="7716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021" name="Shape 2021"/>
          <p:cNvSpPr txBox="1"/>
          <p:nvPr/>
        </p:nvSpPr>
        <p:spPr>
          <a:xfrm>
            <a:off x="5880925" y="2854471"/>
            <a:ext cx="10368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training</a:t>
            </a:r>
            <a:endParaRPr sz="18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2" name="Shape 20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6650" y="3576450"/>
            <a:ext cx="3820200" cy="1194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3" name="Shape 2023"/>
          <p:cNvCxnSpPr/>
          <p:nvPr/>
        </p:nvCxnSpPr>
        <p:spPr>
          <a:xfrm>
            <a:off x="0" y="3285200"/>
            <a:ext cx="9168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24" name="Shape 2024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705951" y="4239049"/>
            <a:ext cx="1112925" cy="1089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5" name="Shape 2025"/>
          <p:cNvCxnSpPr/>
          <p:nvPr/>
        </p:nvCxnSpPr>
        <p:spPr>
          <a:xfrm>
            <a:off x="1956550" y="4830284"/>
            <a:ext cx="4656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26" name="Shape 2026"/>
          <p:cNvCxnSpPr/>
          <p:nvPr/>
        </p:nvCxnSpPr>
        <p:spPr>
          <a:xfrm>
            <a:off x="1956550" y="5161584"/>
            <a:ext cx="46563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027" name="Shape 2027"/>
          <p:cNvSpPr txBox="1"/>
          <p:nvPr/>
        </p:nvSpPr>
        <p:spPr>
          <a:xfrm>
            <a:off x="5683700" y="5142025"/>
            <a:ext cx="9657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training</a:t>
            </a:r>
            <a:endParaRPr sz="18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8" name="Shape 2028"/>
          <p:cNvSpPr txBox="1"/>
          <p:nvPr/>
        </p:nvSpPr>
        <p:spPr>
          <a:xfrm>
            <a:off x="6750525" y="4709563"/>
            <a:ext cx="189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numbers giving scores for classes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29" name="Shape 2029"/>
          <p:cNvGrpSpPr/>
          <p:nvPr/>
        </p:nvGrpSpPr>
        <p:grpSpPr>
          <a:xfrm>
            <a:off x="3392884" y="2520610"/>
            <a:ext cx="1987740" cy="382886"/>
            <a:chOff x="4469303" y="2277720"/>
            <a:chExt cx="5262749" cy="1013732"/>
          </a:xfrm>
        </p:grpSpPr>
        <p:grpSp>
          <p:nvGrpSpPr>
            <p:cNvPr id="2030" name="Shape 2030"/>
            <p:cNvGrpSpPr/>
            <p:nvPr/>
          </p:nvGrpSpPr>
          <p:grpSpPr>
            <a:xfrm>
              <a:off x="4469303" y="2278250"/>
              <a:ext cx="1765386" cy="734725"/>
              <a:chOff x="3582850" y="1204925"/>
              <a:chExt cx="1379100" cy="734725"/>
            </a:xfrm>
          </p:grpSpPr>
          <p:cxnSp>
            <p:nvCxnSpPr>
              <p:cNvPr id="2031" name="Shape 2031"/>
              <p:cNvCxnSpPr/>
              <p:nvPr/>
            </p:nvCxnSpPr>
            <p:spPr>
              <a:xfrm>
                <a:off x="3582850" y="1939625"/>
                <a:ext cx="1379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32" name="Shape 2032"/>
              <p:cNvSpPr/>
              <p:nvPr/>
            </p:nvSpPr>
            <p:spPr>
              <a:xfrm>
                <a:off x="3627950" y="1204925"/>
                <a:ext cx="103200" cy="734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Shape 2033"/>
              <p:cNvSpPr/>
              <p:nvPr/>
            </p:nvSpPr>
            <p:spPr>
              <a:xfrm>
                <a:off x="3793250" y="1456350"/>
                <a:ext cx="103200" cy="483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Shape 2034"/>
              <p:cNvSpPr/>
              <p:nvPr/>
            </p:nvSpPr>
            <p:spPr>
              <a:xfrm>
                <a:off x="3958550" y="1669000"/>
                <a:ext cx="103200" cy="2706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Shape 2035"/>
              <p:cNvSpPr/>
              <p:nvPr/>
            </p:nvSpPr>
            <p:spPr>
              <a:xfrm>
                <a:off x="4123850" y="1456325"/>
                <a:ext cx="103200" cy="483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Shape 2036"/>
              <p:cNvSpPr/>
              <p:nvPr/>
            </p:nvSpPr>
            <p:spPr>
              <a:xfrm>
                <a:off x="4289150" y="1366925"/>
                <a:ext cx="103200" cy="572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Shape 2037"/>
              <p:cNvSpPr/>
              <p:nvPr/>
            </p:nvSpPr>
            <p:spPr>
              <a:xfrm>
                <a:off x="4454450" y="1804325"/>
                <a:ext cx="103200" cy="135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Shape 2038"/>
              <p:cNvSpPr/>
              <p:nvPr/>
            </p:nvSpPr>
            <p:spPr>
              <a:xfrm>
                <a:off x="4619750" y="1525850"/>
                <a:ext cx="103200" cy="413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Shape 2039"/>
              <p:cNvSpPr/>
              <p:nvPr/>
            </p:nvSpPr>
            <p:spPr>
              <a:xfrm>
                <a:off x="4785050" y="1733425"/>
                <a:ext cx="103200" cy="2061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40" name="Shape 2040"/>
            <p:cNvGrpSpPr/>
            <p:nvPr/>
          </p:nvGrpSpPr>
          <p:grpSpPr>
            <a:xfrm>
              <a:off x="6234711" y="2277720"/>
              <a:ext cx="1765800" cy="1004684"/>
              <a:chOff x="3582686" y="2246600"/>
              <a:chExt cx="1765800" cy="1004684"/>
            </a:xfrm>
          </p:grpSpPr>
          <p:cxnSp>
            <p:nvCxnSpPr>
              <p:cNvPr id="2041" name="Shape 2041"/>
              <p:cNvCxnSpPr/>
              <p:nvPr/>
            </p:nvCxnSpPr>
            <p:spPr>
              <a:xfrm>
                <a:off x="3582686" y="2981300"/>
                <a:ext cx="1765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42" name="Shape 2042"/>
              <p:cNvSpPr/>
              <p:nvPr/>
            </p:nvSpPr>
            <p:spPr>
              <a:xfrm>
                <a:off x="3611555" y="2246600"/>
                <a:ext cx="66000" cy="734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Shape 2043"/>
              <p:cNvSpPr/>
              <p:nvPr/>
            </p:nvSpPr>
            <p:spPr>
              <a:xfrm rot="10800000" flipH="1">
                <a:off x="3717375" y="2981637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Shape 2044"/>
              <p:cNvSpPr/>
              <p:nvPr/>
            </p:nvSpPr>
            <p:spPr>
              <a:xfrm rot="10800000" flipH="1">
                <a:off x="3823175" y="2975481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Shape 2045"/>
              <p:cNvSpPr/>
              <p:nvPr/>
            </p:nvSpPr>
            <p:spPr>
              <a:xfrm>
                <a:off x="3928975" y="2429700"/>
                <a:ext cx="66000" cy="551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Shape 2046"/>
              <p:cNvSpPr/>
              <p:nvPr/>
            </p:nvSpPr>
            <p:spPr>
              <a:xfrm rot="10800000" flipH="1">
                <a:off x="4034800" y="2980377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Shape 2047"/>
              <p:cNvSpPr/>
              <p:nvPr/>
            </p:nvSpPr>
            <p:spPr>
              <a:xfrm>
                <a:off x="4140597" y="2846000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Shape 2048"/>
              <p:cNvSpPr/>
              <p:nvPr/>
            </p:nvSpPr>
            <p:spPr>
              <a:xfrm rot="10800000" flipH="1">
                <a:off x="4246400" y="2980684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Shape 2049"/>
              <p:cNvSpPr/>
              <p:nvPr/>
            </p:nvSpPr>
            <p:spPr>
              <a:xfrm>
                <a:off x="4352225" y="2664825"/>
                <a:ext cx="66000" cy="3165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Shape 2050"/>
              <p:cNvSpPr/>
              <p:nvPr/>
            </p:nvSpPr>
            <p:spPr>
              <a:xfrm>
                <a:off x="4458025" y="2532545"/>
                <a:ext cx="66000" cy="4488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Shape 2051"/>
              <p:cNvSpPr/>
              <p:nvPr/>
            </p:nvSpPr>
            <p:spPr>
              <a:xfrm rot="10800000" flipH="1">
                <a:off x="4563850" y="2981315"/>
                <a:ext cx="66000" cy="114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Shape 2052"/>
              <p:cNvSpPr/>
              <p:nvPr/>
            </p:nvSpPr>
            <p:spPr>
              <a:xfrm>
                <a:off x="4669650" y="2370916"/>
                <a:ext cx="66000" cy="6105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Shape 2053"/>
              <p:cNvSpPr/>
              <p:nvPr/>
            </p:nvSpPr>
            <p:spPr>
              <a:xfrm>
                <a:off x="4775450" y="2710695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Shape 2054"/>
              <p:cNvSpPr/>
              <p:nvPr/>
            </p:nvSpPr>
            <p:spPr>
              <a:xfrm>
                <a:off x="4881275" y="2775192"/>
                <a:ext cx="66000" cy="2061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Shape 2055"/>
              <p:cNvSpPr/>
              <p:nvPr/>
            </p:nvSpPr>
            <p:spPr>
              <a:xfrm>
                <a:off x="5092881" y="2567513"/>
                <a:ext cx="66000" cy="413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Shape 2056"/>
              <p:cNvSpPr/>
              <p:nvPr/>
            </p:nvSpPr>
            <p:spPr>
              <a:xfrm>
                <a:off x="5198689" y="2775088"/>
                <a:ext cx="66000" cy="2061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Shape 2057"/>
              <p:cNvSpPr/>
              <p:nvPr/>
            </p:nvSpPr>
            <p:spPr>
              <a:xfrm>
                <a:off x="4982497" y="2981300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8" name="Shape 2058"/>
            <p:cNvGrpSpPr/>
            <p:nvPr/>
          </p:nvGrpSpPr>
          <p:grpSpPr>
            <a:xfrm>
              <a:off x="7966552" y="2464136"/>
              <a:ext cx="1765500" cy="827315"/>
              <a:chOff x="3582878" y="3595700"/>
              <a:chExt cx="1765500" cy="827315"/>
            </a:xfrm>
          </p:grpSpPr>
          <p:cxnSp>
            <p:nvCxnSpPr>
              <p:cNvPr id="2059" name="Shape 2059"/>
              <p:cNvCxnSpPr/>
              <p:nvPr/>
            </p:nvCxnSpPr>
            <p:spPr>
              <a:xfrm>
                <a:off x="3582878" y="4147400"/>
                <a:ext cx="1765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60" name="Shape 2060"/>
              <p:cNvSpPr/>
              <p:nvPr/>
            </p:nvSpPr>
            <p:spPr>
              <a:xfrm>
                <a:off x="3640600" y="3595700"/>
                <a:ext cx="132000" cy="5517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Shape 2061"/>
              <p:cNvSpPr/>
              <p:nvPr/>
            </p:nvSpPr>
            <p:spPr>
              <a:xfrm>
                <a:off x="3852200" y="3855162"/>
                <a:ext cx="132000" cy="2922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Shape 2062"/>
              <p:cNvSpPr/>
              <p:nvPr/>
            </p:nvSpPr>
            <p:spPr>
              <a:xfrm rot="10800000" flipH="1">
                <a:off x="4063800" y="4142981"/>
                <a:ext cx="132000" cy="1146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Shape 2063"/>
              <p:cNvSpPr/>
              <p:nvPr/>
            </p:nvSpPr>
            <p:spPr>
              <a:xfrm rot="10800000" flipH="1">
                <a:off x="4275400" y="4152415"/>
                <a:ext cx="132000" cy="2706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Shape 2064"/>
              <p:cNvSpPr/>
              <p:nvPr/>
            </p:nvSpPr>
            <p:spPr>
              <a:xfrm>
                <a:off x="4487025" y="3899275"/>
                <a:ext cx="132000" cy="248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Shape 2065"/>
              <p:cNvSpPr/>
              <p:nvPr/>
            </p:nvSpPr>
            <p:spPr>
              <a:xfrm>
                <a:off x="4698614" y="4012100"/>
                <a:ext cx="132000" cy="1353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Shape 2066"/>
              <p:cNvSpPr/>
              <p:nvPr/>
            </p:nvSpPr>
            <p:spPr>
              <a:xfrm rot="10800000" flipH="1">
                <a:off x="4910225" y="4149039"/>
                <a:ext cx="132000" cy="206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Shape 2067"/>
              <p:cNvSpPr/>
              <p:nvPr/>
            </p:nvSpPr>
            <p:spPr>
              <a:xfrm>
                <a:off x="5121815" y="3941200"/>
                <a:ext cx="132000" cy="206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068" name="Shape 2068"/>
          <p:cNvCxnSpPr/>
          <p:nvPr/>
        </p:nvCxnSpPr>
        <p:spPr>
          <a:xfrm>
            <a:off x="8587400" y="2911325"/>
            <a:ext cx="0" cy="874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69" name="Shape 2069"/>
          <p:cNvSpPr txBox="1"/>
          <p:nvPr/>
        </p:nvSpPr>
        <p:spPr>
          <a:xfrm>
            <a:off x="6337250" y="3509825"/>
            <a:ext cx="2038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Krizhevsky, Sutskever, and Hinton, “Imagenet classification with deep convolutional neural networks”, NIPS 2012.</a:t>
            </a:r>
            <a:endParaRPr sz="600" kern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Figure copyright Krizhevsky, Sutskever, and Hinton, 2012. Reproduced with permission.</a:t>
            </a:r>
            <a:endParaRPr sz="600" kern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685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" name="Shape 17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3" name="Shape 1783"/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5B74CC-01B8-CA4E-952F-C2BB884F3D86}"/>
              </a:ext>
            </a:extLst>
          </p:cNvPr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 dirty="0"/>
              <a:t>Neural networks: without the brain stuff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8791885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50132</TotalTime>
  <Words>2475</Words>
  <Application>Microsoft Macintosh PowerPoint</Application>
  <PresentationFormat>On-screen Show (4:3)</PresentationFormat>
  <Paragraphs>634</Paragraphs>
  <Slides>71</Slides>
  <Notes>36</Notes>
  <HiddenSlides>1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Arial Narrow</vt:lpstr>
      <vt:lpstr>Calibri</vt:lpstr>
      <vt:lpstr>pictures</vt:lpstr>
      <vt:lpstr>Blank Presentation</vt:lpstr>
      <vt:lpstr>CS 4803 / 7643: Deep Learning</vt:lpstr>
      <vt:lpstr>Administrativia</vt:lpstr>
      <vt:lpstr>PowerPoint Presentation</vt:lpstr>
      <vt:lpstr>Regularization</vt:lpstr>
      <vt:lpstr>Regularization</vt:lpstr>
      <vt:lpstr>So far: Linear Classifiers</vt:lpstr>
      <vt:lpstr>Hard cases for a linear classifier</vt:lpstr>
      <vt:lpstr>Image features vs Neural 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Multilayer Networks</vt:lpstr>
      <vt:lpstr>PowerPoint Presentation</vt:lpstr>
      <vt:lpstr>PowerPoint Presentation</vt:lpstr>
      <vt:lpstr>Activation functions</vt:lpstr>
      <vt:lpstr>Activation Functions</vt:lpstr>
      <vt:lpstr>A quick note</vt:lpstr>
      <vt:lpstr>Rectified Linear Units (ReLU)</vt:lpstr>
      <vt:lpstr>Plan for Today</vt:lpstr>
      <vt:lpstr>PowerPoint Presentation</vt:lpstr>
      <vt:lpstr>Supervised Learning</vt:lpstr>
      <vt:lpstr>Demo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Gradient Descent has a problem</vt:lpstr>
      <vt:lpstr>Stochastic Gradient Descent (SGD)</vt:lpstr>
      <vt:lpstr>Stochastic Gradient Descent (SGD)</vt:lpstr>
      <vt:lpstr>Stochastic Gradient Descent (SGD)</vt:lpstr>
      <vt:lpstr>Stochastic Gradient Descent (SGD)</vt:lpstr>
      <vt:lpstr>PowerPoint Presentation</vt:lpstr>
      <vt:lpstr>How do we compute gradients?</vt:lpstr>
      <vt:lpstr>PowerPoint Presentation</vt:lpstr>
      <vt:lpstr>PowerPoint Presentation</vt:lpstr>
      <vt:lpstr>PowerPoint Presentation</vt:lpstr>
      <vt:lpstr>PowerPoint Presentation</vt:lpstr>
      <vt:lpstr>How do we compute gradients?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Numerical vs Analytic Gradients</vt:lpstr>
      <vt:lpstr>How do we compute gradients?</vt:lpstr>
      <vt:lpstr>Vector/Matrix Derivatives Notation</vt:lpstr>
      <vt:lpstr>Vector/Matrix Derivatives Notation</vt:lpstr>
      <vt:lpstr>Vector Derivative Example</vt:lpstr>
      <vt:lpstr>Vector Derivative Example</vt:lpstr>
      <vt:lpstr>Extension to Tensors</vt:lpstr>
      <vt:lpstr>Chain Rule: Composite Functions</vt:lpstr>
      <vt:lpstr>Chain Rule: Scalar Case</vt:lpstr>
      <vt:lpstr>Chain Rule: Vector Case</vt:lpstr>
      <vt:lpstr>Chain Rule: Jacobian view</vt:lpstr>
      <vt:lpstr>Chain Rule: Graphical view</vt:lpstr>
      <vt:lpstr>Chain Rule: Cascaded</vt:lpstr>
      <vt:lpstr>Chain Rule: How should we multiply?</vt:lpstr>
      <vt:lpstr>PowerPoint Presentation</vt:lpstr>
      <vt:lpstr>Logistic Regression Derivatives</vt:lpstr>
      <vt:lpstr>Logistic Regression Derivatives</vt:lpstr>
      <vt:lpstr>Convolutional network (AlexNet)</vt:lpstr>
      <vt:lpstr>Neural Turing Machine</vt:lpstr>
      <vt:lpstr>How do we compute gradients?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2775</cp:revision>
  <cp:lastPrinted>2015-04-01T17:45:43Z</cp:lastPrinted>
  <dcterms:created xsi:type="dcterms:W3CDTF">2013-03-06T19:31:42Z</dcterms:created>
  <dcterms:modified xsi:type="dcterms:W3CDTF">2019-09-03T15:49:44Z</dcterms:modified>
  <cp:category/>
</cp:coreProperties>
</file>